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9" r:id="rId5"/>
    <p:sldId id="280" r:id="rId6"/>
    <p:sldId id="282" r:id="rId7"/>
    <p:sldId id="283" r:id="rId8"/>
    <p:sldId id="281" r:id="rId9"/>
    <p:sldId id="275" r:id="rId10"/>
    <p:sldId id="278" r:id="rId11"/>
    <p:sldId id="276" r:id="rId12"/>
    <p:sldId id="277" r:id="rId13"/>
    <p:sldId id="279" r:id="rId14"/>
    <p:sldId id="274" r:id="rId15"/>
    <p:sldId id="270" r:id="rId16"/>
    <p:sldId id="271" r:id="rId17"/>
    <p:sldId id="272" r:id="rId18"/>
    <p:sldId id="285" r:id="rId19"/>
    <p:sldId id="273" r:id="rId20"/>
    <p:sldId id="266" r:id="rId21"/>
    <p:sldId id="267" r:id="rId22"/>
    <p:sldId id="268" r:id="rId23"/>
    <p:sldId id="284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50" d="100"/>
          <a:sy n="50" d="100"/>
        </p:scale>
        <p:origin x="2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34899-2598-689E-B377-AFFF4936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3C320-8493-7DA7-7736-A510CE2B3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561FD-14B2-5790-8598-C3D3DCF7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214CB-DEBD-8971-2D7B-278BF9E7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6B376-C731-F88C-9491-AF364DBB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115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D31A4-83EA-40ED-8110-88948BF3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CB04B-55D7-32EA-1EAF-A3AA6C39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BD9CE-3BC8-C22E-B004-54046D62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7CCCB-F126-C1D9-F5D8-FFF87F54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69154-CBC8-D578-3183-D79CA153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10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EC9A27-115A-39E8-EFF4-20864D98D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1D9C6-22F5-0AC4-15B6-C7091F93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E8BCE-B8CF-C94A-BD6A-22469F44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9407F-48A2-BC9A-AF02-B00A9B12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B8A74-ABA5-F7B4-1729-EB0BEFE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4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F035-0EF0-AE69-8742-040B2A0A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379F4-0AB4-E2C3-0B46-12E5AC20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C1BB-FD9F-E27B-59F6-07567B6D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4B894-4580-9965-4B19-232ABD1A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F502-9A4D-7F00-DAC1-52B4869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22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54251-3B2E-BE8C-C656-4CDCA7FF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B33D2-74E8-B7B1-58D6-A1D193CA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EB3B8-2A67-BE7C-C716-B40FAD6D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B8C05-FB5F-D78A-21A8-81B3A7C2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3369-AD84-4D27-7C22-394E372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01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AA90-27C4-2E20-4F37-13716B1F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16633-53F4-E814-C2BF-5AE11081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1170D-1F7A-20AF-DBD7-1D760306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59E08-A798-9850-F729-02F266E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55F77-38E7-EF95-EA17-CF8D7854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66E21-3857-21EF-5FC0-FCB38BF2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86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BA03-0C6E-0ADC-06ED-8D0AA11C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721C1-A7CB-EAB9-23AC-54EAB9D6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4CA6B-2594-8EF7-432B-790B1D27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A54F8E-ECE6-B368-643B-EE7E39AE2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4AC2F-1F55-8996-F407-D91014954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0C249E-8959-15A1-3CA2-1DAAC699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775CF-7F14-B8ED-FBF0-A5F83A58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A3BC88-911D-0CAA-AE17-11D63900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292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5F1C8-E830-F736-4760-523A6CD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7B0F46-0136-B759-4F6A-9D897C3D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D81A-4DDD-2EC7-98E5-59B30435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756A9-2DFB-31EC-88AB-25561E27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69EF55-3A7D-7581-B692-1816E0E9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5F76F-A59C-7521-21C5-306748F9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16870-3178-92C1-1A8C-826131F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9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1EAF2-F058-7AD8-16DC-FFEBC123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EB3DA-1CD5-7096-C269-1DAA7E9C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2A4F0-2B85-C261-0EFB-BE2C12C4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B547B-B447-EB09-5FC7-DCF208B1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1E51F-63B7-CBDA-8375-2C7B3B62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6EFFD-26ED-90C0-B954-33C0DDC5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05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DFF78-ABCA-186D-B0E6-E3905461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D5E1D0-C020-7E91-3132-A44DA3889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305AB-A242-22C3-53B3-F7DD661A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9340C-B960-9128-BFD9-C05746DE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6187E-51C4-8237-21EB-BDE2CEF4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A8E76-61EC-65F2-AEE2-A86512A8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2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A94336-0AFD-9953-A1FA-0AFF53E8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51AFF-5211-A6F9-C675-0057C183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F3E5B-BDAE-9173-7D7D-9D6D7011A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4CE5-5EDC-A143-9D7F-5414E4FDF337}" type="datetimeFigureOut">
              <a:rPr kumimoji="1" lang="ko-Kore-KR" altLang="en-US" smtClean="0"/>
              <a:t>10/25/2022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7D548-C6A1-EBA0-7236-27F00DBDD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6208F-1723-B1C1-ECF0-7F415D2C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D8E1-3A5B-5442-AECD-C26A523A72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08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2485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800" dirty="0"/>
              <a:t>JavaScript</a:t>
            </a:r>
            <a:r>
              <a:rPr kumimoji="1" lang="ko-KR" altLang="en-US" sz="4800" dirty="0"/>
              <a:t>로 알고리즘 풀기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5730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임 우 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859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2</a:t>
            </a:r>
            <a:r>
              <a:rPr kumimoji="1" lang="ko-KR" altLang="en-US" sz="4000" dirty="0"/>
              <a:t>차원 배열 만들기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1546904"/>
            <a:ext cx="8284029" cy="531109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1400" dirty="0"/>
              <a:t>[</a:t>
            </a:r>
          </a:p>
          <a:p>
            <a:pPr algn="l"/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[0,0,0,0,0],</a:t>
            </a:r>
          </a:p>
          <a:p>
            <a:pPr algn="l"/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[0,0,0,0,0],</a:t>
            </a:r>
          </a:p>
          <a:p>
            <a:pPr algn="l"/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[0,0,0,0,0],</a:t>
            </a:r>
          </a:p>
          <a:p>
            <a:pPr algn="l"/>
            <a:r>
              <a:rPr kumimoji="1" lang="en-US" altLang="ko-KR" sz="1400" dirty="0"/>
              <a:t>]</a:t>
            </a:r>
          </a:p>
          <a:p>
            <a:pPr algn="l"/>
            <a:endParaRPr kumimoji="1" lang="en-US" altLang="ko-KR" sz="1400" dirty="0"/>
          </a:p>
          <a:p>
            <a:pPr algn="l"/>
            <a:r>
              <a:rPr kumimoji="1" lang="ko-KR" altLang="en-US" sz="1400" dirty="0"/>
              <a:t>위와 </a:t>
            </a:r>
            <a:r>
              <a:rPr kumimoji="1" lang="ko-KR" altLang="en-US" sz="1400" dirty="0" err="1"/>
              <a:t>같은형태의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차원배열 만든다고 해보자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en-US" altLang="ko-KR" sz="1400" dirty="0"/>
              <a:t>For</a:t>
            </a:r>
            <a:r>
              <a:rPr kumimoji="1" lang="ko-KR" altLang="en-US" sz="1400" dirty="0"/>
              <a:t>문 중첩해가면서 만들면 코드가 매우 </a:t>
            </a:r>
            <a:r>
              <a:rPr kumimoji="1" lang="ko-KR" altLang="en-US" sz="1400" dirty="0" err="1"/>
              <a:t>지저분해짐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ko-KR" altLang="en-US" sz="1400" dirty="0" err="1"/>
              <a:t>아까처럼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()</a:t>
            </a:r>
            <a:r>
              <a:rPr kumimoji="1" lang="ko-KR" altLang="en-US" sz="1400" dirty="0"/>
              <a:t>을 이용할 것이다</a:t>
            </a:r>
            <a:r>
              <a:rPr kumimoji="1" lang="en-US" altLang="ko-KR" sz="1400" dirty="0"/>
              <a:t>.</a:t>
            </a:r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({length:</a:t>
            </a:r>
            <a:r>
              <a:rPr kumimoji="1" lang="ko-KR" altLang="en-US" sz="1400" dirty="0"/>
              <a:t>길이</a:t>
            </a:r>
            <a:r>
              <a:rPr kumimoji="1" lang="en-US" altLang="ko-KR" sz="1400" dirty="0"/>
              <a:t>},()=&gt;</a:t>
            </a:r>
            <a:r>
              <a:rPr kumimoji="1" lang="ko-KR" altLang="en-US" sz="1400" dirty="0"/>
              <a:t>원하는 배열</a:t>
            </a:r>
            <a:r>
              <a:rPr kumimoji="1" lang="en-US" altLang="ko-KR" sz="1400" dirty="0"/>
              <a:t>);</a:t>
            </a:r>
            <a:r>
              <a:rPr kumimoji="1" lang="ko-KR" altLang="en-US" sz="1400" dirty="0"/>
              <a:t> 형태임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({length:3},()=&gt;[0,0,0,0,0]); </a:t>
            </a:r>
            <a:r>
              <a:rPr kumimoji="1" lang="ko-KR" altLang="en-US" sz="1400" dirty="0"/>
              <a:t>해도 되지만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[0,0,0,0,0]</a:t>
            </a:r>
            <a:r>
              <a:rPr kumimoji="1" lang="ko-KR" altLang="en-US" sz="1400" dirty="0"/>
              <a:t>조차 주어지지 않았을 수 있음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그럴 때는 아래처럼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아래를 더 </a:t>
            </a:r>
            <a:r>
              <a:rPr kumimoji="1" lang="ko-KR" altLang="en-US" sz="1400" dirty="0" err="1"/>
              <a:t>많이씀</a:t>
            </a:r>
            <a:r>
              <a:rPr kumimoji="1" lang="en-US" altLang="ko-KR" sz="1400" dirty="0"/>
              <a:t>.)</a:t>
            </a:r>
          </a:p>
          <a:p>
            <a:pPr algn="l"/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({length:3},()=&gt;</a:t>
            </a:r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({length:5},()=&gt;0));</a:t>
            </a:r>
          </a:p>
          <a:p>
            <a:pPr algn="l"/>
            <a:r>
              <a:rPr kumimoji="1" lang="ko-KR" altLang="en-US" sz="1400" dirty="0"/>
              <a:t>이처럼 </a:t>
            </a:r>
            <a:r>
              <a:rPr kumimoji="1" lang="en-US" altLang="ko-KR" sz="1400" dirty="0" err="1"/>
              <a:t>Array.from</a:t>
            </a:r>
            <a:r>
              <a:rPr kumimoji="1" lang="ko-KR" altLang="en-US" sz="1400" dirty="0"/>
              <a:t>을 중첩함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ko-KR" altLang="en-US" sz="1400" dirty="0"/>
              <a:t>꾸준히 많이 쓰면서 익숙해지는 게 중요함</a:t>
            </a:r>
            <a:r>
              <a:rPr kumimoji="1" lang="en-US" altLang="ko-KR" sz="1400" dirty="0"/>
              <a:t>.</a:t>
            </a:r>
          </a:p>
          <a:p>
            <a:pPr algn="l"/>
            <a:endParaRPr kumimoji="1"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1B3C8E-7A54-9968-CA0B-900268FC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437642"/>
            <a:ext cx="4876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꼭 </a:t>
            </a:r>
            <a:r>
              <a:rPr kumimoji="1" lang="ko-KR" altLang="en-US" sz="4000" dirty="0" err="1"/>
              <a:t>알아둘</a:t>
            </a:r>
            <a:r>
              <a:rPr kumimoji="1" lang="ko-KR" altLang="en-US" sz="4000" dirty="0"/>
              <a:t> 배열 메서드들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kumimoji="1" lang="en-US" altLang="ko-KR" sz="1400" dirty="0"/>
              <a:t>pop();</a:t>
            </a:r>
          </a:p>
          <a:p>
            <a:pPr algn="l"/>
            <a:r>
              <a:rPr kumimoji="1" lang="ko-KR" altLang="en-US" sz="1400" dirty="0"/>
              <a:t> 맨 끝에 있는 원소를 빼서 </a:t>
            </a:r>
            <a:r>
              <a:rPr kumimoji="1" lang="ko-KR" altLang="en-US" sz="1400" dirty="0" err="1"/>
              <a:t>리턴함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스택 느낌임</a:t>
            </a:r>
            <a:r>
              <a:rPr kumimoji="1" lang="en-US" altLang="ko-KR" sz="1400" dirty="0"/>
              <a:t>)</a:t>
            </a:r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/>
              <a:t>2. shift()</a:t>
            </a:r>
          </a:p>
          <a:p>
            <a:pPr algn="l"/>
            <a:r>
              <a:rPr kumimoji="1" lang="ko-KR" altLang="en-US" sz="1400" dirty="0"/>
              <a:t>맨 앞에 있는 원소를 빼서 </a:t>
            </a:r>
            <a:r>
              <a:rPr kumimoji="1" lang="ko-KR" altLang="en-US" sz="1400" dirty="0" err="1"/>
              <a:t>리턴함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큐 느낌임</a:t>
            </a:r>
            <a:r>
              <a:rPr kumimoji="1" lang="en-US" altLang="ko-KR" sz="1400" dirty="0"/>
              <a:t>)</a:t>
            </a:r>
          </a:p>
          <a:p>
            <a:pPr algn="l"/>
            <a:endParaRPr kumimoji="1"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8D13B0-B1D9-C7D2-860B-D95F5F8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2695109"/>
            <a:ext cx="2518003" cy="146778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237A6E-00D4-01CA-902A-499A5B2A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85" y="5347946"/>
            <a:ext cx="2489833" cy="11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꼭 </a:t>
            </a:r>
            <a:r>
              <a:rPr kumimoji="1" lang="ko-KR" altLang="en-US" sz="4000" dirty="0" err="1"/>
              <a:t>알아둘</a:t>
            </a:r>
            <a:r>
              <a:rPr kumimoji="1" lang="ko-KR" altLang="en-US" sz="4000" dirty="0"/>
              <a:t> 배열 메서드들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1400" dirty="0"/>
              <a:t>3.</a:t>
            </a:r>
            <a:r>
              <a:rPr kumimoji="1" lang="ko-KR" altLang="en-US" sz="1400" dirty="0"/>
              <a:t>   </a:t>
            </a:r>
            <a:r>
              <a:rPr kumimoji="1" lang="en-US" altLang="ko-KR" sz="1400" dirty="0"/>
              <a:t>push();</a:t>
            </a:r>
          </a:p>
          <a:p>
            <a:pPr algn="l"/>
            <a:r>
              <a:rPr kumimoji="1" lang="ko-KR" altLang="en-US" sz="1400" dirty="0"/>
              <a:t> 맨 끝에 원소를 하나 추가함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스택 느낌임</a:t>
            </a:r>
            <a:r>
              <a:rPr kumimoji="1" lang="en-US" altLang="ko-KR" sz="1400" dirty="0"/>
              <a:t>)</a:t>
            </a:r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/>
              <a:t>4.</a:t>
            </a:r>
            <a:r>
              <a:rPr kumimoji="1" lang="ko-KR" altLang="en-US" sz="1400" dirty="0"/>
              <a:t>   </a:t>
            </a:r>
            <a:r>
              <a:rPr kumimoji="1" lang="en-US" altLang="ko-KR" sz="1400" dirty="0"/>
              <a:t>unshift()</a:t>
            </a:r>
          </a:p>
          <a:p>
            <a:pPr algn="l"/>
            <a:r>
              <a:rPr kumimoji="1" lang="ko-KR" altLang="en-US" sz="1400" dirty="0"/>
              <a:t>맨 앞에 원소를 하나 추가함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큐 느낌임</a:t>
            </a:r>
            <a:r>
              <a:rPr kumimoji="1" lang="en-US" altLang="ko-KR" sz="1400" dirty="0"/>
              <a:t>)</a:t>
            </a:r>
          </a:p>
          <a:p>
            <a:pPr algn="l"/>
            <a:endParaRPr kumimoji="1"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BB9A-92F3-3153-F224-55E3B4D5ABC1}"/>
              </a:ext>
            </a:extLst>
          </p:cNvPr>
          <p:cNvSpPr txBox="1"/>
          <p:nvPr/>
        </p:nvSpPr>
        <p:spPr>
          <a:xfrm>
            <a:off x="5638800" y="3320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C987F1-0F40-9FEB-8ADF-8FEA4621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2749675"/>
            <a:ext cx="2641600" cy="9398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7E59B07-DF39-D990-63A3-E0021B07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85" y="5290684"/>
            <a:ext cx="3073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 err="1"/>
              <a:t>indexOf</a:t>
            </a:r>
            <a:r>
              <a:rPr kumimoji="1" lang="en-US" altLang="ko-KR" sz="4000" dirty="0"/>
              <a:t>()</a:t>
            </a:r>
            <a:r>
              <a:rPr kumimoji="1" lang="ko-KR" altLang="en-US" sz="4000" dirty="0"/>
              <a:t>란</a:t>
            </a:r>
            <a:r>
              <a:rPr kumimoji="1" lang="en-US" altLang="ko-KR" sz="4000" dirty="0"/>
              <a:t>?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1400" dirty="0"/>
              <a:t>const </a:t>
            </a:r>
            <a:r>
              <a:rPr kumimoji="1" lang="en-US" altLang="ko-KR" sz="1400" dirty="0" err="1"/>
              <a:t>arr</a:t>
            </a:r>
            <a:r>
              <a:rPr kumimoji="1" lang="en-US" altLang="ko-KR" sz="1400" dirty="0"/>
              <a:t> =  [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4,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6,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1234,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321,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453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]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algn="l"/>
            <a:r>
              <a:rPr kumimoji="1" lang="ko-KR" altLang="en-US" sz="1400" dirty="0"/>
              <a:t>이런 배열이 있다 쳤을 때 원하는 값이 어디에 있는지 인덱스를 찾아주는 메서드임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en-US" altLang="ko-KR" sz="1400" dirty="0"/>
              <a:t>Ex)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arr.indexOf</a:t>
            </a:r>
            <a:r>
              <a:rPr kumimoji="1" lang="en-US" altLang="ko-KR" sz="1400" dirty="0"/>
              <a:t>(6)                     =&gt;     5      (</a:t>
            </a:r>
            <a:r>
              <a:rPr kumimoji="1" lang="ko-KR" altLang="en-US" sz="1400" dirty="0"/>
              <a:t>인덱스 번호가 나옴</a:t>
            </a:r>
            <a:r>
              <a:rPr kumimoji="1" lang="en-US" altLang="ko-KR" sz="1400" dirty="0"/>
              <a:t>)</a:t>
            </a:r>
          </a:p>
          <a:p>
            <a:pPr algn="l"/>
            <a:r>
              <a:rPr kumimoji="1" lang="en-US" altLang="ko-KR" sz="1400" dirty="0"/>
              <a:t>Ex)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arr.indexOf</a:t>
            </a:r>
            <a:r>
              <a:rPr kumimoji="1" lang="en-US" altLang="ko-KR" sz="1400" dirty="0"/>
              <a:t>(‘</a:t>
            </a:r>
            <a:r>
              <a:rPr kumimoji="1" lang="ko-KR" altLang="en-US" sz="1400" dirty="0" err="1"/>
              <a:t>ㅁㄴㅇㄹㅁ</a:t>
            </a:r>
            <a:r>
              <a:rPr kumimoji="1" lang="en-US" altLang="ko-KR" sz="1400" dirty="0"/>
              <a:t>’) </a:t>
            </a:r>
            <a:r>
              <a:rPr kumimoji="1" lang="ko-KR" altLang="en-US" sz="1400" dirty="0"/>
              <a:t>          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-1</a:t>
            </a:r>
            <a:r>
              <a:rPr kumimoji="1" lang="ko-KR" altLang="en-US" sz="1400" dirty="0"/>
              <a:t>          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없는 원소는 </a:t>
            </a:r>
            <a:r>
              <a:rPr kumimoji="1" lang="en-US" altLang="ko-KR" sz="1400" dirty="0"/>
              <a:t>-1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리턴함</a:t>
            </a:r>
            <a:r>
              <a:rPr kumimoji="1" lang="en-US" altLang="ko-KR" sz="1400" dirty="0"/>
              <a:t>.)</a:t>
            </a:r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r>
              <a:rPr kumimoji="1" lang="ko-KR" altLang="en-US" sz="1400" dirty="0"/>
              <a:t>주로 배열 안에 특정 값이 있나</a:t>
            </a:r>
            <a:r>
              <a:rPr kumimoji="1" lang="en-US" altLang="ko-KR" sz="1400" dirty="0"/>
              <a:t>?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찾는 부분에서 많이 써먹음 </a:t>
            </a:r>
            <a:r>
              <a:rPr kumimoji="1" lang="en-US" altLang="ko-KR" sz="1400" dirty="0"/>
              <a:t>(-1</a:t>
            </a:r>
            <a:r>
              <a:rPr kumimoji="1" lang="ko-KR" altLang="en-US" sz="1400" dirty="0"/>
              <a:t>인지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아니라면 </a:t>
            </a:r>
            <a:r>
              <a:rPr kumimoji="1" lang="ko-KR" altLang="en-US" sz="1400" dirty="0" err="1"/>
              <a:t>몇번째</a:t>
            </a:r>
            <a:r>
              <a:rPr kumimoji="1" lang="ko-KR" altLang="en-US" sz="1400" dirty="0"/>
              <a:t> 인덱스인지</a:t>
            </a:r>
            <a:r>
              <a:rPr kumimoji="1" lang="en-US" altLang="ko-KR" sz="1400" dirty="0"/>
              <a:t>.)</a:t>
            </a:r>
          </a:p>
          <a:p>
            <a:pPr algn="l"/>
            <a:endParaRPr kumimoji="1" lang="en-US" altLang="ko-KR" sz="1400" dirty="0"/>
          </a:p>
          <a:p>
            <a:pPr algn="l"/>
            <a:r>
              <a:rPr kumimoji="1" lang="ko-KR" altLang="en-US" sz="1400" dirty="0"/>
              <a:t>예시</a:t>
            </a:r>
            <a:r>
              <a:rPr kumimoji="1" lang="en-US" altLang="ko-KR" sz="1400" dirty="0"/>
              <a:t>)</a:t>
            </a:r>
          </a:p>
          <a:p>
            <a:pPr algn="l"/>
            <a:r>
              <a:rPr kumimoji="1" lang="en-US" altLang="ko-KR" sz="1400" dirty="0" err="1"/>
              <a:t>arr</a:t>
            </a:r>
            <a:r>
              <a:rPr kumimoji="1" lang="ko-KR" altLang="en-US" sz="1400" dirty="0"/>
              <a:t>이라는 배열 안에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이라는 인덱스가 있을 때만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없으면 </a:t>
            </a:r>
            <a:r>
              <a:rPr kumimoji="1" lang="en-US" altLang="ko-KR" sz="1400" dirty="0"/>
              <a:t>-1</a:t>
            </a:r>
            <a:r>
              <a:rPr kumimoji="1" lang="ko-KR" altLang="en-US" sz="1400" dirty="0" err="1"/>
              <a:t>일테니깐</a:t>
            </a:r>
            <a:r>
              <a:rPr kumimoji="1" lang="en-US" altLang="ko-KR" sz="1400" dirty="0"/>
              <a:t>.)</a:t>
            </a:r>
          </a:p>
          <a:p>
            <a:pPr algn="l"/>
            <a:r>
              <a:rPr kumimoji="1" lang="en-US" altLang="ko-KR" sz="1400" dirty="0"/>
              <a:t>if(</a:t>
            </a:r>
            <a:r>
              <a:rPr kumimoji="1" lang="en-US" altLang="ko-KR" sz="1400" dirty="0" err="1"/>
              <a:t>arr.indexOf</a:t>
            </a:r>
            <a:r>
              <a:rPr kumimoji="1" lang="en-US" altLang="ko-KR" sz="1400" dirty="0"/>
              <a:t>(1)&gt;-1) {</a:t>
            </a:r>
          </a:p>
          <a:p>
            <a:pPr algn="l"/>
            <a:r>
              <a:rPr kumimoji="1" lang="en-US" altLang="ko-KR" sz="1400" dirty="0"/>
              <a:t>    // </a:t>
            </a:r>
            <a:r>
              <a:rPr kumimoji="1" lang="ko-KR" altLang="en-US" sz="1400" dirty="0"/>
              <a:t>코드내용</a:t>
            </a:r>
            <a:r>
              <a:rPr kumimoji="1" lang="en-US" altLang="ko-KR" sz="1400" dirty="0"/>
              <a:t>~~~~~~~</a:t>
            </a:r>
          </a:p>
          <a:p>
            <a:pPr algn="l"/>
            <a:r>
              <a:rPr kumimoji="1" lang="en-US" altLang="ko-KR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BB9A-92F3-3153-F224-55E3B4D5ABC1}"/>
              </a:ext>
            </a:extLst>
          </p:cNvPr>
          <p:cNvSpPr txBox="1"/>
          <p:nvPr/>
        </p:nvSpPr>
        <p:spPr>
          <a:xfrm>
            <a:off x="5638800" y="3320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9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000" dirty="0" err="1"/>
              <a:t>forEach</a:t>
            </a:r>
            <a:r>
              <a:rPr kumimoji="1" lang="en-US" altLang="ko-Kore-KR" sz="4000" dirty="0"/>
              <a:t>(), map()</a:t>
            </a:r>
            <a:r>
              <a:rPr kumimoji="1" lang="ko-KR" altLang="en-US" sz="4000" dirty="0"/>
              <a:t> 메서드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1400" dirty="0" err="1"/>
              <a:t>forEach</a:t>
            </a:r>
            <a:r>
              <a:rPr kumimoji="1" lang="en-US" altLang="ko-Kore-KR" sz="1400" dirty="0"/>
              <a:t>() : </a:t>
            </a:r>
            <a:r>
              <a:rPr kumimoji="1" lang="ko-KR" altLang="en-US" sz="1400" dirty="0"/>
              <a:t>배열에서만 사용 가능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For</a:t>
            </a:r>
            <a:r>
              <a:rPr kumimoji="1" lang="ko-KR" altLang="en-US" sz="1400" dirty="0"/>
              <a:t>문 비슷하다고 보면 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break</a:t>
            </a:r>
            <a:r>
              <a:rPr kumimoji="1" lang="ko-KR" altLang="en-US" sz="1400" dirty="0"/>
              <a:t>이 불가능함</a:t>
            </a:r>
            <a:r>
              <a:rPr kumimoji="1" lang="en-US" altLang="ko-KR" sz="1400" dirty="0"/>
              <a:t>.</a:t>
            </a:r>
          </a:p>
          <a:p>
            <a:pPr algn="l"/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const a = [1,2,3];</a:t>
            </a:r>
          </a:p>
          <a:p>
            <a:pPr algn="l"/>
            <a:r>
              <a:rPr kumimoji="1" lang="en-US" altLang="ko-Kore-KR" sz="1400" dirty="0" err="1"/>
              <a:t>a.forEach</a:t>
            </a:r>
            <a:r>
              <a:rPr kumimoji="1" lang="en-US" altLang="ko-Kore-KR" sz="1400" dirty="0"/>
              <a:t>((v)=&gt;{ </a:t>
            </a:r>
          </a:p>
          <a:p>
            <a:pPr algn="l"/>
            <a:r>
              <a:rPr kumimoji="1" lang="en-US" altLang="ko-Kore-KR" sz="1400" dirty="0"/>
              <a:t>          </a:t>
            </a:r>
            <a:r>
              <a:rPr kumimoji="1" lang="en-US" altLang="ko-Kore-KR" sz="1400" dirty="0" err="1"/>
              <a:t>console.log</a:t>
            </a:r>
            <a:r>
              <a:rPr kumimoji="1" lang="en-US" altLang="ko-Kore-KR" sz="1400" dirty="0"/>
              <a:t>(a+1);</a:t>
            </a:r>
          </a:p>
          <a:p>
            <a:pPr algn="l"/>
            <a:r>
              <a:rPr kumimoji="1" lang="en-US" altLang="ko-Kore-KR" sz="1400" dirty="0"/>
              <a:t>})</a:t>
            </a:r>
          </a:p>
          <a:p>
            <a:pPr algn="l"/>
            <a:r>
              <a:rPr kumimoji="1" lang="en-US" altLang="ko-KR" sz="1400" dirty="0"/>
              <a:t>//</a:t>
            </a:r>
            <a:r>
              <a:rPr kumimoji="1" lang="ko-KR" altLang="en-US" sz="1400" dirty="0"/>
              <a:t> 결과</a:t>
            </a:r>
            <a:endParaRPr kumimoji="1" lang="en-US" altLang="ko-Kore-KR" sz="1400" dirty="0"/>
          </a:p>
          <a:p>
            <a:pPr algn="l"/>
            <a:r>
              <a:rPr kumimoji="1" lang="en-US" altLang="ko-KR" sz="1400" dirty="0"/>
              <a:t>2</a:t>
            </a:r>
          </a:p>
          <a:p>
            <a:pPr algn="l"/>
            <a:r>
              <a:rPr kumimoji="1" lang="en-US" altLang="ko-KR" sz="1400" dirty="0"/>
              <a:t>3</a:t>
            </a:r>
          </a:p>
          <a:p>
            <a:pPr algn="l"/>
            <a:r>
              <a:rPr kumimoji="1" lang="en-US" altLang="ko-KR" sz="1400" dirty="0"/>
              <a:t>4</a:t>
            </a:r>
          </a:p>
          <a:p>
            <a:pPr algn="l"/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V</a:t>
            </a:r>
            <a:r>
              <a:rPr kumimoji="1" lang="ko-KR" altLang="en-US" sz="1400" dirty="0"/>
              <a:t>에 들어갈 인자부분에 배열의 원소 하나하나가 들어간다고 보면 됨</a:t>
            </a:r>
            <a:r>
              <a:rPr kumimoji="1" lang="en-US" altLang="ko-KR" sz="1400" dirty="0"/>
              <a:t>.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402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000" dirty="0" err="1"/>
              <a:t>forEach</a:t>
            </a:r>
            <a:r>
              <a:rPr kumimoji="1" lang="en-US" altLang="ko-Kore-KR" sz="4000" dirty="0"/>
              <a:t>(), map()</a:t>
            </a:r>
            <a:r>
              <a:rPr kumimoji="1" lang="ko-KR" altLang="en-US" sz="4000" dirty="0"/>
              <a:t> 메서드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1400" dirty="0"/>
              <a:t>map() : </a:t>
            </a:r>
            <a:r>
              <a:rPr kumimoji="1" lang="ko-KR" altLang="en-US" sz="1400" dirty="0"/>
              <a:t>배열에서만 사용 가능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For</a:t>
            </a:r>
            <a:r>
              <a:rPr kumimoji="1" lang="ko-KR" altLang="en-US" sz="1400" dirty="0"/>
              <a:t>문 비슷하다고 보면 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break</a:t>
            </a:r>
            <a:r>
              <a:rPr kumimoji="1" lang="ko-KR" altLang="en-US" sz="1400" dirty="0"/>
              <a:t>이 불가능하며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기존 값 대신</a:t>
            </a:r>
            <a:r>
              <a:rPr kumimoji="1" lang="en-US" altLang="ko-KR" sz="1400" dirty="0"/>
              <a:t> return</a:t>
            </a:r>
            <a:r>
              <a:rPr kumimoji="1" lang="ko-KR" altLang="en-US" sz="1400" dirty="0"/>
              <a:t>값으로 변경함</a:t>
            </a:r>
            <a:r>
              <a:rPr kumimoji="1" lang="en-US" altLang="ko-KR" sz="1400" dirty="0"/>
              <a:t>.</a:t>
            </a:r>
          </a:p>
          <a:p>
            <a:pPr algn="l"/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const a = [1,2,3];</a:t>
            </a:r>
          </a:p>
          <a:p>
            <a:pPr algn="l"/>
            <a:r>
              <a:rPr kumimoji="1" lang="en-US" altLang="ko-Kore-KR" sz="1400" dirty="0" err="1"/>
              <a:t>a.forEach</a:t>
            </a:r>
            <a:r>
              <a:rPr kumimoji="1" lang="en-US" altLang="ko-Kore-KR" sz="1400" dirty="0"/>
              <a:t>((v)=&gt;{ </a:t>
            </a:r>
          </a:p>
          <a:p>
            <a:pPr algn="l"/>
            <a:r>
              <a:rPr kumimoji="1" lang="ko-KR" altLang="en-US" sz="1400" dirty="0"/>
              <a:t>            </a:t>
            </a:r>
            <a:r>
              <a:rPr kumimoji="1" lang="en-US" altLang="ko-KR" sz="1400" dirty="0"/>
              <a:t>return v+10;</a:t>
            </a:r>
            <a:r>
              <a:rPr kumimoji="1" lang="en-US" altLang="ko-Kore-KR" sz="1400" dirty="0"/>
              <a:t>	</a:t>
            </a:r>
          </a:p>
          <a:p>
            <a:pPr algn="l"/>
            <a:r>
              <a:rPr kumimoji="1" lang="en-US" altLang="ko-Kore-KR" sz="1400" dirty="0"/>
              <a:t>})</a:t>
            </a:r>
          </a:p>
          <a:p>
            <a:pPr algn="l"/>
            <a:r>
              <a:rPr kumimoji="1" lang="en-US" altLang="ko-KR" sz="1400" dirty="0"/>
              <a:t>//</a:t>
            </a:r>
            <a:r>
              <a:rPr kumimoji="1" lang="ko-KR" altLang="en-US" sz="1400" dirty="0"/>
              <a:t> 결과</a:t>
            </a:r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// a = [11, 12, 13]</a:t>
            </a:r>
          </a:p>
          <a:p>
            <a:pPr algn="l"/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V</a:t>
            </a:r>
            <a:r>
              <a:rPr kumimoji="1" lang="ko-KR" altLang="en-US" sz="1400" dirty="0"/>
              <a:t>에 들어갈 인자부분에 배열의 원소 하나하나가 들어간다고 보면 됨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그 값들을 기준으로 원소 하나하나의 </a:t>
            </a:r>
            <a:r>
              <a:rPr kumimoji="1" lang="ko-KR" altLang="en-US" sz="1400" dirty="0" err="1"/>
              <a:t>리턴값</a:t>
            </a:r>
            <a:r>
              <a:rPr kumimoji="1" lang="ko-KR" altLang="en-US" sz="1400" dirty="0"/>
              <a:t> 정의</a:t>
            </a:r>
            <a:r>
              <a:rPr kumimoji="1" lang="en-US" altLang="ko-KR" sz="1400" dirty="0"/>
              <a:t>.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82266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split()</a:t>
            </a:r>
            <a:r>
              <a:rPr kumimoji="1" lang="ko-KR" altLang="en-US" sz="4000" dirty="0"/>
              <a:t> 메서드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1400" dirty="0"/>
              <a:t>split() : </a:t>
            </a:r>
            <a:r>
              <a:rPr kumimoji="1" lang="ko-KR" altLang="en-US" sz="1400" dirty="0"/>
              <a:t>문자열에서 사용 가능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특정 문자열을 기준으로 문자열을 잘라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그 문자열은 제거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배열 형태로 반환함</a:t>
            </a:r>
            <a:r>
              <a:rPr kumimoji="1" lang="en-US" altLang="ko-KR" sz="1400" dirty="0"/>
              <a:t>.</a:t>
            </a:r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let a = </a:t>
            </a:r>
            <a:r>
              <a:rPr kumimoji="1" lang="en-US" altLang="ko-KR" sz="1400" dirty="0"/>
              <a:t>“hello my name is </a:t>
            </a:r>
            <a:r>
              <a:rPr kumimoji="1" lang="en-US" altLang="ko-KR" sz="1400" dirty="0" err="1"/>
              <a:t>woochan</a:t>
            </a:r>
            <a:r>
              <a:rPr kumimoji="1" lang="en-US" altLang="ko-KR" sz="1400" dirty="0"/>
              <a:t>”</a:t>
            </a:r>
            <a:r>
              <a:rPr kumimoji="1" lang="en-US" altLang="ko-Kore-KR" sz="1400" dirty="0"/>
              <a:t>;</a:t>
            </a:r>
          </a:p>
          <a:p>
            <a:pPr algn="l"/>
            <a:r>
              <a:rPr kumimoji="1" lang="en-US" altLang="ko-Kore-KR" sz="1400" dirty="0"/>
              <a:t>a = </a:t>
            </a:r>
            <a:r>
              <a:rPr kumimoji="1" lang="en-US" altLang="ko-Kore-KR" sz="1400" dirty="0" err="1"/>
              <a:t>a.split</a:t>
            </a:r>
            <a:r>
              <a:rPr kumimoji="1" lang="en-US" altLang="ko-Kore-KR" sz="1400" dirty="0"/>
              <a:t>(‘ ‘);</a:t>
            </a:r>
          </a:p>
          <a:p>
            <a:pPr algn="l"/>
            <a:endParaRPr kumimoji="1" lang="en-US" altLang="ko-Kore-KR" sz="1400" dirty="0"/>
          </a:p>
        </p:txBody>
      </p:sp>
      <p:pic>
        <p:nvPicPr>
          <p:cNvPr id="5" name="그림 4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id="{20007B2E-1D19-7B89-F8CF-50FA8719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3429000"/>
            <a:ext cx="4267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trim()</a:t>
            </a:r>
            <a:r>
              <a:rPr kumimoji="1" lang="ko-KR" altLang="en-US" sz="4000" dirty="0"/>
              <a:t> 메서드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1400" dirty="0"/>
              <a:t>trim() : </a:t>
            </a:r>
            <a:r>
              <a:rPr kumimoji="1" lang="ko-KR" altLang="en-US" sz="1400" dirty="0"/>
              <a:t>문자열에서 사용 가능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양 끝 공백문자열을 제거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백준풀때는</a:t>
            </a:r>
            <a:r>
              <a:rPr kumimoji="1" lang="ko-KR" altLang="en-US" sz="1400" dirty="0"/>
              <a:t> 그냥 습관적으로 써주면 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안쓰면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억까당하는문제</a:t>
            </a:r>
            <a:r>
              <a:rPr kumimoji="1" lang="ko-KR" altLang="en-US" sz="1400" dirty="0"/>
              <a:t> 꼭 있음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pPr algn="l"/>
            <a:r>
              <a:rPr kumimoji="1" lang="en-US" altLang="ko-Kore-KR" sz="1400" dirty="0"/>
              <a:t>let a =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       </a:t>
            </a:r>
            <a:r>
              <a:rPr kumimoji="1" lang="en-US" altLang="ko-KR" sz="1400" dirty="0" err="1"/>
              <a:t>hahaha</a:t>
            </a:r>
            <a:r>
              <a:rPr kumimoji="1" lang="en-US" altLang="ko-KR" sz="1400" dirty="0"/>
              <a:t>  </a:t>
            </a:r>
            <a:r>
              <a:rPr kumimoji="1" lang="en-US" altLang="ko-KR" sz="1400" dirty="0" err="1"/>
              <a:t>haha</a:t>
            </a:r>
            <a:r>
              <a:rPr kumimoji="1" lang="en-US" altLang="ko-KR" sz="1400" dirty="0"/>
              <a:t>        ”</a:t>
            </a:r>
            <a:r>
              <a:rPr kumimoji="1" lang="en-US" altLang="ko-Kore-KR" sz="1400" dirty="0"/>
              <a:t>;</a:t>
            </a:r>
          </a:p>
          <a:p>
            <a:pPr algn="l"/>
            <a:r>
              <a:rPr kumimoji="1" lang="en-US" altLang="ko-Kore-KR" sz="1400" dirty="0"/>
              <a:t>a = </a:t>
            </a:r>
            <a:r>
              <a:rPr kumimoji="1" lang="en-US" altLang="ko-Kore-KR" sz="1400" dirty="0" err="1"/>
              <a:t>a.trim</a:t>
            </a:r>
            <a:r>
              <a:rPr kumimoji="1" lang="en-US" altLang="ko-Kore-KR" sz="1400" dirty="0"/>
              <a:t>();</a:t>
            </a:r>
          </a:p>
          <a:p>
            <a:pPr algn="l"/>
            <a:endParaRPr kumimoji="1" lang="en-US" altLang="ko-Kore-KR" sz="14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0C4FE8-A190-7738-BD64-BBA7A787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3336472"/>
            <a:ext cx="3543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323C-4D4F-AC12-1C78-53BAA75E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/>
              <a:t>Join()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7A96-0A2F-0724-7CF6-95B43496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/>
              <a:t>배열들을 다시 문자열로 환원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FE0614-1DF5-1D64-8ED3-AFC359AB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85" y="807593"/>
            <a:ext cx="501688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99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sort()</a:t>
            </a:r>
            <a:r>
              <a:rPr kumimoji="1" lang="ko-KR" altLang="en-US" sz="4000" dirty="0"/>
              <a:t> 메서드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1200" dirty="0"/>
              <a:t>sort() : </a:t>
            </a:r>
            <a:r>
              <a:rPr kumimoji="1" lang="ko-KR" altLang="en-US" sz="1200" dirty="0"/>
              <a:t>정렬하는 메서드임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배열에서만 사용 가능</a:t>
            </a:r>
            <a:r>
              <a:rPr kumimoji="1" lang="en-US" altLang="ko-KR" sz="1200" dirty="0"/>
              <a:t>.</a:t>
            </a:r>
          </a:p>
          <a:p>
            <a:pPr algn="l"/>
            <a:r>
              <a:rPr kumimoji="1" lang="ko-KR" altLang="en-US" sz="1200" dirty="0"/>
              <a:t>단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그냥 </a:t>
            </a:r>
            <a:r>
              <a:rPr kumimoji="1" lang="en-US" altLang="ko-KR" sz="1200" dirty="0" err="1"/>
              <a:t>arr.sort</a:t>
            </a:r>
            <a:r>
              <a:rPr kumimoji="1" lang="en-US" altLang="ko-KR" sz="1200" dirty="0"/>
              <a:t>()</a:t>
            </a:r>
            <a:r>
              <a:rPr kumimoji="1" lang="ko-KR" altLang="en-US" sz="1200" dirty="0"/>
              <a:t>와 같은 형태로 쓰면 숫자순이 아니라 </a:t>
            </a:r>
            <a:r>
              <a:rPr kumimoji="1" lang="ko-KR" altLang="en-US" sz="1200" dirty="0" err="1"/>
              <a:t>사전순</a:t>
            </a:r>
            <a:r>
              <a:rPr kumimoji="1" lang="ko-KR" altLang="en-US" sz="1200" dirty="0"/>
              <a:t> 오름차순으로 정렬함</a:t>
            </a:r>
            <a:r>
              <a:rPr kumimoji="1" lang="en-US" altLang="ko-KR" sz="1200" dirty="0"/>
              <a:t>.</a:t>
            </a:r>
          </a:p>
          <a:p>
            <a:pPr algn="l"/>
            <a:endParaRPr kumimoji="1" lang="en-US" altLang="ko-Kore-KR" sz="1200" dirty="0"/>
          </a:p>
          <a:p>
            <a:pPr algn="l"/>
            <a:r>
              <a:rPr kumimoji="1" lang="en-US" altLang="ko-Kore-KR" sz="1200" dirty="0"/>
              <a:t>let a = [22,10,2,1,5]</a:t>
            </a:r>
          </a:p>
          <a:p>
            <a:pPr algn="l"/>
            <a:endParaRPr kumimoji="1" lang="en-US" altLang="ko-Kore-KR" sz="1200" dirty="0"/>
          </a:p>
          <a:p>
            <a:pPr algn="l"/>
            <a:endParaRPr kumimoji="1" lang="en-US" altLang="ko-Kore-KR" sz="1200" dirty="0"/>
          </a:p>
          <a:p>
            <a:pPr algn="l"/>
            <a:endParaRPr kumimoji="1" lang="en-US" altLang="ko-Kore-KR" sz="1200" dirty="0"/>
          </a:p>
          <a:p>
            <a:pPr algn="l"/>
            <a:endParaRPr kumimoji="1" lang="en-US" altLang="ko-Kore-KR" sz="1200" dirty="0"/>
          </a:p>
          <a:p>
            <a:pPr algn="l"/>
            <a:r>
              <a:rPr kumimoji="1" lang="ko-KR" altLang="en-US" sz="1200" dirty="0"/>
              <a:t>결과가 위처럼 나옴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이렇게 안되게 하려면 아래처럼 해야함</a:t>
            </a:r>
            <a:r>
              <a:rPr kumimoji="1" lang="en-US" altLang="ko-KR" sz="1200" dirty="0"/>
              <a:t>.</a:t>
            </a:r>
          </a:p>
          <a:p>
            <a:pPr algn="l"/>
            <a:endParaRPr kumimoji="1" lang="en-US" altLang="ko-Kore-KR" sz="1200" dirty="0"/>
          </a:p>
          <a:p>
            <a:pPr algn="l"/>
            <a:endParaRPr kumimoji="1" lang="en-US" altLang="ko-Kore-KR" sz="1200" dirty="0"/>
          </a:p>
          <a:p>
            <a:pPr algn="l"/>
            <a:endParaRPr kumimoji="1" lang="en-US" altLang="ko-Kore-KR" sz="1200" dirty="0"/>
          </a:p>
          <a:p>
            <a:pPr algn="l"/>
            <a:r>
              <a:rPr kumimoji="1" lang="en-US" altLang="ko-Kore-KR" sz="1200" dirty="0"/>
              <a:t>b-a</a:t>
            </a:r>
            <a:r>
              <a:rPr kumimoji="1" lang="ko-KR" altLang="en-US" sz="1200" dirty="0"/>
              <a:t>로 하면 내림차순</a:t>
            </a:r>
            <a:r>
              <a:rPr kumimoji="1" lang="en-US" altLang="ko-KR" sz="1200" dirty="0"/>
              <a:t>.</a:t>
            </a:r>
          </a:p>
          <a:p>
            <a:pPr algn="l"/>
            <a:r>
              <a:rPr kumimoji="1" lang="ko-KR" altLang="en-US" sz="1200" dirty="0" err="1"/>
              <a:t>이런식으로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a-b</a:t>
            </a:r>
            <a:r>
              <a:rPr kumimoji="1" lang="ko-KR" altLang="en-US" sz="1200" dirty="0"/>
              <a:t>하는게 </a:t>
            </a:r>
            <a:r>
              <a:rPr kumimoji="1" lang="ko-KR" altLang="en-US" sz="1200" dirty="0" err="1"/>
              <a:t>오름차순인건</a:t>
            </a:r>
            <a:r>
              <a:rPr kumimoji="1" lang="ko-KR" altLang="en-US" sz="1200" dirty="0"/>
              <a:t> 대부분의 언어에서 다 똑같음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외우자그냥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03EEF9-B64F-C387-4701-F1FB15F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3275010"/>
            <a:ext cx="2489200" cy="9779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ED04341-A04F-6400-1240-90D1F0C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85" y="4731657"/>
            <a:ext cx="255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800" dirty="0"/>
              <a:t>JavaScript</a:t>
            </a:r>
            <a:r>
              <a:rPr kumimoji="1" lang="ko-KR" altLang="en-US" sz="4800" dirty="0"/>
              <a:t>로 알고리즘 풀면 </a:t>
            </a:r>
            <a:r>
              <a:rPr kumimoji="1" lang="ko-KR" altLang="en-US" sz="4800" dirty="0" err="1"/>
              <a:t>좋은점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6733"/>
            <a:ext cx="9144000" cy="2982686"/>
          </a:xfrm>
        </p:spPr>
        <p:txBody>
          <a:bodyPr>
            <a:normAutofit/>
          </a:bodyPr>
          <a:lstStyle/>
          <a:p>
            <a:pPr algn="l"/>
            <a:r>
              <a:rPr kumimoji="1" lang="ko-Kore-KR" altLang="en-US" sz="1800" dirty="0"/>
              <a:t>장점</a:t>
            </a:r>
            <a:r>
              <a:rPr kumimoji="1" lang="en-US" altLang="ko-KR" sz="1800" dirty="0"/>
              <a:t>?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algn="l"/>
            <a:r>
              <a:rPr kumimoji="1" lang="en-US" altLang="ko-KR" sz="1800" dirty="0"/>
              <a:t>1.</a:t>
            </a:r>
            <a:r>
              <a:rPr kumimoji="1" lang="ko-KR" altLang="en-US" sz="1800" dirty="0"/>
              <a:t> 자바스크립트에 더욱더 익숙해질 수 있음</a:t>
            </a:r>
            <a:r>
              <a:rPr kumimoji="1" lang="en-US" altLang="ko-KR" sz="1800" dirty="0"/>
              <a:t>.</a:t>
            </a:r>
          </a:p>
          <a:p>
            <a:pPr algn="l"/>
            <a:r>
              <a:rPr kumimoji="1" lang="en-US" altLang="ko-KR" sz="1800" dirty="0"/>
              <a:t>2.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FE</a:t>
            </a:r>
            <a:r>
              <a:rPr kumimoji="1" lang="ko-KR" altLang="en-US" sz="1800" dirty="0"/>
              <a:t>분야의 경우 알고리즘 코딩테스트 응시가 자바스크립트로만 가능한 회사가 있음</a:t>
            </a:r>
            <a:r>
              <a:rPr kumimoji="1" lang="en-US" altLang="ko-KR" sz="1800" dirty="0"/>
              <a:t>.</a:t>
            </a:r>
          </a:p>
          <a:p>
            <a:pPr algn="l"/>
            <a:r>
              <a:rPr kumimoji="1" lang="en-US" altLang="ko-KR" sz="1800" dirty="0"/>
              <a:t>3.</a:t>
            </a:r>
            <a:r>
              <a:rPr kumimoji="1" lang="ko-KR" altLang="en-US" sz="1800" dirty="0"/>
              <a:t> 문자열 문제 풀이는 매우 강력함</a:t>
            </a:r>
            <a:r>
              <a:rPr kumimoji="1" lang="en-US" altLang="ko-KR" sz="1800" dirty="0"/>
              <a:t>.</a:t>
            </a:r>
          </a:p>
          <a:p>
            <a:pPr algn="l"/>
            <a:endParaRPr kumimoji="1" lang="en-US" altLang="ko-Kore-KR" sz="1800" dirty="0"/>
          </a:p>
          <a:p>
            <a:pPr algn="l"/>
            <a:r>
              <a:rPr kumimoji="1" lang="ko-KR" altLang="en-US" sz="1800" dirty="0"/>
              <a:t>단점</a:t>
            </a:r>
            <a:r>
              <a:rPr kumimoji="1" lang="en-US" altLang="ko-KR" sz="1800" dirty="0"/>
              <a:t>?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백준의 경우 </a:t>
            </a:r>
            <a:r>
              <a:rPr kumimoji="1" lang="en-US" altLang="ko-KR" sz="1800" dirty="0"/>
              <a:t>Node.js </a:t>
            </a:r>
            <a:r>
              <a:rPr kumimoji="1" lang="ko-KR" altLang="en-US" sz="1800" dirty="0" err="1"/>
              <a:t>억까가</a:t>
            </a:r>
            <a:r>
              <a:rPr kumimoji="1" lang="ko-KR" altLang="en-US" sz="1800" dirty="0"/>
              <a:t> 많음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좀 심함</a:t>
            </a:r>
            <a:r>
              <a:rPr kumimoji="1" lang="en-US" altLang="ko-KR" sz="1800" dirty="0"/>
              <a:t>)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학교 내에서는 이런 짓을 하는 사람이 없음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해봐야 </a:t>
            </a:r>
            <a:r>
              <a:rPr kumimoji="1" lang="ko-KR" altLang="en-US" sz="1800" dirty="0" err="1"/>
              <a:t>몇명안됨</a:t>
            </a:r>
            <a:r>
              <a:rPr kumimoji="1" lang="en-US" altLang="ko-KR" sz="1800" dirty="0"/>
              <a:t>)</a:t>
            </a: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199947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백준의 풀이방법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9286"/>
            <a:ext cx="9144000" cy="3430133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800" dirty="0"/>
              <a:t>조금 복잡할 수는 있는데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익숙해지면 </a:t>
            </a:r>
            <a:r>
              <a:rPr kumimoji="1" lang="ko-KR" altLang="en-US" sz="1800" dirty="0" err="1"/>
              <a:t>별거없음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algn="l"/>
            <a:r>
              <a:rPr kumimoji="1" lang="ko-KR" altLang="en-US" sz="1800" dirty="0"/>
              <a:t>무엇보다 이 짓을 하면서 성장할 수 있다고도 생각함</a:t>
            </a:r>
            <a:r>
              <a:rPr kumimoji="1" lang="en-US" altLang="ko-KR" sz="1800" dirty="0"/>
              <a:t>.</a:t>
            </a:r>
          </a:p>
          <a:p>
            <a:pPr algn="l"/>
            <a:endParaRPr kumimoji="1" lang="en-US" altLang="ko-Kore-KR" sz="1800" dirty="0"/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텍스트파일을 하나 만든다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그 텍스트파일에 </a:t>
            </a:r>
            <a:r>
              <a:rPr kumimoji="1" lang="ko-KR" altLang="en-US" sz="1800" dirty="0" err="1"/>
              <a:t>입력값들을</a:t>
            </a:r>
            <a:r>
              <a:rPr kumimoji="1" lang="ko-KR" altLang="en-US" sz="1800" dirty="0"/>
              <a:t> 미리 넣어둔다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 err="1"/>
              <a:t>입력값들을</a:t>
            </a:r>
            <a:r>
              <a:rPr kumimoji="1" lang="ko-KR" altLang="en-US" sz="1800" dirty="0"/>
              <a:t> 가져온다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가져오면 이 값들은 모두 문자열 형태이다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문자열들을 </a:t>
            </a:r>
            <a:r>
              <a:rPr kumimoji="1" lang="ko-KR" altLang="en-US" sz="1800" dirty="0" err="1"/>
              <a:t>파싱해서</a:t>
            </a:r>
            <a:r>
              <a:rPr kumimoji="1" lang="ko-KR" altLang="en-US" sz="1800" dirty="0"/>
              <a:t> 필요하면 숫자로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아니라면 원하는 문자 형태로 만들어낸다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문제를 푼다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359685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680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백준 </a:t>
            </a:r>
            <a:r>
              <a:rPr kumimoji="1" lang="en-US" altLang="ko-KR" sz="4800" dirty="0"/>
              <a:t>Node.js </a:t>
            </a:r>
            <a:r>
              <a:rPr kumimoji="1" lang="ko-KR" altLang="en-US" sz="4800" dirty="0" err="1"/>
              <a:t>입력값</a:t>
            </a:r>
            <a:r>
              <a:rPr kumimoji="1" lang="ko-KR" altLang="en-US" sz="4800" dirty="0"/>
              <a:t> 받기 예시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17586"/>
            <a:ext cx="9644743" cy="369207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AutoNum type="arabicPeriod"/>
            </a:pPr>
            <a:r>
              <a:rPr kumimoji="1" lang="ko-KR" altLang="en-US" sz="1600" dirty="0"/>
              <a:t>일단 본인은 위 그림처럼 </a:t>
            </a:r>
            <a:r>
              <a:rPr kumimoji="1" lang="en-US" altLang="ko-KR" sz="1600" dirty="0"/>
              <a:t>dev</a:t>
            </a:r>
            <a:r>
              <a:rPr kumimoji="1" lang="ko-KR" altLang="en-US" sz="1600" dirty="0"/>
              <a:t>폴더에 </a:t>
            </a:r>
            <a:r>
              <a:rPr kumimoji="1" lang="en-US" altLang="ko-KR" sz="1600" dirty="0"/>
              <a:t>stdin</a:t>
            </a:r>
            <a:r>
              <a:rPr kumimoji="1" lang="ko-KR" altLang="en-US" sz="1600" dirty="0"/>
              <a:t>이라는 파일을 하나 만들었음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백준이 </a:t>
            </a:r>
            <a:r>
              <a:rPr kumimoji="1" lang="en-US" altLang="ko-KR" sz="1600" dirty="0"/>
              <a:t>/dev/stdin</a:t>
            </a:r>
            <a:r>
              <a:rPr kumimoji="1" lang="ko-KR" altLang="en-US" sz="1600" dirty="0"/>
              <a:t> 에서 검사함</a:t>
            </a:r>
            <a:r>
              <a:rPr kumimoji="1" lang="en-US" altLang="ko-KR" sz="1600" dirty="0"/>
              <a:t>)</a:t>
            </a:r>
          </a:p>
          <a:p>
            <a:pPr marL="342900" indent="-342900" algn="l">
              <a:buAutoNum type="arabicPeriod"/>
            </a:pPr>
            <a:r>
              <a:rPr kumimoji="1" lang="ko-KR" altLang="en-US" sz="1600" dirty="0"/>
              <a:t>저 </a:t>
            </a:r>
            <a:r>
              <a:rPr kumimoji="1" lang="en-US" altLang="ko-KR" sz="1600" dirty="0"/>
              <a:t>stdin</a:t>
            </a:r>
            <a:r>
              <a:rPr kumimoji="1" lang="ko-KR" altLang="en-US" sz="1600" dirty="0"/>
              <a:t>이라는 파일 안에 값들을 넣을 예정임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라고</a:t>
            </a:r>
            <a:r>
              <a:rPr kumimoji="1" lang="ko-KR" altLang="en-US" sz="1600" dirty="0"/>
              <a:t> 해보자</a:t>
            </a:r>
            <a:r>
              <a:rPr kumimoji="1" lang="en-US" altLang="ko-KR" sz="1600" dirty="0"/>
              <a:t>.)</a:t>
            </a:r>
          </a:p>
          <a:p>
            <a:pPr marL="342900" indent="-342900" algn="l">
              <a:buAutoNum type="arabicPeriod"/>
            </a:pPr>
            <a:r>
              <a:rPr kumimoji="1" lang="en-US" altLang="ko-KR" sz="1600" dirty="0" err="1"/>
              <a:t>readFileSync</a:t>
            </a:r>
            <a:r>
              <a:rPr kumimoji="1" lang="en-US" altLang="ko-KR" sz="1600" dirty="0"/>
              <a:t>()</a:t>
            </a:r>
            <a:r>
              <a:rPr kumimoji="1" lang="ko-KR" altLang="en-US" sz="1600" dirty="0"/>
              <a:t>라는 메서드를 사용할 예정 </a:t>
            </a:r>
            <a:endParaRPr kumimoji="1" lang="en-US" altLang="ko-KR" sz="1600" dirty="0"/>
          </a:p>
          <a:p>
            <a:pPr marL="342900" indent="-342900" algn="l">
              <a:buAutoNum type="arabicPeriod"/>
            </a:pPr>
            <a:r>
              <a:rPr kumimoji="1" lang="ko-KR" altLang="en-US" sz="1600" dirty="0"/>
              <a:t>얘는 </a:t>
            </a:r>
            <a:r>
              <a:rPr kumimoji="1" lang="en-US" altLang="ko-KR" sz="1600" dirty="0"/>
              <a:t>‘fs’</a:t>
            </a:r>
            <a:r>
              <a:rPr kumimoji="1" lang="ko-KR" altLang="en-US" sz="1600" dirty="0"/>
              <a:t>라는 모듈을 불러와야 사용 가능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endParaRPr kumimoji="1" lang="en-US" altLang="ko-KR" sz="1600" dirty="0"/>
          </a:p>
          <a:p>
            <a:pPr marL="342900" indent="-342900" algn="l">
              <a:buAutoNum type="arabicPeriod"/>
            </a:pPr>
            <a:r>
              <a:rPr kumimoji="1" lang="ko-KR" altLang="en-US" sz="1600" dirty="0"/>
              <a:t>위처럼 사용 가능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en-US" altLang="ko-KR" sz="1600" dirty="0"/>
              <a:t>‘fs’</a:t>
            </a:r>
            <a:r>
              <a:rPr kumimoji="1" lang="ko-KR" altLang="en-US" sz="1600" dirty="0"/>
              <a:t>라는 모듈을 불러온 뒤 </a:t>
            </a:r>
            <a:r>
              <a:rPr kumimoji="1" lang="en-US" altLang="ko-KR" sz="1600" dirty="0" err="1"/>
              <a:t>readFileSync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불러올 파일 위치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함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600" dirty="0"/>
              <a:t>불러온 파일은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버퍼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라는 형태로 받아오기에 우리가 쓰기 쉽게 문자열 형태로 </a:t>
            </a:r>
            <a:r>
              <a:rPr kumimoji="1" lang="ko-KR" altLang="en-US" sz="1600" dirty="0" err="1"/>
              <a:t>바꿔줘야함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600" dirty="0"/>
              <a:t>여기서 </a:t>
            </a:r>
            <a:r>
              <a:rPr kumimoji="1" lang="en-US" altLang="ko-KR" sz="1600" dirty="0" err="1"/>
              <a:t>toString</a:t>
            </a:r>
            <a:r>
              <a:rPr kumimoji="1" lang="en-US" altLang="ko-KR" sz="1600" dirty="0"/>
              <a:t>()</a:t>
            </a:r>
            <a:r>
              <a:rPr kumimoji="1" lang="ko-KR" altLang="en-US" sz="1600" dirty="0"/>
              <a:t>이라는 메서드를 씀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en-US" altLang="ko-KR" sz="1600" dirty="0"/>
              <a:t>trim()</a:t>
            </a:r>
            <a:r>
              <a:rPr kumimoji="1" lang="ko-KR" altLang="en-US" sz="1600" dirty="0"/>
              <a:t> 메서드는 양쪽 공백문자를 지워주는 메서드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그냥 습관화해서 쓰는게 좋음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en-US" altLang="ko-KR" sz="1600" dirty="0"/>
              <a:t>Split(</a:t>
            </a:r>
            <a:r>
              <a:rPr kumimoji="1" lang="ko-KR" altLang="en-US" sz="1600" dirty="0"/>
              <a:t>문자열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은 특정 문자열을 기준으로 나눠 배열에 담아주는 메서드</a:t>
            </a:r>
            <a:r>
              <a:rPr kumimoji="1" lang="en-US" altLang="ko-KR" sz="16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en-US" altLang="ko-KR" sz="1600" dirty="0"/>
              <a:t>Map(Number)</a:t>
            </a:r>
            <a:r>
              <a:rPr kumimoji="1" lang="ko-KR" altLang="en-US" sz="1600" dirty="0" err="1"/>
              <a:t>하게되면</a:t>
            </a:r>
            <a:r>
              <a:rPr kumimoji="1" lang="ko-KR" altLang="en-US" sz="1600" dirty="0"/>
              <a:t> 배열을 돌며 모든 값들을 </a:t>
            </a:r>
            <a:r>
              <a:rPr kumimoji="1" lang="ko-KR" altLang="en-US" sz="1600" dirty="0" err="1"/>
              <a:t>숫자화함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2B1D1-FD9F-DD03-D0C1-22E67653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977231"/>
            <a:ext cx="1943100" cy="7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C65B37-B2E2-23BF-F4F2-E4B5D94A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4040415"/>
            <a:ext cx="74930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90728D-05B4-6210-E54B-58ECED0B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92" y="4980214"/>
            <a:ext cx="1358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백준의 풀이방법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9286"/>
            <a:ext cx="9144000" cy="3430133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800" dirty="0"/>
              <a:t>조금 복잡할 수는 있는데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익숙해지면 </a:t>
            </a:r>
            <a:r>
              <a:rPr kumimoji="1" lang="ko-KR" altLang="en-US" sz="1800" dirty="0" err="1"/>
              <a:t>별거없음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algn="l"/>
            <a:r>
              <a:rPr kumimoji="1" lang="ko-KR" altLang="en-US" sz="1800" dirty="0"/>
              <a:t>무엇보다 이 짓을 하면서 성장할 수 있다고도 생각함</a:t>
            </a:r>
            <a:r>
              <a:rPr kumimoji="1" lang="en-US" altLang="ko-KR" sz="1800" dirty="0"/>
              <a:t>.</a:t>
            </a:r>
          </a:p>
          <a:p>
            <a:pPr algn="l"/>
            <a:endParaRPr kumimoji="1" lang="en-US" altLang="ko-Kore-KR" sz="1800" dirty="0"/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텍스트파일을 하나 만든다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그 텍스트파일에 </a:t>
            </a:r>
            <a:r>
              <a:rPr kumimoji="1" lang="ko-KR" altLang="en-US" sz="1800" dirty="0" err="1"/>
              <a:t>입력값들을</a:t>
            </a:r>
            <a:r>
              <a:rPr kumimoji="1" lang="ko-KR" altLang="en-US" sz="1800" dirty="0"/>
              <a:t> 미리 넣어둔다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 err="1"/>
              <a:t>입력값들을</a:t>
            </a:r>
            <a:r>
              <a:rPr kumimoji="1" lang="ko-KR" altLang="en-US" sz="1800" dirty="0"/>
              <a:t> 가져온다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가져오면 이 값들은 모두 문자열 형태이다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문자열들을 </a:t>
            </a:r>
            <a:r>
              <a:rPr kumimoji="1" lang="ko-KR" altLang="en-US" sz="1800" dirty="0" err="1"/>
              <a:t>파싱해서</a:t>
            </a:r>
            <a:r>
              <a:rPr kumimoji="1" lang="ko-KR" altLang="en-US" sz="1800" dirty="0"/>
              <a:t> 필요하면 숫자로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아니라면 원하는 문자 형태로 만들어낸다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r>
              <a:rPr kumimoji="1" lang="ko-KR" altLang="en-US" sz="1800" dirty="0"/>
              <a:t>문제를 푼다</a:t>
            </a:r>
            <a:r>
              <a:rPr kumimoji="1" lang="en-US" altLang="ko-KR" sz="1800" dirty="0"/>
              <a:t>.</a:t>
            </a:r>
          </a:p>
          <a:p>
            <a:pPr marL="342900" indent="-342900" algn="l">
              <a:buAutoNum type="arabicPeriod"/>
            </a:pP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378158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풀 문제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4733"/>
            <a:ext cx="9144000" cy="4440238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ko-KR" altLang="en-US" sz="1800" dirty="0"/>
              <a:t>백준 문제 </a:t>
            </a:r>
            <a:r>
              <a:rPr kumimoji="1" lang="ko-KR" altLang="en-US" sz="1800" dirty="0" err="1"/>
              <a:t>푸는게</a:t>
            </a:r>
            <a:r>
              <a:rPr kumimoji="1" lang="ko-KR" altLang="en-US" sz="1800" dirty="0"/>
              <a:t> 익숙해야 다른 </a:t>
            </a:r>
            <a:r>
              <a:rPr kumimoji="1" lang="ko-KR" altLang="en-US" sz="1800" dirty="0" err="1"/>
              <a:t>애들이랑</a:t>
            </a:r>
            <a:r>
              <a:rPr kumimoji="1" lang="ko-KR" altLang="en-US" sz="1800" dirty="0"/>
              <a:t> 맞춰서 진도를 나감</a:t>
            </a:r>
            <a:r>
              <a:rPr kumimoji="1" lang="en-US" altLang="ko-KR" sz="1800" dirty="0"/>
              <a:t>.</a:t>
            </a:r>
          </a:p>
          <a:p>
            <a:pPr algn="l"/>
            <a:r>
              <a:rPr kumimoji="1" lang="ko-KR" altLang="en-US" sz="1800" dirty="0"/>
              <a:t>익숙해진다는 마음가짐으로 풀도록 함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algn="l"/>
            <a:r>
              <a:rPr kumimoji="1" lang="ko-KR" altLang="en-US" sz="1800" dirty="0"/>
              <a:t>난이도가 그렇게 높지 않음</a:t>
            </a:r>
            <a:r>
              <a:rPr kumimoji="1" lang="en-US" altLang="ko-KR" sz="1800" dirty="0"/>
              <a:t>.</a:t>
            </a:r>
          </a:p>
          <a:p>
            <a:pPr algn="l"/>
            <a:endParaRPr kumimoji="1" lang="en-US" altLang="ko-KR" sz="1800" dirty="0"/>
          </a:p>
          <a:p>
            <a:pPr algn="l"/>
            <a:r>
              <a:rPr kumimoji="1" lang="ko-KR" altLang="en-US" sz="1800" dirty="0"/>
              <a:t>문제 번호</a:t>
            </a:r>
            <a:endParaRPr kumimoji="1" lang="en-US" altLang="ko-KR" sz="1800" dirty="0"/>
          </a:p>
          <a:p>
            <a:pPr algn="l"/>
            <a:r>
              <a:rPr kumimoji="1" lang="en-US" altLang="ko-KR" sz="1800" dirty="0"/>
              <a:t>2750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algn="l"/>
            <a:r>
              <a:rPr kumimoji="1" lang="en-US" altLang="ko-KR" sz="1800" dirty="0"/>
              <a:t>25305</a:t>
            </a:r>
          </a:p>
          <a:p>
            <a:pPr algn="l"/>
            <a:r>
              <a:rPr kumimoji="1" lang="en-US" altLang="ko-KR" sz="1800" dirty="0"/>
              <a:t>10814</a:t>
            </a:r>
          </a:p>
          <a:p>
            <a:pPr algn="l"/>
            <a:r>
              <a:rPr kumimoji="1" lang="en-US" altLang="ko-KR" sz="1800" dirty="0"/>
              <a:t>1181</a:t>
            </a:r>
            <a:endParaRPr kumimoji="1" lang="en-US" altLang="ko-Kore-KR" sz="1800" dirty="0"/>
          </a:p>
          <a:p>
            <a:pPr algn="l"/>
            <a:r>
              <a:rPr kumimoji="1" lang="en-US" altLang="ko-KR" sz="1800" dirty="0"/>
              <a:t>10953</a:t>
            </a:r>
          </a:p>
          <a:p>
            <a:pPr algn="l"/>
            <a:endParaRPr kumimoji="1" lang="en-US" altLang="ko-KR" sz="1800" dirty="0"/>
          </a:p>
          <a:p>
            <a:pPr algn="l"/>
            <a:r>
              <a:rPr kumimoji="1" lang="ko-KR" altLang="en-US" sz="1800" dirty="0"/>
              <a:t>추가로 더 생길 수도 있음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2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JavaScript</a:t>
            </a:r>
            <a:r>
              <a:rPr kumimoji="1" lang="ko-KR" altLang="en-US" sz="4000" dirty="0"/>
              <a:t>로 풀기 전 알아야 할 내용들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2166258"/>
            <a:ext cx="3679373" cy="4386943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400" b="1" dirty="0"/>
              <a:t>공통</a:t>
            </a:r>
            <a:r>
              <a:rPr kumimoji="1" lang="en-US" altLang="ko-KR" sz="1400" b="1" dirty="0"/>
              <a:t> </a:t>
            </a:r>
          </a:p>
          <a:p>
            <a:pPr algn="l"/>
            <a:r>
              <a:rPr kumimoji="1" lang="en-US" altLang="ko-KR" sz="1400" dirty="0"/>
              <a:t>1. </a:t>
            </a:r>
            <a:r>
              <a:rPr kumimoji="1" lang="en-US" altLang="ko-KR" sz="1400" dirty="0" err="1"/>
              <a:t>console.log</a:t>
            </a:r>
            <a:r>
              <a:rPr kumimoji="1" lang="en-US" altLang="ko-KR" sz="1400" dirty="0"/>
              <a:t>()</a:t>
            </a:r>
          </a:p>
          <a:p>
            <a:pPr algn="l"/>
            <a:r>
              <a:rPr kumimoji="1" lang="en-US" altLang="ko-Kore-KR" sz="1400" dirty="0"/>
              <a:t>2. let, const</a:t>
            </a:r>
          </a:p>
          <a:p>
            <a:pPr algn="l"/>
            <a:r>
              <a:rPr kumimoji="1" lang="en-US" altLang="ko-KR" sz="1400" dirty="0"/>
              <a:t>3.</a:t>
            </a:r>
            <a:r>
              <a:rPr kumimoji="1" lang="ko-KR" altLang="en-US" sz="1400" dirty="0"/>
              <a:t> 화살표 함수 </a:t>
            </a:r>
            <a:endParaRPr kumimoji="1" lang="en-US" altLang="ko-Kore-KR" sz="1400" dirty="0"/>
          </a:p>
          <a:p>
            <a:pPr algn="l"/>
            <a:r>
              <a:rPr kumimoji="1" lang="en-US" altLang="ko-KR" sz="1400" dirty="0"/>
              <a:t>4.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()</a:t>
            </a:r>
          </a:p>
          <a:p>
            <a:pPr algn="l"/>
            <a:r>
              <a:rPr kumimoji="1" lang="en-US" altLang="ko-KR" sz="1400" dirty="0"/>
              <a:t>5</a:t>
            </a:r>
            <a:r>
              <a:rPr kumimoji="1" lang="en-US" altLang="ko-Kore-KR" sz="1400" dirty="0"/>
              <a:t>. </a:t>
            </a:r>
            <a:r>
              <a:rPr kumimoji="1" lang="en-US" altLang="ko-Kore-KR" sz="1400" dirty="0" err="1"/>
              <a:t>Array.from</a:t>
            </a:r>
            <a:r>
              <a:rPr kumimoji="1" lang="en-US" altLang="ko-Kore-KR" sz="1400" dirty="0"/>
              <a:t>()</a:t>
            </a:r>
            <a:r>
              <a:rPr kumimoji="1" lang="ko-KR" altLang="en-US" sz="1400" dirty="0"/>
              <a:t>을 이용한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차원배열 생성</a:t>
            </a:r>
            <a:endParaRPr kumimoji="1" lang="en-US" altLang="ko-KR" sz="1400" dirty="0"/>
          </a:p>
          <a:p>
            <a:pPr algn="l"/>
            <a:r>
              <a:rPr kumimoji="1" lang="en-US" altLang="ko-KR" sz="1400" dirty="0"/>
              <a:t>6</a:t>
            </a:r>
            <a:r>
              <a:rPr kumimoji="1" lang="en-US" altLang="ko-Kore-KR" sz="1400" dirty="0"/>
              <a:t>. </a:t>
            </a:r>
            <a:r>
              <a:rPr kumimoji="1" lang="ko-KR" altLang="en-US" sz="1400" dirty="0"/>
              <a:t>배열 정렬</a:t>
            </a:r>
            <a:endParaRPr kumimoji="1" lang="en-US" altLang="ko-KR" sz="1400" dirty="0"/>
          </a:p>
          <a:p>
            <a:pPr algn="l"/>
            <a:r>
              <a:rPr kumimoji="1" lang="en-US" altLang="ko-KR" sz="1400" dirty="0"/>
              <a:t>7.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Js</a:t>
            </a:r>
            <a:r>
              <a:rPr kumimoji="1" lang="ko-KR" altLang="en-US" sz="1400" dirty="0"/>
              <a:t> 배열 메서드들</a:t>
            </a:r>
            <a:r>
              <a:rPr kumimoji="1" lang="en-US" altLang="ko-KR" sz="1400" dirty="0"/>
              <a:t>. (shift(), pop(), unshift())</a:t>
            </a:r>
          </a:p>
          <a:p>
            <a:pPr algn="l"/>
            <a:r>
              <a:rPr kumimoji="1" lang="en-US" altLang="ko-KR" sz="1400" dirty="0"/>
              <a:t>8.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indexOf</a:t>
            </a:r>
            <a:r>
              <a:rPr kumimoji="1" lang="en-US" altLang="ko-KR" sz="1400" dirty="0"/>
              <a:t>()</a:t>
            </a:r>
          </a:p>
          <a:p>
            <a:pPr algn="l"/>
            <a:r>
              <a:rPr kumimoji="1" lang="en-US" altLang="ko-KR" sz="1400" dirty="0"/>
              <a:t>9</a:t>
            </a:r>
            <a:r>
              <a:rPr kumimoji="1" lang="en-US" altLang="ko-Kore-KR" sz="1400" dirty="0"/>
              <a:t>. </a:t>
            </a:r>
            <a:r>
              <a:rPr kumimoji="1" lang="en-US" altLang="ko-Kore-KR" sz="1400" dirty="0" err="1"/>
              <a:t>forEach</a:t>
            </a:r>
            <a:r>
              <a:rPr kumimoji="1" lang="ko-KR" altLang="en-US" sz="1400" dirty="0"/>
              <a:t> 메서드</a:t>
            </a:r>
            <a:r>
              <a:rPr kumimoji="1" lang="en-US" altLang="ko-KR" sz="1400" dirty="0"/>
              <a:t>, map</a:t>
            </a:r>
            <a:r>
              <a:rPr kumimoji="1" lang="ko-KR" altLang="en-US" sz="1400" dirty="0"/>
              <a:t> 메서드</a:t>
            </a:r>
            <a:endParaRPr kumimoji="1" lang="en-US" altLang="ko-KR" sz="1400" dirty="0"/>
          </a:p>
          <a:p>
            <a:pPr algn="l"/>
            <a:r>
              <a:rPr kumimoji="1" lang="en-US" altLang="ko-KR" sz="1400" dirty="0"/>
              <a:t>10.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Set()</a:t>
            </a:r>
          </a:p>
          <a:p>
            <a:pPr algn="l"/>
            <a:endParaRPr kumimoji="1" lang="en-US" altLang="ko-Kore-KR" sz="1400" dirty="0"/>
          </a:p>
          <a:p>
            <a:pPr algn="l"/>
            <a:endParaRPr kumimoji="1" lang="en-US" altLang="ko-Kore-KR" sz="14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D562003-9814-DA80-3513-B9E77444D104}"/>
              </a:ext>
            </a:extLst>
          </p:cNvPr>
          <p:cNvSpPr txBox="1">
            <a:spLocks/>
          </p:cNvSpPr>
          <p:nvPr/>
        </p:nvSpPr>
        <p:spPr>
          <a:xfrm>
            <a:off x="6389913" y="2166258"/>
            <a:ext cx="3679373" cy="43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1400" b="1" dirty="0"/>
              <a:t>백준풀이</a:t>
            </a:r>
            <a:r>
              <a:rPr kumimoji="1" lang="en-US" altLang="ko-KR" sz="1400" b="1" dirty="0"/>
              <a:t> (Node.js)</a:t>
            </a:r>
          </a:p>
          <a:p>
            <a:pPr marL="342900" indent="-342900" algn="l">
              <a:buAutoNum type="arabicPeriod"/>
            </a:pPr>
            <a:r>
              <a:rPr kumimoji="1" lang="en-US" altLang="ko-Kore-KR" sz="1400" dirty="0" err="1"/>
              <a:t>readFileSync</a:t>
            </a:r>
            <a:r>
              <a:rPr kumimoji="1" lang="en-US" altLang="ko-Kore-KR" sz="1400" dirty="0"/>
              <a:t>()</a:t>
            </a:r>
          </a:p>
          <a:p>
            <a:pPr marL="342900" indent="-342900" algn="l">
              <a:buAutoNum type="arabicPeriod"/>
            </a:pPr>
            <a:r>
              <a:rPr kumimoji="1" lang="en-US" altLang="ko-Kore-KR" sz="1400" dirty="0" err="1"/>
              <a:t>toString</a:t>
            </a:r>
            <a:r>
              <a:rPr kumimoji="1" lang="en-US" altLang="ko-Kore-KR" sz="1400" dirty="0"/>
              <a:t>()</a:t>
            </a:r>
          </a:p>
          <a:p>
            <a:pPr marL="342900" indent="-342900" algn="l">
              <a:buAutoNum type="arabicPeriod"/>
            </a:pPr>
            <a:r>
              <a:rPr kumimoji="1" lang="en-US" altLang="ko-Kore-KR" sz="1400" dirty="0"/>
              <a:t>split() </a:t>
            </a:r>
          </a:p>
          <a:p>
            <a:pPr marL="342900" indent="-342900" algn="l">
              <a:buAutoNum type="arabicPeriod"/>
            </a:pPr>
            <a:r>
              <a:rPr kumimoji="1" lang="en-US" altLang="ko-Kore-KR" sz="1400" dirty="0"/>
              <a:t>trim()</a:t>
            </a:r>
          </a:p>
          <a:p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175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000" dirty="0" err="1"/>
              <a:t>console.log</a:t>
            </a:r>
            <a:r>
              <a:rPr kumimoji="1" lang="en-US" altLang="ko-KR" sz="4000" dirty="0"/>
              <a:t>()</a:t>
            </a:r>
            <a:r>
              <a:rPr kumimoji="1" lang="ko-KR" altLang="en-US" sz="4000" dirty="0"/>
              <a:t> 란</a:t>
            </a:r>
            <a:r>
              <a:rPr kumimoji="1" lang="en-US" altLang="ko-KR" sz="4000" dirty="0"/>
              <a:t>?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/>
              <a:t>말 그대로 콘솔에 로그 찍는 함수임</a:t>
            </a:r>
            <a:r>
              <a:rPr kumimoji="1" lang="en-US" altLang="ko-KR" sz="2000" dirty="0"/>
              <a:t>.</a:t>
            </a:r>
          </a:p>
          <a:p>
            <a:pPr algn="l"/>
            <a:r>
              <a:rPr kumimoji="1" lang="en-US" altLang="ko-KR" sz="2000" dirty="0"/>
              <a:t>C</a:t>
            </a:r>
            <a:r>
              <a:rPr kumimoji="1" lang="ko-KR" altLang="en-US" sz="2000" dirty="0"/>
              <a:t>언어 기준 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();</a:t>
            </a:r>
          </a:p>
          <a:p>
            <a:pPr algn="l"/>
            <a:r>
              <a:rPr kumimoji="1" lang="en-US" altLang="ko-KR" sz="2000" dirty="0"/>
              <a:t>Java</a:t>
            </a:r>
            <a:r>
              <a:rPr kumimoji="1" lang="ko-KR" altLang="en-US" sz="2000" dirty="0"/>
              <a:t>기준 </a:t>
            </a:r>
            <a:r>
              <a:rPr kumimoji="1" lang="en-US" altLang="ko-KR" sz="2000" dirty="0" err="1"/>
              <a:t>System.out.println</a:t>
            </a:r>
            <a:r>
              <a:rPr kumimoji="1" lang="en-US" altLang="ko-KR" sz="2000" dirty="0"/>
              <a:t>()</a:t>
            </a:r>
          </a:p>
          <a:p>
            <a:pPr algn="l"/>
            <a:endParaRPr kumimoji="1" lang="en-US" altLang="ko-KR" sz="2000" dirty="0"/>
          </a:p>
          <a:p>
            <a:pPr algn="l"/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4438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9856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let, const</a:t>
            </a:r>
            <a:r>
              <a:rPr kumimoji="1" lang="ko-KR" altLang="en-US" sz="4000" dirty="0"/>
              <a:t> 란</a:t>
            </a:r>
            <a:r>
              <a:rPr kumimoji="1" lang="en-US" altLang="ko-KR" sz="4000" dirty="0"/>
              <a:t>?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1546905"/>
            <a:ext cx="8284029" cy="48974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kumimoji="1" lang="ko-KR" altLang="en-US" sz="1600" dirty="0"/>
              <a:t>변수 선언 방법임</a:t>
            </a:r>
            <a:r>
              <a:rPr kumimoji="1" lang="en-US" altLang="ko-KR" sz="1600" dirty="0"/>
              <a:t>.</a:t>
            </a:r>
          </a:p>
          <a:p>
            <a:pPr algn="l"/>
            <a:r>
              <a:rPr kumimoji="1" lang="en-US" altLang="ko-KR" sz="1600" dirty="0"/>
              <a:t>-</a:t>
            </a:r>
            <a:r>
              <a:rPr kumimoji="1" lang="ko-KR" altLang="en-US" sz="1600" dirty="0" err="1"/>
              <a:t>주소값</a:t>
            </a:r>
            <a:r>
              <a:rPr kumimoji="1" lang="ko-KR" altLang="en-US" sz="1600" dirty="0"/>
              <a:t> 고정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타 언어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상수 값 고정</a:t>
            </a:r>
            <a:r>
              <a:rPr kumimoji="1" lang="en-US" altLang="ko-KR" sz="1600" dirty="0"/>
              <a:t>)</a:t>
            </a:r>
          </a:p>
          <a:p>
            <a:pPr algn="l"/>
            <a:r>
              <a:rPr kumimoji="1" lang="ko-KR" altLang="en-US" sz="1600" dirty="0"/>
              <a:t>알고리즘 문제 풀기 위해서 </a:t>
            </a:r>
            <a:r>
              <a:rPr kumimoji="1" lang="ko-KR" altLang="en-US" sz="1600" dirty="0" err="1"/>
              <a:t>짚고만</a:t>
            </a:r>
            <a:r>
              <a:rPr kumimoji="1" lang="ko-KR" altLang="en-US" sz="1600" dirty="0"/>
              <a:t> 넘어가는 것이기에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깊게는 </a:t>
            </a:r>
            <a:r>
              <a:rPr kumimoji="1" lang="ko-KR" altLang="en-US" sz="1600" dirty="0" err="1"/>
              <a:t>안다룸</a:t>
            </a:r>
            <a:r>
              <a:rPr kumimoji="1" lang="en-US" altLang="ko-KR" sz="1600" dirty="0"/>
              <a:t>.</a:t>
            </a:r>
          </a:p>
          <a:p>
            <a:pPr algn="l"/>
            <a:endParaRPr kumimoji="1" lang="en-US" altLang="ko-KR" sz="1600" dirty="0"/>
          </a:p>
          <a:p>
            <a:pPr algn="l"/>
            <a:r>
              <a:rPr kumimoji="1" lang="en-US" altLang="ko-KR" sz="1600" dirty="0"/>
              <a:t>Let a = 1;</a:t>
            </a:r>
          </a:p>
          <a:p>
            <a:pPr algn="l"/>
            <a:r>
              <a:rPr kumimoji="1" lang="en-US" altLang="ko-KR" sz="1600" dirty="0"/>
              <a:t>Const b = 123;</a:t>
            </a:r>
          </a:p>
          <a:p>
            <a:pPr algn="l"/>
            <a:r>
              <a:rPr kumimoji="1" lang="ko-KR" altLang="en-US" sz="1600" dirty="0" err="1"/>
              <a:t>이런식으로</a:t>
            </a:r>
            <a:r>
              <a:rPr kumimoji="1" lang="ko-KR" altLang="en-US" sz="1600" dirty="0"/>
              <a:t> 다룸</a:t>
            </a:r>
            <a:r>
              <a:rPr kumimoji="1" lang="en-US" altLang="ko-KR" sz="1600" dirty="0"/>
              <a:t>.</a:t>
            </a:r>
          </a:p>
          <a:p>
            <a:pPr algn="l"/>
            <a:r>
              <a:rPr kumimoji="1" lang="ko-KR" altLang="en-US" sz="1600" dirty="0"/>
              <a:t>값이 딱 정해지고 그 값이 변할 일 없다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그러면 </a:t>
            </a:r>
            <a:r>
              <a:rPr kumimoji="1" lang="en-US" altLang="ko-KR" sz="1600" dirty="0"/>
              <a:t>const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쓰셈</a:t>
            </a:r>
            <a:r>
              <a:rPr kumimoji="1" lang="en-US" altLang="ko-KR" sz="1600" dirty="0"/>
              <a:t>.</a:t>
            </a:r>
          </a:p>
          <a:p>
            <a:pPr algn="l"/>
            <a:r>
              <a:rPr kumimoji="1" lang="ko-KR" altLang="en-US" sz="1600" dirty="0"/>
              <a:t>그거 아니면 </a:t>
            </a:r>
            <a:r>
              <a:rPr kumimoji="1" lang="en-US" altLang="ko-KR" sz="1600" dirty="0"/>
              <a:t>let</a:t>
            </a:r>
            <a:r>
              <a:rPr kumimoji="1" lang="ko-KR" altLang="en-US" sz="1600" dirty="0" err="1"/>
              <a:t>쓰면됨</a:t>
            </a:r>
            <a:r>
              <a:rPr kumimoji="1" lang="en-US" altLang="ko-KR" sz="1600" dirty="0"/>
              <a:t>.</a:t>
            </a:r>
          </a:p>
          <a:p>
            <a:pPr algn="l"/>
            <a:endParaRPr kumimoji="1" lang="en-US" altLang="ko-KR" sz="1600" dirty="0"/>
          </a:p>
          <a:p>
            <a:pPr algn="l"/>
            <a:r>
              <a:rPr kumimoji="1" lang="ko-KR" altLang="en-US" sz="1600" dirty="0"/>
              <a:t>값이 변한다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진짜 말 그대로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값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을 </a:t>
            </a:r>
            <a:r>
              <a:rPr kumimoji="1" lang="ko-KR" altLang="en-US" sz="1600" dirty="0" err="1"/>
              <a:t>말하는거임</a:t>
            </a:r>
            <a:endParaRPr kumimoji="1" lang="en-US" altLang="ko-KR" sz="1600" dirty="0"/>
          </a:p>
          <a:p>
            <a:pPr algn="l"/>
            <a:r>
              <a:rPr kumimoji="1" lang="en-US" altLang="ko-KR" sz="1600" dirty="0"/>
              <a:t>123,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문자열입니다</a:t>
            </a:r>
            <a:r>
              <a:rPr kumimoji="1" lang="en-US" altLang="ko-KR" sz="1600" dirty="0"/>
              <a:t>” </a:t>
            </a:r>
            <a:r>
              <a:rPr kumimoji="1" lang="ko-KR" altLang="en-US" sz="1600" dirty="0"/>
              <a:t>이런 값들이 </a:t>
            </a:r>
            <a:r>
              <a:rPr kumimoji="1" lang="ko-KR" altLang="en-US" sz="1600" dirty="0" err="1"/>
              <a:t>안바뀔때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ㅇㅇ</a:t>
            </a:r>
            <a:endParaRPr kumimoji="1" lang="en-US" altLang="ko-KR" sz="1600" dirty="0"/>
          </a:p>
          <a:p>
            <a:pPr algn="l"/>
            <a:endParaRPr kumimoji="1" lang="en-US" altLang="ko-KR" sz="1600" dirty="0"/>
          </a:p>
          <a:p>
            <a:pPr algn="l"/>
            <a:r>
              <a:rPr kumimoji="1" lang="en-US" altLang="ko-KR" sz="1600" dirty="0"/>
              <a:t>[1,2,3]</a:t>
            </a:r>
            <a:r>
              <a:rPr kumimoji="1" lang="ko-KR" altLang="en-US" sz="1600" dirty="0"/>
              <a:t> 에서 </a:t>
            </a:r>
            <a:r>
              <a:rPr kumimoji="1" lang="en-US" altLang="ko-KR" sz="1600" dirty="0"/>
              <a:t>[2,3]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이런식으로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바뀌는건</a:t>
            </a:r>
            <a:r>
              <a:rPr kumimoji="1" lang="ko-KR" altLang="en-US" sz="1600" dirty="0"/>
              <a:t> 문제없음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algn="l"/>
            <a:r>
              <a:rPr kumimoji="1" lang="en-US" altLang="ko-KR" sz="1600" dirty="0"/>
              <a:t>(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[]</a:t>
            </a:r>
            <a:r>
              <a:rPr kumimoji="1" lang="ko-KR" altLang="en-US" sz="1600" dirty="0"/>
              <a:t> 이 틀이 값이라고 생각하자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틀은 </a:t>
            </a:r>
            <a:r>
              <a:rPr kumimoji="1" lang="ko-KR" altLang="en-US" sz="1600" dirty="0" err="1"/>
              <a:t>그대로니까</a:t>
            </a:r>
            <a:r>
              <a:rPr kumimoji="1" lang="ko-KR" altLang="en-US" sz="1600" dirty="0"/>
              <a:t> 값은 </a:t>
            </a:r>
            <a:r>
              <a:rPr kumimoji="1" lang="ko-KR" altLang="en-US" sz="1600" dirty="0" err="1"/>
              <a:t>바뀐거</a:t>
            </a:r>
            <a:r>
              <a:rPr kumimoji="1" lang="ko-KR" altLang="en-US" sz="1600" dirty="0"/>
              <a:t> 아님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)</a:t>
            </a:r>
          </a:p>
          <a:p>
            <a:pPr algn="l"/>
            <a:r>
              <a:rPr kumimoji="1" lang="ko-KR" altLang="en-US" sz="1600" dirty="0"/>
              <a:t>단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const a = [1,2,3];   a = [2,3]</a:t>
            </a:r>
            <a:r>
              <a:rPr kumimoji="1" lang="ko-KR" altLang="en-US" sz="1600" dirty="0"/>
              <a:t>은 </a:t>
            </a:r>
            <a:r>
              <a:rPr kumimoji="1" lang="ko-KR" altLang="en-US" sz="1600" dirty="0" err="1"/>
              <a:t>잘못된거임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새 틀에 </a:t>
            </a:r>
            <a:r>
              <a:rPr kumimoji="1" lang="en-US" altLang="ko-KR" sz="1600" dirty="0"/>
              <a:t>[2,3]</a:t>
            </a:r>
            <a:r>
              <a:rPr kumimoji="1" lang="ko-KR" altLang="en-US" sz="1600" dirty="0"/>
              <a:t>을 담아서 </a:t>
            </a:r>
            <a:r>
              <a:rPr kumimoji="1" lang="ko-KR" altLang="en-US" sz="1600" dirty="0" err="1"/>
              <a:t>넣은거라</a:t>
            </a:r>
            <a:r>
              <a:rPr kumimoji="1" lang="ko-KR" altLang="en-US" sz="1600" dirty="0"/>
              <a:t> 값이 </a:t>
            </a:r>
            <a:r>
              <a:rPr kumimoji="1" lang="ko-KR" altLang="en-US" sz="1600" dirty="0" err="1"/>
              <a:t>바뀐거임</a:t>
            </a:r>
            <a:r>
              <a:rPr kumimoji="1"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2843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9856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화살표 함수란</a:t>
            </a:r>
            <a:r>
              <a:rPr kumimoji="1" lang="en-US" altLang="ko-KR" sz="4000" dirty="0"/>
              <a:t>?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1546905"/>
            <a:ext cx="8284029" cy="4897440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400" dirty="0"/>
              <a:t>얘도 간단하게만 짚고 넘어갈 계획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en-US" altLang="ko-KR" sz="1400" dirty="0"/>
              <a:t>Function hello(){</a:t>
            </a:r>
          </a:p>
          <a:p>
            <a:pPr algn="l"/>
            <a:r>
              <a:rPr kumimoji="1" lang="en-US" altLang="ko-KR" sz="1400" dirty="0"/>
              <a:t>}</a:t>
            </a:r>
          </a:p>
          <a:p>
            <a:pPr algn="l"/>
            <a:r>
              <a:rPr kumimoji="1" lang="ko-KR" altLang="en-US" sz="1400" dirty="0"/>
              <a:t>이렇게 이름 정해진 함수 말고</a:t>
            </a:r>
            <a:endParaRPr kumimoji="1" lang="en-US" altLang="ko-KR" sz="1400" dirty="0"/>
          </a:p>
          <a:p>
            <a:pPr algn="l"/>
            <a:r>
              <a:rPr kumimoji="1" lang="ko-KR" altLang="en-US" sz="1400" dirty="0" err="1"/>
              <a:t>보다보면</a:t>
            </a:r>
            <a:r>
              <a:rPr kumimoji="1" lang="ko-KR" altLang="en-US" sz="1400" dirty="0"/>
              <a:t> 이름 없는 함수들도 볼 수 있음</a:t>
            </a:r>
            <a:r>
              <a:rPr kumimoji="1" lang="en-US" altLang="ko-KR" sz="1400" dirty="0"/>
              <a:t>. (</a:t>
            </a:r>
            <a:r>
              <a:rPr kumimoji="1" lang="ko-KR" altLang="en-US" sz="1400" dirty="0"/>
              <a:t>익명함수라고 부름</a:t>
            </a:r>
            <a:r>
              <a:rPr kumimoji="1" lang="en-US" altLang="ko-KR" sz="1400" dirty="0"/>
              <a:t>)</a:t>
            </a:r>
          </a:p>
          <a:p>
            <a:pPr algn="l"/>
            <a:r>
              <a:rPr kumimoji="1" lang="en-US" altLang="ko-KR" sz="1400" dirty="0"/>
              <a:t>------------------------------------------------------------------------------------------------------------------------------------------------------</a:t>
            </a:r>
          </a:p>
          <a:p>
            <a:pPr algn="l"/>
            <a:r>
              <a:rPr kumimoji="1" lang="en-US" altLang="ko-KR" sz="1400" dirty="0"/>
              <a:t>Function (</a:t>
            </a:r>
            <a:r>
              <a:rPr kumimoji="1" lang="en-US" altLang="ko-KR" sz="1400" dirty="0" err="1"/>
              <a:t>a,b</a:t>
            </a:r>
            <a:r>
              <a:rPr kumimoji="1" lang="en-US" altLang="ko-KR" sz="1400" dirty="0"/>
              <a:t>){</a:t>
            </a:r>
          </a:p>
          <a:p>
            <a:pPr algn="l"/>
            <a:r>
              <a:rPr kumimoji="1" lang="en-US" altLang="ko-KR" sz="1400" dirty="0"/>
              <a:t>	return </a:t>
            </a:r>
            <a:r>
              <a:rPr kumimoji="1" lang="en-US" altLang="ko-KR" sz="1400" dirty="0" err="1"/>
              <a:t>a+b</a:t>
            </a:r>
            <a:r>
              <a:rPr kumimoji="1" lang="en-US" altLang="ko-KR" sz="1400" dirty="0"/>
              <a:t>;</a:t>
            </a:r>
          </a:p>
          <a:p>
            <a:pPr algn="l"/>
            <a:r>
              <a:rPr kumimoji="1" lang="en-US" altLang="ko-KR" sz="1400" dirty="0"/>
              <a:t>}</a:t>
            </a:r>
          </a:p>
          <a:p>
            <a:pPr algn="l"/>
            <a:r>
              <a:rPr kumimoji="1" lang="ko-KR" altLang="en-US" sz="1400" dirty="0"/>
              <a:t>위에 </a:t>
            </a:r>
            <a:r>
              <a:rPr kumimoji="1" lang="ko-KR" altLang="en-US" sz="1400" dirty="0" err="1"/>
              <a:t>쟤랑</a:t>
            </a:r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/>
              <a:t>(a, b)=&gt; {</a:t>
            </a:r>
          </a:p>
          <a:p>
            <a:pPr algn="l"/>
            <a:r>
              <a:rPr kumimoji="1" lang="en-US" altLang="ko-KR" sz="1400" dirty="0"/>
              <a:t>	return </a:t>
            </a:r>
            <a:r>
              <a:rPr kumimoji="1" lang="en-US" altLang="ko-KR" sz="1400" dirty="0" err="1"/>
              <a:t>a+b</a:t>
            </a:r>
            <a:r>
              <a:rPr kumimoji="1" lang="en-US" altLang="ko-KR" sz="1400" dirty="0"/>
              <a:t>;</a:t>
            </a:r>
          </a:p>
          <a:p>
            <a:pPr algn="l"/>
            <a:r>
              <a:rPr kumimoji="1" lang="en-US" altLang="ko-KR" sz="1400" dirty="0"/>
              <a:t>}</a:t>
            </a:r>
          </a:p>
          <a:p>
            <a:pPr algn="l"/>
            <a:r>
              <a:rPr kumimoji="1" lang="ko-KR" altLang="en-US" sz="1400" dirty="0" err="1"/>
              <a:t>얘랑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똑같은거임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     </a:t>
            </a:r>
            <a:r>
              <a:rPr kumimoji="1" lang="en-US" altLang="ko-KR" sz="1400" dirty="0"/>
              <a:t>()=&gt;{}</a:t>
            </a:r>
            <a:r>
              <a:rPr kumimoji="1" lang="ko-KR" altLang="en-US" sz="1400" dirty="0"/>
              <a:t> 이 형식 기억하면 됨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2156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9856"/>
            <a:ext cx="9144000" cy="95907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화살표 함수 참고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1546905"/>
            <a:ext cx="8284029" cy="4897440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400" dirty="0"/>
              <a:t>참고로</a:t>
            </a:r>
            <a:endParaRPr kumimoji="1" lang="en-US" altLang="ko-KR" sz="1400" dirty="0"/>
          </a:p>
          <a:p>
            <a:pPr algn="l"/>
            <a:r>
              <a:rPr kumimoji="1" lang="en-US" altLang="ko-KR" sz="1400" dirty="0"/>
              <a:t>()=&gt;1;</a:t>
            </a:r>
          </a:p>
          <a:p>
            <a:pPr algn="l"/>
            <a:r>
              <a:rPr kumimoji="1" lang="ko-KR" altLang="en-US" sz="1400" dirty="0" err="1"/>
              <a:t>이런건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return</a:t>
            </a:r>
            <a:r>
              <a:rPr kumimoji="1" lang="ko-KR" altLang="en-US" sz="1400" dirty="0"/>
              <a:t>이 </a:t>
            </a:r>
            <a:r>
              <a:rPr kumimoji="1" lang="ko-KR" altLang="en-US" sz="1400" dirty="0" err="1"/>
              <a:t>생략된거임</a:t>
            </a:r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/>
              <a:t>() =&gt; 1</a:t>
            </a:r>
          </a:p>
          <a:p>
            <a:pPr algn="l"/>
            <a:r>
              <a:rPr kumimoji="1" lang="ko-KR" altLang="en-US" sz="1400" dirty="0"/>
              <a:t>이랑</a:t>
            </a:r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/>
              <a:t>()=&gt;{</a:t>
            </a:r>
          </a:p>
          <a:p>
            <a:pPr algn="l"/>
            <a:r>
              <a:rPr kumimoji="1" lang="en-US" altLang="ko-KR" sz="1400" dirty="0"/>
              <a:t>         return 1;</a:t>
            </a:r>
          </a:p>
          <a:p>
            <a:pPr algn="l"/>
            <a:r>
              <a:rPr kumimoji="1" lang="en-US" altLang="ko-KR" sz="1400" dirty="0"/>
              <a:t>}</a:t>
            </a:r>
          </a:p>
          <a:p>
            <a:pPr algn="l"/>
            <a:r>
              <a:rPr kumimoji="1" lang="ko-KR" altLang="en-US" sz="1400" dirty="0"/>
              <a:t>이랑 </a:t>
            </a:r>
            <a:r>
              <a:rPr kumimoji="1" lang="ko-KR" altLang="en-US" sz="1400" dirty="0" err="1"/>
              <a:t>똑같은거임</a:t>
            </a:r>
            <a:endParaRPr kumimoji="1" lang="en-US" altLang="ko-KR" sz="1400" dirty="0"/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61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ore-KR" sz="4000" dirty="0" err="1"/>
              <a:t>console.log</a:t>
            </a:r>
            <a:r>
              <a:rPr kumimoji="1" lang="en-US" altLang="ko-KR" sz="4000" dirty="0"/>
              <a:t>()</a:t>
            </a:r>
            <a:r>
              <a:rPr kumimoji="1" lang="ko-KR" altLang="en-US" sz="4000" dirty="0"/>
              <a:t> 란</a:t>
            </a:r>
            <a:r>
              <a:rPr kumimoji="1" lang="en-US" altLang="ko-KR" sz="4000" dirty="0"/>
              <a:t>?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/>
              <a:t>말 그대로 콘솔에 로그 찍는 함수임</a:t>
            </a:r>
            <a:r>
              <a:rPr kumimoji="1" lang="en-US" altLang="ko-KR" sz="2000" dirty="0"/>
              <a:t>.</a:t>
            </a:r>
          </a:p>
          <a:p>
            <a:pPr algn="l"/>
            <a:r>
              <a:rPr kumimoji="1" lang="en-US" altLang="ko-KR" sz="2000" dirty="0"/>
              <a:t>C</a:t>
            </a:r>
            <a:r>
              <a:rPr kumimoji="1" lang="ko-KR" altLang="en-US" sz="2000" dirty="0"/>
              <a:t>언어 기준 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();</a:t>
            </a:r>
          </a:p>
          <a:p>
            <a:pPr algn="l"/>
            <a:r>
              <a:rPr kumimoji="1" lang="en-US" altLang="ko-KR" sz="2000" dirty="0"/>
              <a:t>Java</a:t>
            </a:r>
            <a:r>
              <a:rPr kumimoji="1" lang="ko-KR" altLang="en-US" sz="2000" dirty="0"/>
              <a:t>기준 </a:t>
            </a:r>
            <a:r>
              <a:rPr kumimoji="1" lang="en-US" altLang="ko-KR" sz="2000" dirty="0" err="1"/>
              <a:t>System.out.println</a:t>
            </a:r>
            <a:r>
              <a:rPr kumimoji="1" lang="en-US" altLang="ko-KR" sz="2000" dirty="0"/>
              <a:t>()</a:t>
            </a:r>
          </a:p>
          <a:p>
            <a:pPr algn="l"/>
            <a:endParaRPr kumimoji="1" lang="en-US" altLang="ko-KR" sz="2000" dirty="0"/>
          </a:p>
          <a:p>
            <a:pPr algn="l"/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5252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862C-3766-FAE7-023D-07829B2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828"/>
            <a:ext cx="9144000" cy="95907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1</a:t>
            </a:r>
            <a:r>
              <a:rPr kumimoji="1" lang="ko-KR" altLang="en-US" sz="4000" dirty="0"/>
              <a:t>차원 배열 만들기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CACEA-4526-B2AB-3781-ADD5CF91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85" y="2057401"/>
            <a:ext cx="8284029" cy="4386943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1400" dirty="0"/>
              <a:t> </a:t>
            </a:r>
            <a:r>
              <a:rPr kumimoji="1" lang="en-US" altLang="ko-KR" sz="1400" dirty="0"/>
              <a:t>let a = []</a:t>
            </a:r>
          </a:p>
          <a:p>
            <a:pPr algn="l"/>
            <a:r>
              <a:rPr kumimoji="1" lang="ko-KR" altLang="en-US" sz="1400" dirty="0"/>
              <a:t>이렇게 만들어도 그냥 배열임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ko-KR" altLang="en-US" sz="1400" dirty="0"/>
              <a:t>근데 처음 </a:t>
            </a:r>
            <a:r>
              <a:rPr kumimoji="1" lang="ko-KR" altLang="en-US" sz="1400" dirty="0" err="1"/>
              <a:t>만들때부터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[0,0,0,0,0,0,0,0,0] </a:t>
            </a:r>
            <a:r>
              <a:rPr kumimoji="1" lang="ko-KR" altLang="en-US" sz="1400" dirty="0"/>
              <a:t>같은 배열 만들어야 할 때가 </a:t>
            </a:r>
            <a:r>
              <a:rPr kumimoji="1" lang="ko-KR" altLang="en-US" sz="1400" dirty="0" err="1"/>
              <a:t>있을거임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ko-KR" altLang="en-US" sz="1400" dirty="0" err="1"/>
              <a:t>그럴땐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({length:</a:t>
            </a:r>
            <a:r>
              <a:rPr kumimoji="1" lang="ko-KR" altLang="en-US" sz="1400" dirty="0"/>
              <a:t> 길이 </a:t>
            </a:r>
            <a:r>
              <a:rPr kumimoji="1" lang="en-US" altLang="ko-KR" sz="1400" dirty="0"/>
              <a:t>},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()=&gt;</a:t>
            </a:r>
            <a:r>
              <a:rPr kumimoji="1" lang="ko-KR" altLang="en-US" sz="1400" dirty="0"/>
              <a:t> 넣을 값</a:t>
            </a:r>
            <a:r>
              <a:rPr kumimoji="1" lang="en-US" altLang="ko-KR" sz="1400" dirty="0"/>
              <a:t>)</a:t>
            </a:r>
          </a:p>
          <a:p>
            <a:pPr algn="l"/>
            <a:endParaRPr kumimoji="1" lang="en-US" altLang="ko-KR" sz="1400" dirty="0"/>
          </a:p>
          <a:p>
            <a:pPr algn="l"/>
            <a:r>
              <a:rPr kumimoji="1" lang="en-US" altLang="ko-KR" sz="1400" dirty="0" err="1"/>
              <a:t>Array.from</a:t>
            </a:r>
            <a:r>
              <a:rPr kumimoji="1" lang="en-US" altLang="ko-KR" sz="1400" dirty="0"/>
              <a:t>({length: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10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},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()=&gt;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1);</a:t>
            </a:r>
            <a:r>
              <a:rPr kumimoji="1" lang="ko-KR" altLang="en-US" sz="1400" dirty="0"/>
              <a:t> 이렇게 하면</a:t>
            </a:r>
            <a:endParaRPr kumimoji="1" lang="en-US" altLang="ko-KR" sz="1400" dirty="0"/>
          </a:p>
          <a:p>
            <a:pPr algn="l"/>
            <a:r>
              <a:rPr kumimoji="1" lang="en-US" altLang="ko-KR" sz="1400" dirty="0"/>
              <a:t>[1,1,1,1,1,1,1,1,1,1]</a:t>
            </a:r>
            <a:r>
              <a:rPr kumimoji="1" lang="ko-KR" altLang="en-US" sz="1400" dirty="0"/>
              <a:t>  이렇게 됨</a:t>
            </a:r>
            <a:r>
              <a:rPr kumimoji="1" lang="en-US" altLang="ko-KR" sz="1400" dirty="0"/>
              <a:t>.</a:t>
            </a:r>
          </a:p>
          <a:p>
            <a:pPr algn="l"/>
            <a:endParaRPr kumimoji="1" lang="en-US" altLang="ko-KR" sz="1400" dirty="0"/>
          </a:p>
          <a:p>
            <a:pPr algn="l"/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966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1380</Words>
  <Application>Microsoft Office PowerPoint</Application>
  <PresentationFormat>와이드스크린</PresentationFormat>
  <Paragraphs>236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테마</vt:lpstr>
      <vt:lpstr>JavaScript로 알고리즘 풀기</vt:lpstr>
      <vt:lpstr>JavaScript로 알고리즘 풀면 좋은점?</vt:lpstr>
      <vt:lpstr>JavaScript로 풀기 전 알아야 할 내용들</vt:lpstr>
      <vt:lpstr>console.log() 란?</vt:lpstr>
      <vt:lpstr>let, const 란?</vt:lpstr>
      <vt:lpstr>화살표 함수란?</vt:lpstr>
      <vt:lpstr>화살표 함수 참고</vt:lpstr>
      <vt:lpstr>console.log() 란?</vt:lpstr>
      <vt:lpstr>1차원 배열 만들기</vt:lpstr>
      <vt:lpstr>2차원 배열 만들기</vt:lpstr>
      <vt:lpstr>꼭 알아둘 배열 메서드들</vt:lpstr>
      <vt:lpstr>꼭 알아둘 배열 메서드들</vt:lpstr>
      <vt:lpstr>indexOf()란?</vt:lpstr>
      <vt:lpstr>forEach(), map() 메서드</vt:lpstr>
      <vt:lpstr>forEach(), map() 메서드</vt:lpstr>
      <vt:lpstr>split() 메서드</vt:lpstr>
      <vt:lpstr>trim() 메서드</vt:lpstr>
      <vt:lpstr>Join() 메서드</vt:lpstr>
      <vt:lpstr>sort() 메서드</vt:lpstr>
      <vt:lpstr>백준의 풀이방법?</vt:lpstr>
      <vt:lpstr>백준 Node.js 입력값 받기 예시?</vt:lpstr>
      <vt:lpstr>백준의 풀이방법?</vt:lpstr>
      <vt:lpstr>풀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JavaScript로 알고리즘 풀기</dc:title>
  <dc:creator>임우찬</dc:creator>
  <cp:lastModifiedBy>loveucitron@gmail.com</cp:lastModifiedBy>
  <cp:revision>11</cp:revision>
  <dcterms:created xsi:type="dcterms:W3CDTF">2022-10-24T13:53:34Z</dcterms:created>
  <dcterms:modified xsi:type="dcterms:W3CDTF">2022-10-26T05:14:13Z</dcterms:modified>
</cp:coreProperties>
</file>