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9097-9955-C7FD-1F46-05E51D92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772CE-F3FF-08A8-AB85-CD093E2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DDF87-689B-92A8-7841-423CE54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DD1B-81E3-CD58-6EF2-80DC155D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50D7A-9B1A-768B-6CE9-97614702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E4B82-C8FB-7B4B-6983-5F0D407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A5D31-3D14-6F99-F758-8C350D01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012E1-5824-1D0D-1A53-A9105AD1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A3AA4-F46C-43DD-CBF0-1E44AD3A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0F5E5-F0A2-4282-9D8F-CBE55CA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0E7B7-AFBD-47C0-881F-CE83C5984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89F83-EE86-C49F-5FC5-C1C4B358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D4D2-84BC-7C1E-64E6-EC610BCD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165CC-2C84-B258-3809-5747D7A4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6730A-7AB4-C42E-69BC-5FDA0D9B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F6F22-A493-EAEB-5CC0-438DFE43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CB044-8AB7-0796-CF37-3362CE23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CE868-E6C0-0E87-3946-D0CF92DA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05E38-0E65-9267-ECA9-AA64055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A0FA8-533B-7BAE-D2A9-E3EDD03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32C72-CEB6-7AE2-5369-9F854C29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DEA16-B4A4-9454-A362-66B4F702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5F355-FD8C-E481-0617-89DF82B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2965B-DD9C-C8F5-06E3-F572DB47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56F56-D333-5BDE-8B0E-A0C05322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56F8-BD47-29A5-BE6E-076D1511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8C968-D54E-6275-14DA-CDBDFE270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3C8A56-420D-E8E5-E591-420E27F1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C8CDA-7228-DA3C-3592-B7B22C30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F25F6-B10C-4C33-4521-0B86D198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788732-86C4-4BCD-4792-F8E243C7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310A4-D094-4115-191F-05E0BB6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BF179-492F-0729-88E4-7AE76754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7B38D-973B-1482-44E6-CED9CC9C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AF3B6D-82C8-6721-F85F-7740111C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459DF6-013A-F249-9EAA-128607795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BFBB45-1199-E813-25D9-83DFC4B8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4C2CB-8E1B-D8D4-E136-65E548B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27AA4C-E749-84F6-10B4-2DF373CB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2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9AF84-C5AC-A20C-0BD3-6955E156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017953-3307-F4DB-DB54-F154AD5C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A0CA5-5730-E692-98EE-0FFE9D93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D6C056-909D-8DEA-507E-4874E4E3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9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DF53D-B250-A79A-84A5-5DCCD97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85C4F-DB13-3142-E592-CF996813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83FE5-D810-A5AE-FED4-F2F51C32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E1506-3332-C835-DAFF-CE8AB4ED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DE98-EACF-6A6F-049B-B8F9A93E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32C2D-FA56-CBC7-0E9A-C9FFC447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8D858-A32E-566B-A007-1F50475F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1D72-A4E8-898A-BA08-1E0E78C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3BE0B-3454-5BD8-2788-AD446B6F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4DEAE-67C2-7114-0203-890BC03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33D94-EB36-CECD-109D-4CFD5F526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756C5-0640-2094-68F6-62D840A6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DBC2A-6270-161B-A9C8-7F2CE3F9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0E0DC-BCCA-CEE1-7D8D-06CF04D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F370D-33AA-A601-F262-9C08C983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728FB-427C-92AA-9CFE-6DDB2B42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63C34-B3CE-02B0-75D4-A304827F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657E0-43C2-7C91-76B1-E9CC45F0A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C6BA-C9A1-4C17-A392-EAD5D69F3A0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0B2B4-9C72-C194-A1D5-94A451C14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EC107-B9BD-DA61-CB11-91853F936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D5D6-C025-4F0F-A485-39C1C655B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374D12BC-B7C7-B66E-1D88-79223545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10" y="1967289"/>
            <a:ext cx="426757" cy="39017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9191876-4D51-60FA-A135-9DFA5BCC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4" t="34064" r="29462" b="59047"/>
          <a:stretch/>
        </p:blipFill>
        <p:spPr>
          <a:xfrm flipH="1">
            <a:off x="2513773" y="2174229"/>
            <a:ext cx="542577" cy="6229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EC5F0-C4BC-B986-4C7E-0285894F5F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71" t="18081" r="15644" b="75589"/>
          <a:stretch/>
        </p:blipFill>
        <p:spPr>
          <a:xfrm flipH="1">
            <a:off x="5868876" y="2004561"/>
            <a:ext cx="424873" cy="434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BEC1AB-CDFB-C048-3F13-124702EB5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57" t="20323" r="11399" b="74029"/>
          <a:stretch/>
        </p:blipFill>
        <p:spPr>
          <a:xfrm flipH="1">
            <a:off x="6616400" y="2025875"/>
            <a:ext cx="346722" cy="38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992143-D592-F641-D39F-F263DA245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64" t="34064" r="29462" b="59047"/>
          <a:stretch/>
        </p:blipFill>
        <p:spPr>
          <a:xfrm flipH="1">
            <a:off x="8608679" y="1917201"/>
            <a:ext cx="411481" cy="4724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124F08-006A-3163-5340-29B79404C0E3}"/>
              </a:ext>
            </a:extLst>
          </p:cNvPr>
          <p:cNvSpPr/>
          <p:nvPr/>
        </p:nvSpPr>
        <p:spPr>
          <a:xfrm>
            <a:off x="5794752" y="252179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Up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5EF0A-0936-6E84-B27C-7959523A41DF}"/>
              </a:ext>
            </a:extLst>
          </p:cNvPr>
          <p:cNvSpPr/>
          <p:nvPr/>
        </p:nvSpPr>
        <p:spPr>
          <a:xfrm>
            <a:off x="6501053" y="252179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Down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6F662C-8509-E92F-6359-3C54C99B2E32}"/>
              </a:ext>
            </a:extLst>
          </p:cNvPr>
          <p:cNvSpPr/>
          <p:nvPr/>
        </p:nvSpPr>
        <p:spPr>
          <a:xfrm>
            <a:off x="7217333" y="252179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Right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DAA9F-5174-FA65-36C0-3D2D61829152}"/>
              </a:ext>
            </a:extLst>
          </p:cNvPr>
          <p:cNvSpPr/>
          <p:nvPr/>
        </p:nvSpPr>
        <p:spPr>
          <a:xfrm>
            <a:off x="7925993" y="252179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Left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E3730-AA21-75A0-60E8-90D782F32547}"/>
              </a:ext>
            </a:extLst>
          </p:cNvPr>
          <p:cNvSpPr/>
          <p:nvPr/>
        </p:nvSpPr>
        <p:spPr>
          <a:xfrm>
            <a:off x="8608679" y="252179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Stop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A8BCBB9-5731-9206-6954-0E24BCDE2700}"/>
              </a:ext>
            </a:extLst>
          </p:cNvPr>
          <p:cNvSpPr/>
          <p:nvPr/>
        </p:nvSpPr>
        <p:spPr>
          <a:xfrm>
            <a:off x="6501053" y="1259491"/>
            <a:ext cx="2035387" cy="4876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2.</a:t>
            </a:r>
            <a:r>
              <a:rPr lang="ko-KR" altLang="en-US" sz="1400" dirty="0"/>
              <a:t>제스처인식</a:t>
            </a:r>
            <a:r>
              <a:rPr lang="en-US" altLang="ko-KR" sz="1400" dirty="0"/>
              <a:t>(</a:t>
            </a:r>
            <a:r>
              <a:rPr lang="ko-KR" altLang="en-US" sz="1400" dirty="0"/>
              <a:t>오른손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EC4FF1-A21F-CCF3-FD14-69B726AE49A8}"/>
              </a:ext>
            </a:extLst>
          </p:cNvPr>
          <p:cNvSpPr/>
          <p:nvPr/>
        </p:nvSpPr>
        <p:spPr>
          <a:xfrm>
            <a:off x="1355406" y="1241603"/>
            <a:ext cx="1940244" cy="4876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1.</a:t>
            </a:r>
            <a:r>
              <a:rPr lang="ko-KR" altLang="en-US" sz="1400" dirty="0" err="1"/>
              <a:t>오른손등</a:t>
            </a:r>
            <a:r>
              <a:rPr lang="en-US" altLang="ko-KR" sz="1400" dirty="0"/>
              <a:t>(</a:t>
            </a:r>
            <a:r>
              <a:rPr lang="ko-KR" altLang="en-US" sz="1400" dirty="0"/>
              <a:t>색</a:t>
            </a:r>
            <a:r>
              <a:rPr lang="en-US" altLang="ko-KR" sz="1400" dirty="0"/>
              <a:t>) </a:t>
            </a:r>
            <a:r>
              <a:rPr lang="ko-KR" altLang="en-US" sz="1400" dirty="0"/>
              <a:t>인식</a:t>
            </a:r>
            <a:endParaRPr lang="en-US" altLang="ko-KR" sz="1400" dirty="0"/>
          </a:p>
          <a:p>
            <a:pPr algn="ctr"/>
            <a:r>
              <a:rPr lang="en-US" altLang="ko-KR" sz="1400" dirty="0"/>
              <a:t>: ‘c’ </a:t>
            </a:r>
            <a:r>
              <a:rPr lang="ko-KR" altLang="en-US" sz="1400" dirty="0"/>
              <a:t>누르고 </a:t>
            </a:r>
            <a:r>
              <a:rPr lang="en-US" altLang="ko-KR" sz="1400" dirty="0"/>
              <a:t>‘s’</a:t>
            </a:r>
            <a:r>
              <a:rPr lang="ko-KR" altLang="en-US" sz="1400" dirty="0"/>
              <a:t>로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6A397A-86D8-2C3B-72BA-D4ED7D93DDB4}"/>
              </a:ext>
            </a:extLst>
          </p:cNvPr>
          <p:cNvSpPr/>
          <p:nvPr/>
        </p:nvSpPr>
        <p:spPr>
          <a:xfrm>
            <a:off x="1702958" y="1917201"/>
            <a:ext cx="1468171" cy="962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287CD-01FF-E561-730F-5E29AB6B8F83}"/>
              </a:ext>
            </a:extLst>
          </p:cNvPr>
          <p:cNvSpPr/>
          <p:nvPr/>
        </p:nvSpPr>
        <p:spPr>
          <a:xfrm>
            <a:off x="2173142" y="1802958"/>
            <a:ext cx="498997" cy="243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cam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70F0E8-155F-4D9D-8402-46F2ACC2C706}"/>
              </a:ext>
            </a:extLst>
          </p:cNvPr>
          <p:cNvSpPr/>
          <p:nvPr/>
        </p:nvSpPr>
        <p:spPr>
          <a:xfrm flipH="1" flipV="1">
            <a:off x="2657862" y="2286580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0E66C-CA03-1D95-A371-4CF871552760}"/>
              </a:ext>
            </a:extLst>
          </p:cNvPr>
          <p:cNvSpPr/>
          <p:nvPr/>
        </p:nvSpPr>
        <p:spPr>
          <a:xfrm flipH="1" flipV="1">
            <a:off x="2737404" y="2286580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8850D1-C007-D20B-A827-3C9AE5BD1AC6}"/>
              </a:ext>
            </a:extLst>
          </p:cNvPr>
          <p:cNvSpPr/>
          <p:nvPr/>
        </p:nvSpPr>
        <p:spPr>
          <a:xfrm flipH="1" flipV="1">
            <a:off x="2808346" y="2295038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6D2017-FE59-65CC-B843-71992BB25BDA}"/>
              </a:ext>
            </a:extLst>
          </p:cNvPr>
          <p:cNvSpPr/>
          <p:nvPr/>
        </p:nvSpPr>
        <p:spPr>
          <a:xfrm flipH="1" flipV="1">
            <a:off x="2656523" y="2355160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F95ED-1A59-68E1-FEE9-3164A1964965}"/>
              </a:ext>
            </a:extLst>
          </p:cNvPr>
          <p:cNvSpPr/>
          <p:nvPr/>
        </p:nvSpPr>
        <p:spPr>
          <a:xfrm flipH="1" flipV="1">
            <a:off x="2736065" y="2355160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7EA1D7-6307-D5B9-19F3-197A236B0E02}"/>
              </a:ext>
            </a:extLst>
          </p:cNvPr>
          <p:cNvSpPr/>
          <p:nvPr/>
        </p:nvSpPr>
        <p:spPr>
          <a:xfrm flipH="1" flipV="1">
            <a:off x="2807007" y="2363618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B19F6C-449C-4506-C966-08CFEEE4CE7C}"/>
              </a:ext>
            </a:extLst>
          </p:cNvPr>
          <p:cNvSpPr/>
          <p:nvPr/>
        </p:nvSpPr>
        <p:spPr>
          <a:xfrm flipH="1" flipV="1">
            <a:off x="2657862" y="2433952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51F16C-E620-B0A0-6999-93D8E5C33E62}"/>
              </a:ext>
            </a:extLst>
          </p:cNvPr>
          <p:cNvSpPr/>
          <p:nvPr/>
        </p:nvSpPr>
        <p:spPr>
          <a:xfrm flipH="1" flipV="1">
            <a:off x="2737404" y="2433952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D295B1-8D95-E55B-0014-D7131C3EE3DA}"/>
              </a:ext>
            </a:extLst>
          </p:cNvPr>
          <p:cNvSpPr/>
          <p:nvPr/>
        </p:nvSpPr>
        <p:spPr>
          <a:xfrm flipH="1" flipV="1">
            <a:off x="2808346" y="2442410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8CDD1C-6CA3-695F-9C9A-246D4366973B}"/>
              </a:ext>
            </a:extLst>
          </p:cNvPr>
          <p:cNvSpPr/>
          <p:nvPr/>
        </p:nvSpPr>
        <p:spPr>
          <a:xfrm flipH="1" flipV="1">
            <a:off x="2654538" y="2516354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E98839-D66C-6F8F-5AB4-109DB06B363B}"/>
              </a:ext>
            </a:extLst>
          </p:cNvPr>
          <p:cNvSpPr/>
          <p:nvPr/>
        </p:nvSpPr>
        <p:spPr>
          <a:xfrm flipH="1" flipV="1">
            <a:off x="2734080" y="2516354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BD29FB-35F7-A1BE-9C61-34AC12CE2A97}"/>
              </a:ext>
            </a:extLst>
          </p:cNvPr>
          <p:cNvSpPr/>
          <p:nvPr/>
        </p:nvSpPr>
        <p:spPr>
          <a:xfrm flipH="1" flipV="1">
            <a:off x="2805022" y="2524812"/>
            <a:ext cx="45719" cy="4571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37CE92-2076-D475-8F00-3C5AF3F4BBA9}"/>
              </a:ext>
            </a:extLst>
          </p:cNvPr>
          <p:cNvSpPr/>
          <p:nvPr/>
        </p:nvSpPr>
        <p:spPr>
          <a:xfrm flipH="1" flipV="1">
            <a:off x="5868875" y="2021066"/>
            <a:ext cx="320309" cy="38700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3A3806-3B28-C427-8053-455A730B11CD}"/>
              </a:ext>
            </a:extLst>
          </p:cNvPr>
          <p:cNvSpPr/>
          <p:nvPr/>
        </p:nvSpPr>
        <p:spPr>
          <a:xfrm flipH="1" flipV="1">
            <a:off x="6537981" y="2002632"/>
            <a:ext cx="320309" cy="38700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BEBDB4-FCB2-BBD4-CAAF-26403C607F0B}"/>
              </a:ext>
            </a:extLst>
          </p:cNvPr>
          <p:cNvSpPr/>
          <p:nvPr/>
        </p:nvSpPr>
        <p:spPr>
          <a:xfrm flipH="1" flipV="1">
            <a:off x="7925993" y="1959915"/>
            <a:ext cx="375632" cy="38700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E8E329-0A2E-A77F-5FA6-A95A9344A80C}"/>
              </a:ext>
            </a:extLst>
          </p:cNvPr>
          <p:cNvSpPr/>
          <p:nvPr/>
        </p:nvSpPr>
        <p:spPr>
          <a:xfrm flipH="1" flipV="1">
            <a:off x="8602577" y="1917201"/>
            <a:ext cx="375632" cy="38700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7AD9FAA-7A61-997C-BF08-3C7519313FC1}"/>
              </a:ext>
            </a:extLst>
          </p:cNvPr>
          <p:cNvSpPr/>
          <p:nvPr/>
        </p:nvSpPr>
        <p:spPr>
          <a:xfrm>
            <a:off x="4150979" y="2285549"/>
            <a:ext cx="424873" cy="22604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D0AA4C-8AD7-DF88-549C-BD97B1F6F7FB}"/>
              </a:ext>
            </a:extLst>
          </p:cNvPr>
          <p:cNvSpPr/>
          <p:nvPr/>
        </p:nvSpPr>
        <p:spPr>
          <a:xfrm>
            <a:off x="3629329" y="2658537"/>
            <a:ext cx="1544651" cy="656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손등색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흰색인식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그외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검정색인식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9D3D94-B0AE-052C-FFFC-9AA0819E088B}"/>
              </a:ext>
            </a:extLst>
          </p:cNvPr>
          <p:cNvSpPr/>
          <p:nvPr/>
        </p:nvSpPr>
        <p:spPr>
          <a:xfrm>
            <a:off x="1689085" y="2916621"/>
            <a:ext cx="1544651" cy="39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손바닥이 네모 박스 전부 가려줘야 함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A5D08106-2E23-24B5-FE82-B68C3ACA5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99" t="41523" r="11675" b="51366"/>
          <a:stretch/>
        </p:blipFill>
        <p:spPr>
          <a:xfrm flipH="1">
            <a:off x="7292267" y="1969131"/>
            <a:ext cx="320038" cy="48768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4E618D-E82E-972C-DBEB-82EB1BA45EEA}"/>
              </a:ext>
            </a:extLst>
          </p:cNvPr>
          <p:cNvSpPr/>
          <p:nvPr/>
        </p:nvSpPr>
        <p:spPr>
          <a:xfrm flipH="1" flipV="1">
            <a:off x="7252224" y="1959915"/>
            <a:ext cx="375632" cy="387009"/>
          </a:xfrm>
          <a:prstGeom prst="rect">
            <a:avLst/>
          </a:prstGeom>
          <a:noFill/>
          <a:ln w="12700">
            <a:solidFill>
              <a:srgbClr val="00B05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1824669-030D-02BE-2D6B-DE991E772320}"/>
              </a:ext>
            </a:extLst>
          </p:cNvPr>
          <p:cNvSpPr/>
          <p:nvPr/>
        </p:nvSpPr>
        <p:spPr>
          <a:xfrm>
            <a:off x="680853" y="403705"/>
            <a:ext cx="2169888" cy="4876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Client.py </a:t>
            </a:r>
            <a:r>
              <a:rPr lang="ko-KR" altLang="en-US" sz="1400" dirty="0">
                <a:solidFill>
                  <a:schemeClr val="tx1"/>
                </a:solidFill>
              </a:rPr>
              <a:t>사용하기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51360D-FE2F-55C5-FCBA-C8BFB258493A}"/>
              </a:ext>
            </a:extLst>
          </p:cNvPr>
          <p:cNvSpPr/>
          <p:nvPr/>
        </p:nvSpPr>
        <p:spPr>
          <a:xfrm>
            <a:off x="5794752" y="2848766"/>
            <a:ext cx="2566915" cy="487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자동으로 키보드 눌림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FEEDE31-4E4D-52AC-3B4A-2EE690A31030}"/>
              </a:ext>
            </a:extLst>
          </p:cNvPr>
          <p:cNvSpPr/>
          <p:nvPr/>
        </p:nvSpPr>
        <p:spPr>
          <a:xfrm>
            <a:off x="8602578" y="2827020"/>
            <a:ext cx="498998" cy="5094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6576</dc:creator>
  <cp:lastModifiedBy>6576</cp:lastModifiedBy>
  <cp:revision>10</cp:revision>
  <dcterms:created xsi:type="dcterms:W3CDTF">2022-08-10T07:23:50Z</dcterms:created>
  <dcterms:modified xsi:type="dcterms:W3CDTF">2022-08-10T08:34:34Z</dcterms:modified>
</cp:coreProperties>
</file>