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9" r:id="rId3"/>
    <p:sldId id="261" r:id="rId4"/>
    <p:sldId id="260" r:id="rId5"/>
    <p:sldId id="279" r:id="rId6"/>
    <p:sldId id="280" r:id="rId7"/>
    <p:sldId id="262" r:id="rId8"/>
    <p:sldId id="276" r:id="rId9"/>
    <p:sldId id="263" r:id="rId10"/>
    <p:sldId id="278" r:id="rId11"/>
    <p:sldId id="281" r:id="rId12"/>
    <p:sldId id="275" r:id="rId13"/>
    <p:sldId id="282" r:id="rId14"/>
    <p:sldId id="283" r:id="rId15"/>
    <p:sldId id="285" r:id="rId16"/>
    <p:sldId id="287" r:id="rId17"/>
    <p:sldId id="286" r:id="rId18"/>
    <p:sldId id="284" r:id="rId19"/>
    <p:sldId id="288" r:id="rId20"/>
    <p:sldId id="273" r:id="rId21"/>
  </p:sldIdLst>
  <p:sldSz cx="9144000" cy="5143500" type="screen16x9"/>
  <p:notesSz cx="6858000" cy="9144000"/>
  <p:embeddedFontLst>
    <p:embeddedFont>
      <p:font typeface="Barlow Condensed" panose="00000506000000000000" pitchFamily="2" charset="0"/>
      <p:regular r:id="rId23"/>
      <p:bold r:id="rId24"/>
      <p:italic r:id="rId25"/>
      <p:boldItalic r:id="rId26"/>
    </p:embeddedFont>
    <p:embeddedFont>
      <p:font typeface="Public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454751-1402-4DFF-9111-161D8DDBFAE6}">
  <a:tblStyle styleId="{BB454751-1402-4DFF-9111-161D8DDBFA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70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71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7"/>
        <p:cNvGrpSpPr/>
        <p:nvPr/>
      </p:nvGrpSpPr>
      <p:grpSpPr>
        <a:xfrm>
          <a:off x="0" y="0"/>
          <a:ext cx="0" cy="0"/>
          <a:chOff x="0" y="0"/>
          <a:chExt cx="0" cy="0"/>
        </a:xfrm>
      </p:grpSpPr>
      <p:sp>
        <p:nvSpPr>
          <p:cNvPr id="3178" name="Google Shape;3178;ga9c7a5b44b_2_21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9" name="Google Shape;3179;ga9c7a5b44b_2_2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8ceba84788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8ceba84788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27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9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8c835154f2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8c835154f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a9c7a5b44b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a9c7a5b44b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ceba84788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ceba847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80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76575" y="1497975"/>
            <a:ext cx="3757800" cy="1386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5200"/>
              <a:buNone/>
              <a:defRPr sz="4600"/>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4989250" y="2884875"/>
            <a:ext cx="3444900" cy="790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0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662924" y="2098200"/>
            <a:ext cx="2771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5762681" y="2940000"/>
            <a:ext cx="2571600" cy="65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title" idx="2" hasCustomPrompt="1"/>
          </p:nvPr>
        </p:nvSpPr>
        <p:spPr>
          <a:xfrm>
            <a:off x="6443245" y="1546200"/>
            <a:ext cx="1210500" cy="5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5" name="Google Shape;15;p3"/>
          <p:cNvGrpSpPr/>
          <p:nvPr/>
        </p:nvGrpSpPr>
        <p:grpSpPr>
          <a:xfrm>
            <a:off x="6572024" y="1730500"/>
            <a:ext cx="952889" cy="183412"/>
            <a:chOff x="6394624" y="1730500"/>
            <a:chExt cx="952889" cy="183412"/>
          </a:xfrm>
        </p:grpSpPr>
        <p:sp>
          <p:nvSpPr>
            <p:cNvPr id="16" name="Google Shape;16;p3"/>
            <p:cNvSpPr/>
            <p:nvPr/>
          </p:nvSpPr>
          <p:spPr>
            <a:xfrm>
              <a:off x="6394624" y="1730500"/>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154799" y="1730500"/>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subTitle" idx="1"/>
          </p:nvPr>
        </p:nvSpPr>
        <p:spPr>
          <a:xfrm>
            <a:off x="721625" y="2233331"/>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4"/>
          <p:cNvSpPr txBox="1">
            <a:spLocks noGrp="1"/>
          </p:cNvSpPr>
          <p:nvPr>
            <p:ph type="subTitle" idx="2"/>
          </p:nvPr>
        </p:nvSpPr>
        <p:spPr>
          <a:xfrm>
            <a:off x="721625" y="189883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4"/>
          <p:cNvSpPr txBox="1">
            <a:spLocks noGrp="1"/>
          </p:cNvSpPr>
          <p:nvPr>
            <p:ph type="subTitle" idx="3"/>
          </p:nvPr>
        </p:nvSpPr>
        <p:spPr>
          <a:xfrm>
            <a:off x="3404144" y="2233331"/>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4"/>
          <p:cNvSpPr txBox="1">
            <a:spLocks noGrp="1"/>
          </p:cNvSpPr>
          <p:nvPr>
            <p:ph type="subTitle" idx="4"/>
          </p:nvPr>
        </p:nvSpPr>
        <p:spPr>
          <a:xfrm>
            <a:off x="3404144" y="189883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4"/>
          <p:cNvSpPr txBox="1">
            <a:spLocks noGrp="1"/>
          </p:cNvSpPr>
          <p:nvPr>
            <p:ph type="subTitle" idx="5"/>
          </p:nvPr>
        </p:nvSpPr>
        <p:spPr>
          <a:xfrm>
            <a:off x="6086662" y="2233331"/>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4"/>
          <p:cNvSpPr txBox="1">
            <a:spLocks noGrp="1"/>
          </p:cNvSpPr>
          <p:nvPr>
            <p:ph type="subTitle" idx="6"/>
          </p:nvPr>
        </p:nvSpPr>
        <p:spPr>
          <a:xfrm>
            <a:off x="6086662" y="189883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4"/>
          <p:cNvSpPr txBox="1">
            <a:spLocks noGrp="1"/>
          </p:cNvSpPr>
          <p:nvPr>
            <p:ph type="subTitle" idx="7"/>
          </p:nvPr>
        </p:nvSpPr>
        <p:spPr>
          <a:xfrm>
            <a:off x="721625" y="4084725"/>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4"/>
          <p:cNvSpPr txBox="1">
            <a:spLocks noGrp="1"/>
          </p:cNvSpPr>
          <p:nvPr>
            <p:ph type="subTitle" idx="8"/>
          </p:nvPr>
        </p:nvSpPr>
        <p:spPr>
          <a:xfrm>
            <a:off x="721625" y="373966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4"/>
          <p:cNvSpPr txBox="1">
            <a:spLocks noGrp="1"/>
          </p:cNvSpPr>
          <p:nvPr>
            <p:ph type="subTitle" idx="9"/>
          </p:nvPr>
        </p:nvSpPr>
        <p:spPr>
          <a:xfrm>
            <a:off x="3404144" y="4084725"/>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4"/>
          <p:cNvSpPr txBox="1">
            <a:spLocks noGrp="1"/>
          </p:cNvSpPr>
          <p:nvPr>
            <p:ph type="subTitle" idx="13"/>
          </p:nvPr>
        </p:nvSpPr>
        <p:spPr>
          <a:xfrm>
            <a:off x="3404144" y="373966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txBox="1">
            <a:spLocks noGrp="1"/>
          </p:cNvSpPr>
          <p:nvPr>
            <p:ph type="subTitle" idx="14"/>
          </p:nvPr>
        </p:nvSpPr>
        <p:spPr>
          <a:xfrm>
            <a:off x="6086662" y="4084725"/>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1" name="Google Shape;31;p4"/>
          <p:cNvSpPr txBox="1">
            <a:spLocks noGrp="1"/>
          </p:cNvSpPr>
          <p:nvPr>
            <p:ph type="subTitle" idx="15"/>
          </p:nvPr>
        </p:nvSpPr>
        <p:spPr>
          <a:xfrm>
            <a:off x="6086662" y="373966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 name="Google Shape;32;p4"/>
          <p:cNvSpPr txBox="1">
            <a:spLocks noGrp="1"/>
          </p:cNvSpPr>
          <p:nvPr>
            <p:ph type="title" idx="16" hasCustomPrompt="1"/>
          </p:nvPr>
        </p:nvSpPr>
        <p:spPr>
          <a:xfrm>
            <a:off x="1443825" y="1520000"/>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 name="Google Shape;33;p4"/>
          <p:cNvSpPr txBox="1">
            <a:spLocks noGrp="1"/>
          </p:cNvSpPr>
          <p:nvPr>
            <p:ph type="title" idx="17" hasCustomPrompt="1"/>
          </p:nvPr>
        </p:nvSpPr>
        <p:spPr>
          <a:xfrm>
            <a:off x="1443825" y="3361625"/>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 name="Google Shape;34;p4"/>
          <p:cNvSpPr txBox="1">
            <a:spLocks noGrp="1"/>
          </p:cNvSpPr>
          <p:nvPr>
            <p:ph type="title" idx="18" hasCustomPrompt="1"/>
          </p:nvPr>
        </p:nvSpPr>
        <p:spPr>
          <a:xfrm>
            <a:off x="4126405" y="1520031"/>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 name="Google Shape;35;p4"/>
          <p:cNvSpPr txBox="1">
            <a:spLocks noGrp="1"/>
          </p:cNvSpPr>
          <p:nvPr>
            <p:ph type="title" idx="19" hasCustomPrompt="1"/>
          </p:nvPr>
        </p:nvSpPr>
        <p:spPr>
          <a:xfrm>
            <a:off x="4126476" y="3361625"/>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 name="Google Shape;36;p4"/>
          <p:cNvSpPr txBox="1">
            <a:spLocks noGrp="1"/>
          </p:cNvSpPr>
          <p:nvPr>
            <p:ph type="title" idx="20" hasCustomPrompt="1"/>
          </p:nvPr>
        </p:nvSpPr>
        <p:spPr>
          <a:xfrm>
            <a:off x="6808802" y="1520031"/>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 name="Google Shape;37;p4"/>
          <p:cNvSpPr txBox="1">
            <a:spLocks noGrp="1"/>
          </p:cNvSpPr>
          <p:nvPr>
            <p:ph type="title" idx="21" hasCustomPrompt="1"/>
          </p:nvPr>
        </p:nvSpPr>
        <p:spPr>
          <a:xfrm>
            <a:off x="6808727" y="3361625"/>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38" name="Google Shape;38;p4"/>
          <p:cNvGrpSpPr/>
          <p:nvPr/>
        </p:nvGrpSpPr>
        <p:grpSpPr>
          <a:xfrm rot="8873883">
            <a:off x="-1569674" y="-994238"/>
            <a:ext cx="4582588" cy="2177116"/>
            <a:chOff x="238125" y="1284825"/>
            <a:chExt cx="7143775" cy="3134400"/>
          </a:xfrm>
        </p:grpSpPr>
        <p:sp>
          <p:nvSpPr>
            <p:cNvPr id="39" name="Google Shape;39;p4"/>
            <p:cNvSpPr/>
            <p:nvPr/>
          </p:nvSpPr>
          <p:spPr>
            <a:xfrm>
              <a:off x="403125" y="1688475"/>
              <a:ext cx="6978775" cy="2730750"/>
            </a:xfrm>
            <a:custGeom>
              <a:avLst/>
              <a:gdLst/>
              <a:ahLst/>
              <a:cxnLst/>
              <a:rect l="l" t="t" r="r" b="b"/>
              <a:pathLst>
                <a:path w="279151" h="109230" extrusionOk="0">
                  <a:moveTo>
                    <a:pt x="223184" y="1"/>
                  </a:moveTo>
                  <a:lnTo>
                    <a:pt x="222283" y="25"/>
                  </a:lnTo>
                  <a:lnTo>
                    <a:pt x="221381" y="50"/>
                  </a:lnTo>
                  <a:lnTo>
                    <a:pt x="220480" y="98"/>
                  </a:lnTo>
                  <a:lnTo>
                    <a:pt x="219579" y="171"/>
                  </a:lnTo>
                  <a:lnTo>
                    <a:pt x="218678" y="269"/>
                  </a:lnTo>
                  <a:lnTo>
                    <a:pt x="217874" y="366"/>
                  </a:lnTo>
                  <a:lnTo>
                    <a:pt x="217046" y="488"/>
                  </a:lnTo>
                  <a:lnTo>
                    <a:pt x="216267" y="610"/>
                  </a:lnTo>
                  <a:lnTo>
                    <a:pt x="215463" y="756"/>
                  </a:lnTo>
                  <a:lnTo>
                    <a:pt x="214660" y="902"/>
                  </a:lnTo>
                  <a:lnTo>
                    <a:pt x="213880" y="1072"/>
                  </a:lnTo>
                  <a:lnTo>
                    <a:pt x="213101" y="1267"/>
                  </a:lnTo>
                  <a:lnTo>
                    <a:pt x="212322" y="1462"/>
                  </a:lnTo>
                  <a:lnTo>
                    <a:pt x="211542" y="1681"/>
                  </a:lnTo>
                  <a:lnTo>
                    <a:pt x="210763" y="1925"/>
                  </a:lnTo>
                  <a:lnTo>
                    <a:pt x="210008" y="2168"/>
                  </a:lnTo>
                  <a:lnTo>
                    <a:pt x="209253" y="2436"/>
                  </a:lnTo>
                  <a:lnTo>
                    <a:pt x="208498" y="2704"/>
                  </a:lnTo>
                  <a:lnTo>
                    <a:pt x="207767" y="2996"/>
                  </a:lnTo>
                  <a:lnTo>
                    <a:pt x="207037" y="3313"/>
                  </a:lnTo>
                  <a:lnTo>
                    <a:pt x="206306" y="3630"/>
                  </a:lnTo>
                  <a:lnTo>
                    <a:pt x="205575" y="3971"/>
                  </a:lnTo>
                  <a:lnTo>
                    <a:pt x="204869" y="4336"/>
                  </a:lnTo>
                  <a:lnTo>
                    <a:pt x="204163" y="4701"/>
                  </a:lnTo>
                  <a:lnTo>
                    <a:pt x="203481" y="5091"/>
                  </a:lnTo>
                  <a:lnTo>
                    <a:pt x="202775" y="5481"/>
                  </a:lnTo>
                  <a:lnTo>
                    <a:pt x="202093" y="5895"/>
                  </a:lnTo>
                  <a:lnTo>
                    <a:pt x="201435" y="6333"/>
                  </a:lnTo>
                  <a:lnTo>
                    <a:pt x="200778" y="6796"/>
                  </a:lnTo>
                  <a:lnTo>
                    <a:pt x="200120" y="7258"/>
                  </a:lnTo>
                  <a:lnTo>
                    <a:pt x="199462" y="7721"/>
                  </a:lnTo>
                  <a:lnTo>
                    <a:pt x="198829" y="8233"/>
                  </a:lnTo>
                  <a:lnTo>
                    <a:pt x="198220" y="8744"/>
                  </a:lnTo>
                  <a:lnTo>
                    <a:pt x="197587" y="9255"/>
                  </a:lnTo>
                  <a:lnTo>
                    <a:pt x="196978" y="9791"/>
                  </a:lnTo>
                  <a:lnTo>
                    <a:pt x="196394" y="10351"/>
                  </a:lnTo>
                  <a:lnTo>
                    <a:pt x="195809" y="10936"/>
                  </a:lnTo>
                  <a:lnTo>
                    <a:pt x="194859" y="11910"/>
                  </a:lnTo>
                  <a:lnTo>
                    <a:pt x="193958" y="12933"/>
                  </a:lnTo>
                  <a:lnTo>
                    <a:pt x="193057" y="13980"/>
                  </a:lnTo>
                  <a:lnTo>
                    <a:pt x="192180" y="15052"/>
                  </a:lnTo>
                  <a:lnTo>
                    <a:pt x="191352" y="16148"/>
                  </a:lnTo>
                  <a:lnTo>
                    <a:pt x="190524" y="17244"/>
                  </a:lnTo>
                  <a:lnTo>
                    <a:pt x="189696" y="18388"/>
                  </a:lnTo>
                  <a:lnTo>
                    <a:pt x="188893" y="19533"/>
                  </a:lnTo>
                  <a:lnTo>
                    <a:pt x="187334" y="21847"/>
                  </a:lnTo>
                  <a:lnTo>
                    <a:pt x="185775" y="24209"/>
                  </a:lnTo>
                  <a:lnTo>
                    <a:pt x="184217" y="26547"/>
                  </a:lnTo>
                  <a:lnTo>
                    <a:pt x="182658" y="28885"/>
                  </a:lnTo>
                  <a:lnTo>
                    <a:pt x="181854" y="30030"/>
                  </a:lnTo>
                  <a:lnTo>
                    <a:pt x="181026" y="31174"/>
                  </a:lnTo>
                  <a:lnTo>
                    <a:pt x="180198" y="32295"/>
                  </a:lnTo>
                  <a:lnTo>
                    <a:pt x="179370" y="33391"/>
                  </a:lnTo>
                  <a:lnTo>
                    <a:pt x="178493" y="34486"/>
                  </a:lnTo>
                  <a:lnTo>
                    <a:pt x="177592" y="35534"/>
                  </a:lnTo>
                  <a:lnTo>
                    <a:pt x="176691" y="36557"/>
                  </a:lnTo>
                  <a:lnTo>
                    <a:pt x="175741" y="37555"/>
                  </a:lnTo>
                  <a:lnTo>
                    <a:pt x="174767" y="38529"/>
                  </a:lnTo>
                  <a:lnTo>
                    <a:pt x="173769" y="39455"/>
                  </a:lnTo>
                  <a:lnTo>
                    <a:pt x="172721" y="40331"/>
                  </a:lnTo>
                  <a:lnTo>
                    <a:pt x="172186" y="40770"/>
                  </a:lnTo>
                  <a:lnTo>
                    <a:pt x="171625" y="41184"/>
                  </a:lnTo>
                  <a:lnTo>
                    <a:pt x="171090" y="41598"/>
                  </a:lnTo>
                  <a:lnTo>
                    <a:pt x="170505" y="41988"/>
                  </a:lnTo>
                  <a:lnTo>
                    <a:pt x="169945" y="42377"/>
                  </a:lnTo>
                  <a:lnTo>
                    <a:pt x="169336" y="42743"/>
                  </a:lnTo>
                  <a:lnTo>
                    <a:pt x="168752" y="43108"/>
                  </a:lnTo>
                  <a:lnTo>
                    <a:pt x="168143" y="43449"/>
                  </a:lnTo>
                  <a:lnTo>
                    <a:pt x="167510" y="43790"/>
                  </a:lnTo>
                  <a:lnTo>
                    <a:pt x="166876" y="44106"/>
                  </a:lnTo>
                  <a:lnTo>
                    <a:pt x="166267" y="44399"/>
                  </a:lnTo>
                  <a:lnTo>
                    <a:pt x="165634" y="44667"/>
                  </a:lnTo>
                  <a:lnTo>
                    <a:pt x="165025" y="44910"/>
                  </a:lnTo>
                  <a:lnTo>
                    <a:pt x="164416" y="45129"/>
                  </a:lnTo>
                  <a:lnTo>
                    <a:pt x="163783" y="45324"/>
                  </a:lnTo>
                  <a:lnTo>
                    <a:pt x="163174" y="45519"/>
                  </a:lnTo>
                  <a:lnTo>
                    <a:pt x="162566" y="45665"/>
                  </a:lnTo>
                  <a:lnTo>
                    <a:pt x="161957" y="45811"/>
                  </a:lnTo>
                  <a:lnTo>
                    <a:pt x="161323" y="45933"/>
                  </a:lnTo>
                  <a:lnTo>
                    <a:pt x="160715" y="46030"/>
                  </a:lnTo>
                  <a:lnTo>
                    <a:pt x="160106" y="46128"/>
                  </a:lnTo>
                  <a:lnTo>
                    <a:pt x="159497" y="46177"/>
                  </a:lnTo>
                  <a:lnTo>
                    <a:pt x="158888" y="46250"/>
                  </a:lnTo>
                  <a:lnTo>
                    <a:pt x="158279" y="46274"/>
                  </a:lnTo>
                  <a:lnTo>
                    <a:pt x="157646" y="46298"/>
                  </a:lnTo>
                  <a:lnTo>
                    <a:pt x="157037" y="46298"/>
                  </a:lnTo>
                  <a:lnTo>
                    <a:pt x="155819" y="46250"/>
                  </a:lnTo>
                  <a:lnTo>
                    <a:pt x="154602" y="46177"/>
                  </a:lnTo>
                  <a:lnTo>
                    <a:pt x="153384" y="46030"/>
                  </a:lnTo>
                  <a:lnTo>
                    <a:pt x="152166" y="45860"/>
                  </a:lnTo>
                  <a:lnTo>
                    <a:pt x="150924" y="45641"/>
                  </a:lnTo>
                  <a:lnTo>
                    <a:pt x="149706" y="45397"/>
                  </a:lnTo>
                  <a:lnTo>
                    <a:pt x="148489" y="45105"/>
                  </a:lnTo>
                  <a:lnTo>
                    <a:pt x="147271" y="44813"/>
                  </a:lnTo>
                  <a:lnTo>
                    <a:pt x="146053" y="44472"/>
                  </a:lnTo>
                  <a:lnTo>
                    <a:pt x="144836" y="44155"/>
                  </a:lnTo>
                  <a:lnTo>
                    <a:pt x="142376" y="43449"/>
                  </a:lnTo>
                  <a:lnTo>
                    <a:pt x="139916" y="42743"/>
                  </a:lnTo>
                  <a:lnTo>
                    <a:pt x="137481" y="42061"/>
                  </a:lnTo>
                  <a:lnTo>
                    <a:pt x="136238" y="41744"/>
                  </a:lnTo>
                  <a:lnTo>
                    <a:pt x="135021" y="41452"/>
                  </a:lnTo>
                  <a:lnTo>
                    <a:pt x="133779" y="41184"/>
                  </a:lnTo>
                  <a:lnTo>
                    <a:pt x="132537" y="40965"/>
                  </a:lnTo>
                  <a:lnTo>
                    <a:pt x="131295" y="40770"/>
                  </a:lnTo>
                  <a:lnTo>
                    <a:pt x="130052" y="40624"/>
                  </a:lnTo>
                  <a:lnTo>
                    <a:pt x="128835" y="40502"/>
                  </a:lnTo>
                  <a:lnTo>
                    <a:pt x="127568" y="40453"/>
                  </a:lnTo>
                  <a:lnTo>
                    <a:pt x="125523" y="40453"/>
                  </a:lnTo>
                  <a:lnTo>
                    <a:pt x="124500" y="40502"/>
                  </a:lnTo>
                  <a:lnTo>
                    <a:pt x="123501" y="40575"/>
                  </a:lnTo>
                  <a:lnTo>
                    <a:pt x="122503" y="40648"/>
                  </a:lnTo>
                  <a:lnTo>
                    <a:pt x="121504" y="40770"/>
                  </a:lnTo>
                  <a:lnTo>
                    <a:pt x="120530" y="40916"/>
                  </a:lnTo>
                  <a:lnTo>
                    <a:pt x="119556" y="41086"/>
                  </a:lnTo>
                  <a:lnTo>
                    <a:pt x="118582" y="41257"/>
                  </a:lnTo>
                  <a:lnTo>
                    <a:pt x="117607" y="41476"/>
                  </a:lnTo>
                  <a:lnTo>
                    <a:pt x="116658" y="41695"/>
                  </a:lnTo>
                  <a:lnTo>
                    <a:pt x="115708" y="41963"/>
                  </a:lnTo>
                  <a:lnTo>
                    <a:pt x="114782" y="42231"/>
                  </a:lnTo>
                  <a:lnTo>
                    <a:pt x="113857" y="42523"/>
                  </a:lnTo>
                  <a:lnTo>
                    <a:pt x="112931" y="42840"/>
                  </a:lnTo>
                  <a:lnTo>
                    <a:pt x="112006" y="43181"/>
                  </a:lnTo>
                  <a:lnTo>
                    <a:pt x="111105" y="43522"/>
                  </a:lnTo>
                  <a:lnTo>
                    <a:pt x="110204" y="43912"/>
                  </a:lnTo>
                  <a:lnTo>
                    <a:pt x="109303" y="44301"/>
                  </a:lnTo>
                  <a:lnTo>
                    <a:pt x="108426" y="44691"/>
                  </a:lnTo>
                  <a:lnTo>
                    <a:pt x="107549" y="45129"/>
                  </a:lnTo>
                  <a:lnTo>
                    <a:pt x="106672" y="45568"/>
                  </a:lnTo>
                  <a:lnTo>
                    <a:pt x="105795" y="46030"/>
                  </a:lnTo>
                  <a:lnTo>
                    <a:pt x="104943" y="46493"/>
                  </a:lnTo>
                  <a:lnTo>
                    <a:pt x="104091" y="46980"/>
                  </a:lnTo>
                  <a:lnTo>
                    <a:pt x="103238" y="47492"/>
                  </a:lnTo>
                  <a:lnTo>
                    <a:pt x="102410" y="48003"/>
                  </a:lnTo>
                  <a:lnTo>
                    <a:pt x="101558" y="48539"/>
                  </a:lnTo>
                  <a:lnTo>
                    <a:pt x="99926" y="49659"/>
                  </a:lnTo>
                  <a:lnTo>
                    <a:pt x="98294" y="50804"/>
                  </a:lnTo>
                  <a:lnTo>
                    <a:pt x="96711" y="51997"/>
                  </a:lnTo>
                  <a:lnTo>
                    <a:pt x="95128" y="53239"/>
                  </a:lnTo>
                  <a:lnTo>
                    <a:pt x="93594" y="54530"/>
                  </a:lnTo>
                  <a:lnTo>
                    <a:pt x="92084" y="55845"/>
                  </a:lnTo>
                  <a:lnTo>
                    <a:pt x="90574" y="57185"/>
                  </a:lnTo>
                  <a:lnTo>
                    <a:pt x="89113" y="58573"/>
                  </a:lnTo>
                  <a:lnTo>
                    <a:pt x="87651" y="59961"/>
                  </a:lnTo>
                  <a:lnTo>
                    <a:pt x="86215" y="61374"/>
                  </a:lnTo>
                  <a:lnTo>
                    <a:pt x="84826" y="62810"/>
                  </a:lnTo>
                  <a:lnTo>
                    <a:pt x="83438" y="64247"/>
                  </a:lnTo>
                  <a:lnTo>
                    <a:pt x="82074" y="65709"/>
                  </a:lnTo>
                  <a:lnTo>
                    <a:pt x="80735" y="67170"/>
                  </a:lnTo>
                  <a:lnTo>
                    <a:pt x="78105" y="70068"/>
                  </a:lnTo>
                  <a:lnTo>
                    <a:pt x="75547" y="72942"/>
                  </a:lnTo>
                  <a:lnTo>
                    <a:pt x="73282" y="75475"/>
                  </a:lnTo>
                  <a:lnTo>
                    <a:pt x="70993" y="78032"/>
                  </a:lnTo>
                  <a:lnTo>
                    <a:pt x="68655" y="80589"/>
                  </a:lnTo>
                  <a:lnTo>
                    <a:pt x="67462" y="81880"/>
                  </a:lnTo>
                  <a:lnTo>
                    <a:pt x="66244" y="83146"/>
                  </a:lnTo>
                  <a:lnTo>
                    <a:pt x="65026" y="84388"/>
                  </a:lnTo>
                  <a:lnTo>
                    <a:pt x="63784" y="85630"/>
                  </a:lnTo>
                  <a:lnTo>
                    <a:pt x="62518" y="86848"/>
                  </a:lnTo>
                  <a:lnTo>
                    <a:pt x="61251" y="88066"/>
                  </a:lnTo>
                  <a:lnTo>
                    <a:pt x="59961" y="89259"/>
                  </a:lnTo>
                  <a:lnTo>
                    <a:pt x="58670" y="90404"/>
                  </a:lnTo>
                  <a:lnTo>
                    <a:pt x="57330" y="91548"/>
                  </a:lnTo>
                  <a:lnTo>
                    <a:pt x="55991" y="92669"/>
                  </a:lnTo>
                  <a:lnTo>
                    <a:pt x="54627" y="93740"/>
                  </a:lnTo>
                  <a:lnTo>
                    <a:pt x="53239" y="94788"/>
                  </a:lnTo>
                  <a:lnTo>
                    <a:pt x="51851" y="95810"/>
                  </a:lnTo>
                  <a:lnTo>
                    <a:pt x="50414" y="96785"/>
                  </a:lnTo>
                  <a:lnTo>
                    <a:pt x="48977" y="97710"/>
                  </a:lnTo>
                  <a:lnTo>
                    <a:pt x="47491" y="98611"/>
                  </a:lnTo>
                  <a:lnTo>
                    <a:pt x="46005" y="99464"/>
                  </a:lnTo>
                  <a:lnTo>
                    <a:pt x="44471" y="100267"/>
                  </a:lnTo>
                  <a:lnTo>
                    <a:pt x="42937" y="101022"/>
                  </a:lnTo>
                  <a:lnTo>
                    <a:pt x="42157" y="101388"/>
                  </a:lnTo>
                  <a:lnTo>
                    <a:pt x="41354" y="101729"/>
                  </a:lnTo>
                  <a:lnTo>
                    <a:pt x="40574" y="102045"/>
                  </a:lnTo>
                  <a:lnTo>
                    <a:pt x="39771" y="102362"/>
                  </a:lnTo>
                  <a:lnTo>
                    <a:pt x="38967" y="102678"/>
                  </a:lnTo>
                  <a:lnTo>
                    <a:pt x="38139" y="102971"/>
                  </a:lnTo>
                  <a:lnTo>
                    <a:pt x="37311" y="103238"/>
                  </a:lnTo>
                  <a:lnTo>
                    <a:pt x="36483" y="103482"/>
                  </a:lnTo>
                  <a:lnTo>
                    <a:pt x="35655" y="103726"/>
                  </a:lnTo>
                  <a:lnTo>
                    <a:pt x="34802" y="103969"/>
                  </a:lnTo>
                  <a:lnTo>
                    <a:pt x="33974" y="104164"/>
                  </a:lnTo>
                  <a:lnTo>
                    <a:pt x="33098" y="104359"/>
                  </a:lnTo>
                  <a:lnTo>
                    <a:pt x="32245" y="104554"/>
                  </a:lnTo>
                  <a:lnTo>
                    <a:pt x="31368" y="104700"/>
                  </a:lnTo>
                  <a:lnTo>
                    <a:pt x="30273" y="104870"/>
                  </a:lnTo>
                  <a:lnTo>
                    <a:pt x="29152" y="105016"/>
                  </a:lnTo>
                  <a:lnTo>
                    <a:pt x="28032" y="105114"/>
                  </a:lnTo>
                  <a:lnTo>
                    <a:pt x="26887" y="105162"/>
                  </a:lnTo>
                  <a:lnTo>
                    <a:pt x="25743" y="105187"/>
                  </a:lnTo>
                  <a:lnTo>
                    <a:pt x="24598" y="105162"/>
                  </a:lnTo>
                  <a:lnTo>
                    <a:pt x="23429" y="105114"/>
                  </a:lnTo>
                  <a:lnTo>
                    <a:pt x="22284" y="105016"/>
                  </a:lnTo>
                  <a:lnTo>
                    <a:pt x="21115" y="104895"/>
                  </a:lnTo>
                  <a:lnTo>
                    <a:pt x="19971" y="104724"/>
                  </a:lnTo>
                  <a:lnTo>
                    <a:pt x="18826" y="104505"/>
                  </a:lnTo>
                  <a:lnTo>
                    <a:pt x="17681" y="104261"/>
                  </a:lnTo>
                  <a:lnTo>
                    <a:pt x="16561" y="103969"/>
                  </a:lnTo>
                  <a:lnTo>
                    <a:pt x="15441" y="103653"/>
                  </a:lnTo>
                  <a:lnTo>
                    <a:pt x="14345" y="103263"/>
                  </a:lnTo>
                  <a:lnTo>
                    <a:pt x="13273" y="102873"/>
                  </a:lnTo>
                  <a:lnTo>
                    <a:pt x="12202" y="102410"/>
                  </a:lnTo>
                  <a:lnTo>
                    <a:pt x="11154" y="101923"/>
                  </a:lnTo>
                  <a:lnTo>
                    <a:pt x="10131" y="101412"/>
                  </a:lnTo>
                  <a:lnTo>
                    <a:pt x="9133" y="100827"/>
                  </a:lnTo>
                  <a:lnTo>
                    <a:pt x="8183" y="100219"/>
                  </a:lnTo>
                  <a:lnTo>
                    <a:pt x="7233" y="99585"/>
                  </a:lnTo>
                  <a:lnTo>
                    <a:pt x="6332" y="98879"/>
                  </a:lnTo>
                  <a:lnTo>
                    <a:pt x="5455" y="98148"/>
                  </a:lnTo>
                  <a:lnTo>
                    <a:pt x="4627" y="97393"/>
                  </a:lnTo>
                  <a:lnTo>
                    <a:pt x="3824" y="96565"/>
                  </a:lnTo>
                  <a:lnTo>
                    <a:pt x="3458" y="96151"/>
                  </a:lnTo>
                  <a:lnTo>
                    <a:pt x="3069" y="95713"/>
                  </a:lnTo>
                  <a:lnTo>
                    <a:pt x="2728" y="95275"/>
                  </a:lnTo>
                  <a:lnTo>
                    <a:pt x="2362" y="94812"/>
                  </a:lnTo>
                  <a:lnTo>
                    <a:pt x="2021" y="94349"/>
                  </a:lnTo>
                  <a:lnTo>
                    <a:pt x="1705" y="93886"/>
                  </a:lnTo>
                  <a:lnTo>
                    <a:pt x="1388" y="93399"/>
                  </a:lnTo>
                  <a:lnTo>
                    <a:pt x="1096" y="92888"/>
                  </a:lnTo>
                  <a:lnTo>
                    <a:pt x="804" y="92401"/>
                  </a:lnTo>
                  <a:lnTo>
                    <a:pt x="511" y="91889"/>
                  </a:lnTo>
                  <a:lnTo>
                    <a:pt x="268" y="91354"/>
                  </a:lnTo>
                  <a:lnTo>
                    <a:pt x="0" y="90818"/>
                  </a:lnTo>
                  <a:lnTo>
                    <a:pt x="0" y="90818"/>
                  </a:lnTo>
                  <a:lnTo>
                    <a:pt x="463" y="91816"/>
                  </a:lnTo>
                  <a:lnTo>
                    <a:pt x="950" y="92791"/>
                  </a:lnTo>
                  <a:lnTo>
                    <a:pt x="1461" y="93740"/>
                  </a:lnTo>
                  <a:lnTo>
                    <a:pt x="1997" y="94690"/>
                  </a:lnTo>
                  <a:lnTo>
                    <a:pt x="2557" y="95591"/>
                  </a:lnTo>
                  <a:lnTo>
                    <a:pt x="3142" y="96468"/>
                  </a:lnTo>
                  <a:lnTo>
                    <a:pt x="3726" y="97320"/>
                  </a:lnTo>
                  <a:lnTo>
                    <a:pt x="4359" y="98148"/>
                  </a:lnTo>
                  <a:lnTo>
                    <a:pt x="4993" y="98952"/>
                  </a:lnTo>
                  <a:lnTo>
                    <a:pt x="5650" y="99707"/>
                  </a:lnTo>
                  <a:lnTo>
                    <a:pt x="6332" y="100462"/>
                  </a:lnTo>
                  <a:lnTo>
                    <a:pt x="7038" y="101193"/>
                  </a:lnTo>
                  <a:lnTo>
                    <a:pt x="7769" y="101875"/>
                  </a:lnTo>
                  <a:lnTo>
                    <a:pt x="8500" y="102532"/>
                  </a:lnTo>
                  <a:lnTo>
                    <a:pt x="9279" y="103165"/>
                  </a:lnTo>
                  <a:lnTo>
                    <a:pt x="10058" y="103774"/>
                  </a:lnTo>
                  <a:lnTo>
                    <a:pt x="10862" y="104359"/>
                  </a:lnTo>
                  <a:lnTo>
                    <a:pt x="11690" y="104895"/>
                  </a:lnTo>
                  <a:lnTo>
                    <a:pt x="12543" y="105406"/>
                  </a:lnTo>
                  <a:lnTo>
                    <a:pt x="13419" y="105893"/>
                  </a:lnTo>
                  <a:lnTo>
                    <a:pt x="14296" y="106356"/>
                  </a:lnTo>
                  <a:lnTo>
                    <a:pt x="15222" y="106770"/>
                  </a:lnTo>
                  <a:lnTo>
                    <a:pt x="16147" y="107160"/>
                  </a:lnTo>
                  <a:lnTo>
                    <a:pt x="17097" y="107500"/>
                  </a:lnTo>
                  <a:lnTo>
                    <a:pt x="18071" y="107841"/>
                  </a:lnTo>
                  <a:lnTo>
                    <a:pt x="19045" y="108134"/>
                  </a:lnTo>
                  <a:lnTo>
                    <a:pt x="20068" y="108377"/>
                  </a:lnTo>
                  <a:lnTo>
                    <a:pt x="21091" y="108596"/>
                  </a:lnTo>
                  <a:lnTo>
                    <a:pt x="22138" y="108791"/>
                  </a:lnTo>
                  <a:lnTo>
                    <a:pt x="23210" y="108962"/>
                  </a:lnTo>
                  <a:lnTo>
                    <a:pt x="24306" y="109084"/>
                  </a:lnTo>
                  <a:lnTo>
                    <a:pt x="25402" y="109157"/>
                  </a:lnTo>
                  <a:lnTo>
                    <a:pt x="26205" y="109205"/>
                  </a:lnTo>
                  <a:lnTo>
                    <a:pt x="27009" y="109230"/>
                  </a:lnTo>
                  <a:lnTo>
                    <a:pt x="28568" y="109230"/>
                  </a:lnTo>
                  <a:lnTo>
                    <a:pt x="29347" y="109205"/>
                  </a:lnTo>
                  <a:lnTo>
                    <a:pt x="30102" y="109181"/>
                  </a:lnTo>
                  <a:lnTo>
                    <a:pt x="30881" y="109132"/>
                  </a:lnTo>
                  <a:lnTo>
                    <a:pt x="31636" y="109059"/>
                  </a:lnTo>
                  <a:lnTo>
                    <a:pt x="33122" y="108889"/>
                  </a:lnTo>
                  <a:lnTo>
                    <a:pt x="34608" y="108669"/>
                  </a:lnTo>
                  <a:lnTo>
                    <a:pt x="36069" y="108377"/>
                  </a:lnTo>
                  <a:lnTo>
                    <a:pt x="37506" y="108061"/>
                  </a:lnTo>
                  <a:lnTo>
                    <a:pt x="38918" y="107671"/>
                  </a:lnTo>
                  <a:lnTo>
                    <a:pt x="40307" y="107257"/>
                  </a:lnTo>
                  <a:lnTo>
                    <a:pt x="41670" y="106770"/>
                  </a:lnTo>
                  <a:lnTo>
                    <a:pt x="43034" y="106258"/>
                  </a:lnTo>
                  <a:lnTo>
                    <a:pt x="44374" y="105674"/>
                  </a:lnTo>
                  <a:lnTo>
                    <a:pt x="45689" y="105065"/>
                  </a:lnTo>
                  <a:lnTo>
                    <a:pt x="47004" y="104432"/>
                  </a:lnTo>
                  <a:lnTo>
                    <a:pt x="48270" y="103726"/>
                  </a:lnTo>
                  <a:lnTo>
                    <a:pt x="49561" y="102995"/>
                  </a:lnTo>
                  <a:lnTo>
                    <a:pt x="50803" y="102240"/>
                  </a:lnTo>
                  <a:lnTo>
                    <a:pt x="52045" y="101436"/>
                  </a:lnTo>
                  <a:lnTo>
                    <a:pt x="53263" y="100608"/>
                  </a:lnTo>
                  <a:lnTo>
                    <a:pt x="54481" y="99731"/>
                  </a:lnTo>
                  <a:lnTo>
                    <a:pt x="55674" y="98855"/>
                  </a:lnTo>
                  <a:lnTo>
                    <a:pt x="56868" y="97929"/>
                  </a:lnTo>
                  <a:lnTo>
                    <a:pt x="58037" y="96955"/>
                  </a:lnTo>
                  <a:lnTo>
                    <a:pt x="59206" y="95981"/>
                  </a:lnTo>
                  <a:lnTo>
                    <a:pt x="60350" y="94982"/>
                  </a:lnTo>
                  <a:lnTo>
                    <a:pt x="61495" y="93960"/>
                  </a:lnTo>
                  <a:lnTo>
                    <a:pt x="62615" y="92912"/>
                  </a:lnTo>
                  <a:lnTo>
                    <a:pt x="63735" y="91841"/>
                  </a:lnTo>
                  <a:lnTo>
                    <a:pt x="64856" y="90769"/>
                  </a:lnTo>
                  <a:lnTo>
                    <a:pt x="65952" y="89649"/>
                  </a:lnTo>
                  <a:lnTo>
                    <a:pt x="67048" y="88529"/>
                  </a:lnTo>
                  <a:lnTo>
                    <a:pt x="69215" y="86264"/>
                  </a:lnTo>
                  <a:lnTo>
                    <a:pt x="71358" y="83950"/>
                  </a:lnTo>
                  <a:lnTo>
                    <a:pt x="73477" y="81588"/>
                  </a:lnTo>
                  <a:lnTo>
                    <a:pt x="75596" y="79225"/>
                  </a:lnTo>
                  <a:lnTo>
                    <a:pt x="79785" y="74500"/>
                  </a:lnTo>
                  <a:lnTo>
                    <a:pt x="81855" y="72138"/>
                  </a:lnTo>
                  <a:lnTo>
                    <a:pt x="83950" y="69824"/>
                  </a:lnTo>
                  <a:lnTo>
                    <a:pt x="86044" y="67560"/>
                  </a:lnTo>
                  <a:lnTo>
                    <a:pt x="88139" y="65343"/>
                  </a:lnTo>
                  <a:lnTo>
                    <a:pt x="89210" y="64247"/>
                  </a:lnTo>
                  <a:lnTo>
                    <a:pt x="90257" y="63176"/>
                  </a:lnTo>
                  <a:lnTo>
                    <a:pt x="91329" y="62153"/>
                  </a:lnTo>
                  <a:lnTo>
                    <a:pt x="92401" y="61106"/>
                  </a:lnTo>
                  <a:lnTo>
                    <a:pt x="93472" y="60107"/>
                  </a:lnTo>
                  <a:lnTo>
                    <a:pt x="94568" y="59133"/>
                  </a:lnTo>
                  <a:lnTo>
                    <a:pt x="95640" y="58183"/>
                  </a:lnTo>
                  <a:lnTo>
                    <a:pt x="96736" y="57258"/>
                  </a:lnTo>
                  <a:lnTo>
                    <a:pt x="97856" y="56357"/>
                  </a:lnTo>
                  <a:lnTo>
                    <a:pt x="98976" y="55504"/>
                  </a:lnTo>
                  <a:lnTo>
                    <a:pt x="100097" y="54676"/>
                  </a:lnTo>
                  <a:lnTo>
                    <a:pt x="101217" y="53872"/>
                  </a:lnTo>
                  <a:lnTo>
                    <a:pt x="102508" y="52996"/>
                  </a:lnTo>
                  <a:lnTo>
                    <a:pt x="103823" y="52168"/>
                  </a:lnTo>
                  <a:lnTo>
                    <a:pt x="105162" y="51364"/>
                  </a:lnTo>
                  <a:lnTo>
                    <a:pt x="106526" y="50585"/>
                  </a:lnTo>
                  <a:lnTo>
                    <a:pt x="107890" y="49854"/>
                  </a:lnTo>
                  <a:lnTo>
                    <a:pt x="109278" y="49148"/>
                  </a:lnTo>
                  <a:lnTo>
                    <a:pt x="110691" y="48490"/>
                  </a:lnTo>
                  <a:lnTo>
                    <a:pt x="112128" y="47881"/>
                  </a:lnTo>
                  <a:lnTo>
                    <a:pt x="113565" y="47297"/>
                  </a:lnTo>
                  <a:lnTo>
                    <a:pt x="115050" y="46785"/>
                  </a:lnTo>
                  <a:lnTo>
                    <a:pt x="116511" y="46298"/>
                  </a:lnTo>
                  <a:lnTo>
                    <a:pt x="118021" y="45860"/>
                  </a:lnTo>
                  <a:lnTo>
                    <a:pt x="119531" y="45470"/>
                  </a:lnTo>
                  <a:lnTo>
                    <a:pt x="121041" y="45154"/>
                  </a:lnTo>
                  <a:lnTo>
                    <a:pt x="121821" y="45007"/>
                  </a:lnTo>
                  <a:lnTo>
                    <a:pt x="122576" y="44886"/>
                  </a:lnTo>
                  <a:lnTo>
                    <a:pt x="123355" y="44764"/>
                  </a:lnTo>
                  <a:lnTo>
                    <a:pt x="124134" y="44667"/>
                  </a:lnTo>
                  <a:lnTo>
                    <a:pt x="125011" y="44569"/>
                  </a:lnTo>
                  <a:lnTo>
                    <a:pt x="125912" y="44520"/>
                  </a:lnTo>
                  <a:lnTo>
                    <a:pt x="126789" y="44472"/>
                  </a:lnTo>
                  <a:lnTo>
                    <a:pt x="127690" y="44472"/>
                  </a:lnTo>
                  <a:lnTo>
                    <a:pt x="128567" y="44496"/>
                  </a:lnTo>
                  <a:lnTo>
                    <a:pt x="129419" y="44520"/>
                  </a:lnTo>
                  <a:lnTo>
                    <a:pt x="130296" y="44593"/>
                  </a:lnTo>
                  <a:lnTo>
                    <a:pt x="131148" y="44667"/>
                  </a:lnTo>
                  <a:lnTo>
                    <a:pt x="132025" y="44764"/>
                  </a:lnTo>
                  <a:lnTo>
                    <a:pt x="132878" y="44886"/>
                  </a:lnTo>
                  <a:lnTo>
                    <a:pt x="133730" y="45032"/>
                  </a:lnTo>
                  <a:lnTo>
                    <a:pt x="134582" y="45178"/>
                  </a:lnTo>
                  <a:lnTo>
                    <a:pt x="136263" y="45519"/>
                  </a:lnTo>
                  <a:lnTo>
                    <a:pt x="137968" y="45933"/>
                  </a:lnTo>
                  <a:lnTo>
                    <a:pt x="139648" y="46347"/>
                  </a:lnTo>
                  <a:lnTo>
                    <a:pt x="141329" y="46810"/>
                  </a:lnTo>
                  <a:lnTo>
                    <a:pt x="144689" y="47760"/>
                  </a:lnTo>
                  <a:lnTo>
                    <a:pt x="146370" y="48247"/>
                  </a:lnTo>
                  <a:lnTo>
                    <a:pt x="148075" y="48709"/>
                  </a:lnTo>
                  <a:lnTo>
                    <a:pt x="149780" y="49148"/>
                  </a:lnTo>
                  <a:lnTo>
                    <a:pt x="151509" y="49537"/>
                  </a:lnTo>
                  <a:lnTo>
                    <a:pt x="152873" y="49830"/>
                  </a:lnTo>
                  <a:lnTo>
                    <a:pt x="154212" y="50024"/>
                  </a:lnTo>
                  <a:lnTo>
                    <a:pt x="154894" y="50122"/>
                  </a:lnTo>
                  <a:lnTo>
                    <a:pt x="155552" y="50195"/>
                  </a:lnTo>
                  <a:lnTo>
                    <a:pt x="156233" y="50244"/>
                  </a:lnTo>
                  <a:lnTo>
                    <a:pt x="156891" y="50292"/>
                  </a:lnTo>
                  <a:lnTo>
                    <a:pt x="157549" y="50317"/>
                  </a:lnTo>
                  <a:lnTo>
                    <a:pt x="158864" y="50317"/>
                  </a:lnTo>
                  <a:lnTo>
                    <a:pt x="159497" y="50292"/>
                  </a:lnTo>
                  <a:lnTo>
                    <a:pt x="160154" y="50268"/>
                  </a:lnTo>
                  <a:lnTo>
                    <a:pt x="160788" y="50195"/>
                  </a:lnTo>
                  <a:lnTo>
                    <a:pt x="161445" y="50122"/>
                  </a:lnTo>
                  <a:lnTo>
                    <a:pt x="162078" y="50049"/>
                  </a:lnTo>
                  <a:lnTo>
                    <a:pt x="162712" y="49927"/>
                  </a:lnTo>
                  <a:lnTo>
                    <a:pt x="163345" y="49805"/>
                  </a:lnTo>
                  <a:lnTo>
                    <a:pt x="163978" y="49684"/>
                  </a:lnTo>
                  <a:lnTo>
                    <a:pt x="164587" y="49513"/>
                  </a:lnTo>
                  <a:lnTo>
                    <a:pt x="165220" y="49343"/>
                  </a:lnTo>
                  <a:lnTo>
                    <a:pt x="165829" y="49148"/>
                  </a:lnTo>
                  <a:lnTo>
                    <a:pt x="166438" y="48929"/>
                  </a:lnTo>
                  <a:lnTo>
                    <a:pt x="167047" y="48709"/>
                  </a:lnTo>
                  <a:lnTo>
                    <a:pt x="167656" y="48466"/>
                  </a:lnTo>
                  <a:lnTo>
                    <a:pt x="168264" y="48198"/>
                  </a:lnTo>
                  <a:lnTo>
                    <a:pt x="168873" y="47930"/>
                  </a:lnTo>
                  <a:lnTo>
                    <a:pt x="169482" y="47613"/>
                  </a:lnTo>
                  <a:lnTo>
                    <a:pt x="170067" y="47297"/>
                  </a:lnTo>
                  <a:lnTo>
                    <a:pt x="170651" y="46956"/>
                  </a:lnTo>
                  <a:lnTo>
                    <a:pt x="171236" y="46591"/>
                  </a:lnTo>
                  <a:lnTo>
                    <a:pt x="171820" y="46225"/>
                  </a:lnTo>
                  <a:lnTo>
                    <a:pt x="172892" y="45470"/>
                  </a:lnTo>
                  <a:lnTo>
                    <a:pt x="173939" y="44691"/>
                  </a:lnTo>
                  <a:lnTo>
                    <a:pt x="174938" y="43863"/>
                  </a:lnTo>
                  <a:lnTo>
                    <a:pt x="175887" y="43010"/>
                  </a:lnTo>
                  <a:lnTo>
                    <a:pt x="176837" y="42134"/>
                  </a:lnTo>
                  <a:lnTo>
                    <a:pt x="177738" y="41233"/>
                  </a:lnTo>
                  <a:lnTo>
                    <a:pt x="178615" y="40283"/>
                  </a:lnTo>
                  <a:lnTo>
                    <a:pt x="179443" y="39333"/>
                  </a:lnTo>
                  <a:lnTo>
                    <a:pt x="180271" y="38359"/>
                  </a:lnTo>
                  <a:lnTo>
                    <a:pt x="181075" y="37360"/>
                  </a:lnTo>
                  <a:lnTo>
                    <a:pt x="181854" y="36337"/>
                  </a:lnTo>
                  <a:lnTo>
                    <a:pt x="182634" y="35315"/>
                  </a:lnTo>
                  <a:lnTo>
                    <a:pt x="183389" y="34267"/>
                  </a:lnTo>
                  <a:lnTo>
                    <a:pt x="184144" y="33196"/>
                  </a:lnTo>
                  <a:lnTo>
                    <a:pt x="185580" y="31053"/>
                  </a:lnTo>
                  <a:lnTo>
                    <a:pt x="188454" y="26742"/>
                  </a:lnTo>
                  <a:lnTo>
                    <a:pt x="189891" y="24574"/>
                  </a:lnTo>
                  <a:lnTo>
                    <a:pt x="191377" y="22455"/>
                  </a:lnTo>
                  <a:lnTo>
                    <a:pt x="192132" y="21408"/>
                  </a:lnTo>
                  <a:lnTo>
                    <a:pt x="192887" y="20361"/>
                  </a:lnTo>
                  <a:lnTo>
                    <a:pt x="193690" y="19338"/>
                  </a:lnTo>
                  <a:lnTo>
                    <a:pt x="194494" y="18340"/>
                  </a:lnTo>
                  <a:lnTo>
                    <a:pt x="195322" y="17365"/>
                  </a:lnTo>
                  <a:lnTo>
                    <a:pt x="196150" y="16391"/>
                  </a:lnTo>
                  <a:lnTo>
                    <a:pt x="197027" y="15466"/>
                  </a:lnTo>
                  <a:lnTo>
                    <a:pt x="197928" y="14540"/>
                  </a:lnTo>
                  <a:lnTo>
                    <a:pt x="198561" y="13956"/>
                  </a:lnTo>
                  <a:lnTo>
                    <a:pt x="199195" y="13371"/>
                  </a:lnTo>
                  <a:lnTo>
                    <a:pt x="199852" y="12811"/>
                  </a:lnTo>
                  <a:lnTo>
                    <a:pt x="200510" y="12275"/>
                  </a:lnTo>
                  <a:lnTo>
                    <a:pt x="201167" y="11740"/>
                  </a:lnTo>
                  <a:lnTo>
                    <a:pt x="201849" y="11228"/>
                  </a:lnTo>
                  <a:lnTo>
                    <a:pt x="202531" y="10741"/>
                  </a:lnTo>
                  <a:lnTo>
                    <a:pt x="203237" y="10278"/>
                  </a:lnTo>
                  <a:lnTo>
                    <a:pt x="203944" y="9816"/>
                  </a:lnTo>
                  <a:lnTo>
                    <a:pt x="204674" y="9377"/>
                  </a:lnTo>
                  <a:lnTo>
                    <a:pt x="205405" y="8963"/>
                  </a:lnTo>
                  <a:lnTo>
                    <a:pt x="206136" y="8549"/>
                  </a:lnTo>
                  <a:lnTo>
                    <a:pt x="206891" y="8160"/>
                  </a:lnTo>
                  <a:lnTo>
                    <a:pt x="207646" y="7794"/>
                  </a:lnTo>
                  <a:lnTo>
                    <a:pt x="208401" y="7453"/>
                  </a:lnTo>
                  <a:lnTo>
                    <a:pt x="209180" y="7112"/>
                  </a:lnTo>
                  <a:lnTo>
                    <a:pt x="209959" y="6796"/>
                  </a:lnTo>
                  <a:lnTo>
                    <a:pt x="210739" y="6503"/>
                  </a:lnTo>
                  <a:lnTo>
                    <a:pt x="211518" y="6211"/>
                  </a:lnTo>
                  <a:lnTo>
                    <a:pt x="212322" y="5968"/>
                  </a:lnTo>
                  <a:lnTo>
                    <a:pt x="213125" y="5700"/>
                  </a:lnTo>
                  <a:lnTo>
                    <a:pt x="213953" y="5481"/>
                  </a:lnTo>
                  <a:lnTo>
                    <a:pt x="214757" y="5261"/>
                  </a:lnTo>
                  <a:lnTo>
                    <a:pt x="215585" y="5067"/>
                  </a:lnTo>
                  <a:lnTo>
                    <a:pt x="216413" y="4872"/>
                  </a:lnTo>
                  <a:lnTo>
                    <a:pt x="217241" y="4701"/>
                  </a:lnTo>
                  <a:lnTo>
                    <a:pt x="218069" y="4555"/>
                  </a:lnTo>
                  <a:lnTo>
                    <a:pt x="218922" y="4433"/>
                  </a:lnTo>
                  <a:lnTo>
                    <a:pt x="219774" y="4312"/>
                  </a:lnTo>
                  <a:lnTo>
                    <a:pt x="220626" y="4214"/>
                  </a:lnTo>
                  <a:lnTo>
                    <a:pt x="221479" y="4117"/>
                  </a:lnTo>
                  <a:lnTo>
                    <a:pt x="222331" y="4068"/>
                  </a:lnTo>
                  <a:lnTo>
                    <a:pt x="223403" y="3995"/>
                  </a:lnTo>
                  <a:lnTo>
                    <a:pt x="224450" y="3946"/>
                  </a:lnTo>
                  <a:lnTo>
                    <a:pt x="226545" y="3946"/>
                  </a:lnTo>
                  <a:lnTo>
                    <a:pt x="227592" y="3971"/>
                  </a:lnTo>
                  <a:lnTo>
                    <a:pt x="228615" y="4019"/>
                  </a:lnTo>
                  <a:lnTo>
                    <a:pt x="229638" y="4092"/>
                  </a:lnTo>
                  <a:lnTo>
                    <a:pt x="230660" y="4190"/>
                  </a:lnTo>
                  <a:lnTo>
                    <a:pt x="231683" y="4312"/>
                  </a:lnTo>
                  <a:lnTo>
                    <a:pt x="232682" y="4458"/>
                  </a:lnTo>
                  <a:lnTo>
                    <a:pt x="233705" y="4604"/>
                  </a:lnTo>
                  <a:lnTo>
                    <a:pt x="234703" y="4799"/>
                  </a:lnTo>
                  <a:lnTo>
                    <a:pt x="235677" y="4993"/>
                  </a:lnTo>
                  <a:lnTo>
                    <a:pt x="236676" y="5213"/>
                  </a:lnTo>
                  <a:lnTo>
                    <a:pt x="237650" y="5432"/>
                  </a:lnTo>
                  <a:lnTo>
                    <a:pt x="238624" y="5700"/>
                  </a:lnTo>
                  <a:lnTo>
                    <a:pt x="239598" y="5968"/>
                  </a:lnTo>
                  <a:lnTo>
                    <a:pt x="240573" y="6260"/>
                  </a:lnTo>
                  <a:lnTo>
                    <a:pt x="241522" y="6577"/>
                  </a:lnTo>
                  <a:lnTo>
                    <a:pt x="242472" y="6893"/>
                  </a:lnTo>
                  <a:lnTo>
                    <a:pt x="243422" y="7234"/>
                  </a:lnTo>
                  <a:lnTo>
                    <a:pt x="244372" y="7599"/>
                  </a:lnTo>
                  <a:lnTo>
                    <a:pt x="245297" y="7965"/>
                  </a:lnTo>
                  <a:lnTo>
                    <a:pt x="246223" y="8354"/>
                  </a:lnTo>
                  <a:lnTo>
                    <a:pt x="247148" y="8768"/>
                  </a:lnTo>
                  <a:lnTo>
                    <a:pt x="248074" y="9182"/>
                  </a:lnTo>
                  <a:lnTo>
                    <a:pt x="248999" y="9621"/>
                  </a:lnTo>
                  <a:lnTo>
                    <a:pt x="249900" y="10059"/>
                  </a:lnTo>
                  <a:lnTo>
                    <a:pt x="251703" y="10985"/>
                  </a:lnTo>
                  <a:lnTo>
                    <a:pt x="253480" y="11983"/>
                  </a:lnTo>
                  <a:lnTo>
                    <a:pt x="255234" y="13006"/>
                  </a:lnTo>
                  <a:lnTo>
                    <a:pt x="256963" y="14102"/>
                  </a:lnTo>
                  <a:lnTo>
                    <a:pt x="258692" y="15222"/>
                  </a:lnTo>
                  <a:lnTo>
                    <a:pt x="260373" y="16391"/>
                  </a:lnTo>
                  <a:lnTo>
                    <a:pt x="262053" y="17585"/>
                  </a:lnTo>
                  <a:lnTo>
                    <a:pt x="263709" y="18827"/>
                  </a:lnTo>
                  <a:lnTo>
                    <a:pt x="265341" y="20069"/>
                  </a:lnTo>
                  <a:lnTo>
                    <a:pt x="266948" y="21360"/>
                  </a:lnTo>
                  <a:lnTo>
                    <a:pt x="268532" y="22675"/>
                  </a:lnTo>
                  <a:lnTo>
                    <a:pt x="270115" y="24014"/>
                  </a:lnTo>
                  <a:lnTo>
                    <a:pt x="271673" y="25378"/>
                  </a:lnTo>
                  <a:lnTo>
                    <a:pt x="273208" y="26742"/>
                  </a:lnTo>
                  <a:lnTo>
                    <a:pt x="274718" y="28106"/>
                  </a:lnTo>
                  <a:lnTo>
                    <a:pt x="276203" y="29518"/>
                  </a:lnTo>
                  <a:lnTo>
                    <a:pt x="277689" y="30906"/>
                  </a:lnTo>
                  <a:lnTo>
                    <a:pt x="279150" y="32295"/>
                  </a:lnTo>
                  <a:lnTo>
                    <a:pt x="278906" y="31759"/>
                  </a:lnTo>
                  <a:lnTo>
                    <a:pt x="278639" y="31223"/>
                  </a:lnTo>
                  <a:lnTo>
                    <a:pt x="278054" y="30127"/>
                  </a:lnTo>
                  <a:lnTo>
                    <a:pt x="277396" y="29080"/>
                  </a:lnTo>
                  <a:lnTo>
                    <a:pt x="276715" y="28008"/>
                  </a:lnTo>
                  <a:lnTo>
                    <a:pt x="275960" y="26961"/>
                  </a:lnTo>
                  <a:lnTo>
                    <a:pt x="275180" y="25938"/>
                  </a:lnTo>
                  <a:lnTo>
                    <a:pt x="274328" y="24915"/>
                  </a:lnTo>
                  <a:lnTo>
                    <a:pt x="273451" y="23917"/>
                  </a:lnTo>
                  <a:lnTo>
                    <a:pt x="272526" y="22918"/>
                  </a:lnTo>
                  <a:lnTo>
                    <a:pt x="271576" y="21944"/>
                  </a:lnTo>
                  <a:lnTo>
                    <a:pt x="270577" y="20970"/>
                  </a:lnTo>
                  <a:lnTo>
                    <a:pt x="269530" y="20020"/>
                  </a:lnTo>
                  <a:lnTo>
                    <a:pt x="268483" y="19095"/>
                  </a:lnTo>
                  <a:lnTo>
                    <a:pt x="267387" y="18169"/>
                  </a:lnTo>
                  <a:lnTo>
                    <a:pt x="266291" y="17268"/>
                  </a:lnTo>
                  <a:lnTo>
                    <a:pt x="265171" y="16391"/>
                  </a:lnTo>
                  <a:lnTo>
                    <a:pt x="264026" y="15539"/>
                  </a:lnTo>
                  <a:lnTo>
                    <a:pt x="262857" y="14686"/>
                  </a:lnTo>
                  <a:lnTo>
                    <a:pt x="261688" y="13883"/>
                  </a:lnTo>
                  <a:lnTo>
                    <a:pt x="260495" y="13079"/>
                  </a:lnTo>
                  <a:lnTo>
                    <a:pt x="259326" y="12275"/>
                  </a:lnTo>
                  <a:lnTo>
                    <a:pt x="258132" y="11520"/>
                  </a:lnTo>
                  <a:lnTo>
                    <a:pt x="256939" y="10790"/>
                  </a:lnTo>
                  <a:lnTo>
                    <a:pt x="255745" y="10084"/>
                  </a:lnTo>
                  <a:lnTo>
                    <a:pt x="254552" y="9377"/>
                  </a:lnTo>
                  <a:lnTo>
                    <a:pt x="253383" y="8720"/>
                  </a:lnTo>
                  <a:lnTo>
                    <a:pt x="252214" y="8086"/>
                  </a:lnTo>
                  <a:lnTo>
                    <a:pt x="251069" y="7453"/>
                  </a:lnTo>
                  <a:lnTo>
                    <a:pt x="249949" y="6869"/>
                  </a:lnTo>
                  <a:lnTo>
                    <a:pt x="248829" y="6309"/>
                  </a:lnTo>
                  <a:lnTo>
                    <a:pt x="246661" y="5261"/>
                  </a:lnTo>
                  <a:lnTo>
                    <a:pt x="245030" y="4531"/>
                  </a:lnTo>
                  <a:lnTo>
                    <a:pt x="243349" y="3849"/>
                  </a:lnTo>
                  <a:lnTo>
                    <a:pt x="241669" y="3191"/>
                  </a:lnTo>
                  <a:lnTo>
                    <a:pt x="239964" y="2607"/>
                  </a:lnTo>
                  <a:lnTo>
                    <a:pt x="238235" y="2095"/>
                  </a:lnTo>
                  <a:lnTo>
                    <a:pt x="237382" y="1852"/>
                  </a:lnTo>
                  <a:lnTo>
                    <a:pt x="236505" y="1608"/>
                  </a:lnTo>
                  <a:lnTo>
                    <a:pt x="235629" y="1389"/>
                  </a:lnTo>
                  <a:lnTo>
                    <a:pt x="234752" y="1194"/>
                  </a:lnTo>
                  <a:lnTo>
                    <a:pt x="233875" y="1024"/>
                  </a:lnTo>
                  <a:lnTo>
                    <a:pt x="232998" y="853"/>
                  </a:lnTo>
                  <a:lnTo>
                    <a:pt x="232122" y="683"/>
                  </a:lnTo>
                  <a:lnTo>
                    <a:pt x="231245" y="537"/>
                  </a:lnTo>
                  <a:lnTo>
                    <a:pt x="230344" y="415"/>
                  </a:lnTo>
                  <a:lnTo>
                    <a:pt x="229467" y="317"/>
                  </a:lnTo>
                  <a:lnTo>
                    <a:pt x="228566" y="220"/>
                  </a:lnTo>
                  <a:lnTo>
                    <a:pt x="227665" y="147"/>
                  </a:lnTo>
                  <a:lnTo>
                    <a:pt x="226764" y="74"/>
                  </a:lnTo>
                  <a:lnTo>
                    <a:pt x="225887" y="25"/>
                  </a:lnTo>
                  <a:lnTo>
                    <a:pt x="224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13600" y="1489400"/>
              <a:ext cx="6978775" cy="2730725"/>
            </a:xfrm>
            <a:custGeom>
              <a:avLst/>
              <a:gdLst/>
              <a:ahLst/>
              <a:cxnLst/>
              <a:rect l="l" t="t" r="r" b="b"/>
              <a:pathLst>
                <a:path w="279151" h="109229" extrusionOk="0">
                  <a:moveTo>
                    <a:pt x="223185" y="0"/>
                  </a:moveTo>
                  <a:lnTo>
                    <a:pt x="222283" y="24"/>
                  </a:lnTo>
                  <a:lnTo>
                    <a:pt x="221382" y="49"/>
                  </a:lnTo>
                  <a:lnTo>
                    <a:pt x="220481" y="122"/>
                  </a:lnTo>
                  <a:lnTo>
                    <a:pt x="219580" y="195"/>
                  </a:lnTo>
                  <a:lnTo>
                    <a:pt x="218679" y="268"/>
                  </a:lnTo>
                  <a:lnTo>
                    <a:pt x="217875" y="365"/>
                  </a:lnTo>
                  <a:lnTo>
                    <a:pt x="217072" y="487"/>
                  </a:lnTo>
                  <a:lnTo>
                    <a:pt x="216268" y="609"/>
                  </a:lnTo>
                  <a:lnTo>
                    <a:pt x="215464" y="755"/>
                  </a:lnTo>
                  <a:lnTo>
                    <a:pt x="214685" y="925"/>
                  </a:lnTo>
                  <a:lnTo>
                    <a:pt x="213881" y="1096"/>
                  </a:lnTo>
                  <a:lnTo>
                    <a:pt x="213102" y="1266"/>
                  </a:lnTo>
                  <a:lnTo>
                    <a:pt x="212322" y="1486"/>
                  </a:lnTo>
                  <a:lnTo>
                    <a:pt x="211567" y="1680"/>
                  </a:lnTo>
                  <a:lnTo>
                    <a:pt x="210788" y="1924"/>
                  </a:lnTo>
                  <a:lnTo>
                    <a:pt x="210033" y="2168"/>
                  </a:lnTo>
                  <a:lnTo>
                    <a:pt x="209278" y="2435"/>
                  </a:lnTo>
                  <a:lnTo>
                    <a:pt x="208523" y="2703"/>
                  </a:lnTo>
                  <a:lnTo>
                    <a:pt x="207793" y="2996"/>
                  </a:lnTo>
                  <a:lnTo>
                    <a:pt x="207062" y="3312"/>
                  </a:lnTo>
                  <a:lnTo>
                    <a:pt x="206331" y="3629"/>
                  </a:lnTo>
                  <a:lnTo>
                    <a:pt x="205601" y="3970"/>
                  </a:lnTo>
                  <a:lnTo>
                    <a:pt x="204894" y="4311"/>
                  </a:lnTo>
                  <a:lnTo>
                    <a:pt x="204188" y="4700"/>
                  </a:lnTo>
                  <a:lnTo>
                    <a:pt x="203506" y="5066"/>
                  </a:lnTo>
                  <a:lnTo>
                    <a:pt x="202800" y="5480"/>
                  </a:lnTo>
                  <a:lnTo>
                    <a:pt x="202142" y="5894"/>
                  </a:lnTo>
                  <a:lnTo>
                    <a:pt x="201460" y="6332"/>
                  </a:lnTo>
                  <a:lnTo>
                    <a:pt x="200803" y="6771"/>
                  </a:lnTo>
                  <a:lnTo>
                    <a:pt x="200145" y="7233"/>
                  </a:lnTo>
                  <a:lnTo>
                    <a:pt x="199512" y="7696"/>
                  </a:lnTo>
                  <a:lnTo>
                    <a:pt x="198879" y="8207"/>
                  </a:lnTo>
                  <a:lnTo>
                    <a:pt x="198246" y="8719"/>
                  </a:lnTo>
                  <a:lnTo>
                    <a:pt x="197637" y="9230"/>
                  </a:lnTo>
                  <a:lnTo>
                    <a:pt x="197028" y="9766"/>
                  </a:lnTo>
                  <a:lnTo>
                    <a:pt x="196443" y="10326"/>
                  </a:lnTo>
                  <a:lnTo>
                    <a:pt x="195859" y="10911"/>
                  </a:lnTo>
                  <a:lnTo>
                    <a:pt x="194909" y="11909"/>
                  </a:lnTo>
                  <a:lnTo>
                    <a:pt x="193984" y="12932"/>
                  </a:lnTo>
                  <a:lnTo>
                    <a:pt x="193083" y="13979"/>
                  </a:lnTo>
                  <a:lnTo>
                    <a:pt x="192206" y="15051"/>
                  </a:lnTo>
                  <a:lnTo>
                    <a:pt x="191353" y="16147"/>
                  </a:lnTo>
                  <a:lnTo>
                    <a:pt x="190525" y="17267"/>
                  </a:lnTo>
                  <a:lnTo>
                    <a:pt x="189697" y="18412"/>
                  </a:lnTo>
                  <a:lnTo>
                    <a:pt x="188894" y="19581"/>
                  </a:lnTo>
                  <a:lnTo>
                    <a:pt x="187311" y="21919"/>
                  </a:lnTo>
                  <a:lnTo>
                    <a:pt x="185727" y="24281"/>
                  </a:lnTo>
                  <a:lnTo>
                    <a:pt x="184169" y="26668"/>
                  </a:lnTo>
                  <a:lnTo>
                    <a:pt x="182586" y="29006"/>
                  </a:lnTo>
                  <a:lnTo>
                    <a:pt x="181782" y="30175"/>
                  </a:lnTo>
                  <a:lnTo>
                    <a:pt x="180954" y="31320"/>
                  </a:lnTo>
                  <a:lnTo>
                    <a:pt x="180102" y="32440"/>
                  </a:lnTo>
                  <a:lnTo>
                    <a:pt x="179249" y="33560"/>
                  </a:lnTo>
                  <a:lnTo>
                    <a:pt x="178372" y="34632"/>
                  </a:lnTo>
                  <a:lnTo>
                    <a:pt x="177471" y="35703"/>
                  </a:lnTo>
                  <a:lnTo>
                    <a:pt x="176546" y="36726"/>
                  </a:lnTo>
                  <a:lnTo>
                    <a:pt x="175596" y="37725"/>
                  </a:lnTo>
                  <a:lnTo>
                    <a:pt x="174598" y="38699"/>
                  </a:lnTo>
                  <a:lnTo>
                    <a:pt x="173575" y="39624"/>
                  </a:lnTo>
                  <a:lnTo>
                    <a:pt x="172527" y="40525"/>
                  </a:lnTo>
                  <a:lnTo>
                    <a:pt x="171992" y="40940"/>
                  </a:lnTo>
                  <a:lnTo>
                    <a:pt x="171431" y="41354"/>
                  </a:lnTo>
                  <a:lnTo>
                    <a:pt x="170871" y="41768"/>
                  </a:lnTo>
                  <a:lnTo>
                    <a:pt x="170287" y="42157"/>
                  </a:lnTo>
                  <a:lnTo>
                    <a:pt x="169702" y="42547"/>
                  </a:lnTo>
                  <a:lnTo>
                    <a:pt x="169093" y="42912"/>
                  </a:lnTo>
                  <a:lnTo>
                    <a:pt x="168485" y="43278"/>
                  </a:lnTo>
                  <a:lnTo>
                    <a:pt x="167876" y="43618"/>
                  </a:lnTo>
                  <a:lnTo>
                    <a:pt x="167243" y="43935"/>
                  </a:lnTo>
                  <a:lnTo>
                    <a:pt x="166585" y="44252"/>
                  </a:lnTo>
                  <a:lnTo>
                    <a:pt x="165976" y="44544"/>
                  </a:lnTo>
                  <a:lnTo>
                    <a:pt x="165367" y="44787"/>
                  </a:lnTo>
                  <a:lnTo>
                    <a:pt x="164734" y="45031"/>
                  </a:lnTo>
                  <a:lnTo>
                    <a:pt x="164125" y="45250"/>
                  </a:lnTo>
                  <a:lnTo>
                    <a:pt x="163516" y="45445"/>
                  </a:lnTo>
                  <a:lnTo>
                    <a:pt x="162907" y="45616"/>
                  </a:lnTo>
                  <a:lnTo>
                    <a:pt x="162274" y="45762"/>
                  </a:lnTo>
                  <a:lnTo>
                    <a:pt x="161665" y="45883"/>
                  </a:lnTo>
                  <a:lnTo>
                    <a:pt x="161057" y="46005"/>
                  </a:lnTo>
                  <a:lnTo>
                    <a:pt x="160448" y="46103"/>
                  </a:lnTo>
                  <a:lnTo>
                    <a:pt x="159839" y="46176"/>
                  </a:lnTo>
                  <a:lnTo>
                    <a:pt x="159206" y="46224"/>
                  </a:lnTo>
                  <a:lnTo>
                    <a:pt x="158597" y="46273"/>
                  </a:lnTo>
                  <a:lnTo>
                    <a:pt x="157988" y="46297"/>
                  </a:lnTo>
                  <a:lnTo>
                    <a:pt x="157379" y="46322"/>
                  </a:lnTo>
                  <a:lnTo>
                    <a:pt x="156770" y="46322"/>
                  </a:lnTo>
                  <a:lnTo>
                    <a:pt x="155552" y="46273"/>
                  </a:lnTo>
                  <a:lnTo>
                    <a:pt x="154310" y="46176"/>
                  </a:lnTo>
                  <a:lnTo>
                    <a:pt x="153093" y="46030"/>
                  </a:lnTo>
                  <a:lnTo>
                    <a:pt x="151875" y="45835"/>
                  </a:lnTo>
                  <a:lnTo>
                    <a:pt x="150657" y="45616"/>
                  </a:lnTo>
                  <a:lnTo>
                    <a:pt x="149439" y="45372"/>
                  </a:lnTo>
                  <a:lnTo>
                    <a:pt x="148222" y="45080"/>
                  </a:lnTo>
                  <a:lnTo>
                    <a:pt x="147004" y="44763"/>
                  </a:lnTo>
                  <a:lnTo>
                    <a:pt x="145786" y="44447"/>
                  </a:lnTo>
                  <a:lnTo>
                    <a:pt x="144569" y="44106"/>
                  </a:lnTo>
                  <a:lnTo>
                    <a:pt x="142109" y="43399"/>
                  </a:lnTo>
                  <a:lnTo>
                    <a:pt x="139673" y="42693"/>
                  </a:lnTo>
                  <a:lnTo>
                    <a:pt x="138431" y="42352"/>
                  </a:lnTo>
                  <a:lnTo>
                    <a:pt x="137214" y="42011"/>
                  </a:lnTo>
                  <a:lnTo>
                    <a:pt x="135996" y="41694"/>
                  </a:lnTo>
                  <a:lnTo>
                    <a:pt x="134754" y="41427"/>
                  </a:lnTo>
                  <a:lnTo>
                    <a:pt x="133536" y="41159"/>
                  </a:lnTo>
                  <a:lnTo>
                    <a:pt x="132294" y="40940"/>
                  </a:lnTo>
                  <a:lnTo>
                    <a:pt x="131052" y="40745"/>
                  </a:lnTo>
                  <a:lnTo>
                    <a:pt x="129834" y="40599"/>
                  </a:lnTo>
                  <a:lnTo>
                    <a:pt x="128592" y="40501"/>
                  </a:lnTo>
                  <a:lnTo>
                    <a:pt x="127350" y="40452"/>
                  </a:lnTo>
                  <a:lnTo>
                    <a:pt x="126303" y="40452"/>
                  </a:lnTo>
                  <a:lnTo>
                    <a:pt x="125256" y="40477"/>
                  </a:lnTo>
                  <a:lnTo>
                    <a:pt x="124233" y="40525"/>
                  </a:lnTo>
                  <a:lnTo>
                    <a:pt x="123210" y="40599"/>
                  </a:lnTo>
                  <a:lnTo>
                    <a:pt x="122187" y="40696"/>
                  </a:lnTo>
                  <a:lnTo>
                    <a:pt x="121188" y="40818"/>
                  </a:lnTo>
                  <a:lnTo>
                    <a:pt x="120190" y="40988"/>
                  </a:lnTo>
                  <a:lnTo>
                    <a:pt x="119191" y="41159"/>
                  </a:lnTo>
                  <a:lnTo>
                    <a:pt x="118217" y="41354"/>
                  </a:lnTo>
                  <a:lnTo>
                    <a:pt x="117243" y="41573"/>
                  </a:lnTo>
                  <a:lnTo>
                    <a:pt x="116269" y="41816"/>
                  </a:lnTo>
                  <a:lnTo>
                    <a:pt x="115319" y="42084"/>
                  </a:lnTo>
                  <a:lnTo>
                    <a:pt x="114369" y="42352"/>
                  </a:lnTo>
                  <a:lnTo>
                    <a:pt x="113444" y="42669"/>
                  </a:lnTo>
                  <a:lnTo>
                    <a:pt x="112494" y="43010"/>
                  </a:lnTo>
                  <a:lnTo>
                    <a:pt x="111568" y="43351"/>
                  </a:lnTo>
                  <a:lnTo>
                    <a:pt x="110643" y="43716"/>
                  </a:lnTo>
                  <a:lnTo>
                    <a:pt x="109742" y="44106"/>
                  </a:lnTo>
                  <a:lnTo>
                    <a:pt x="108841" y="44495"/>
                  </a:lnTo>
                  <a:lnTo>
                    <a:pt x="107940" y="44934"/>
                  </a:lnTo>
                  <a:lnTo>
                    <a:pt x="107063" y="45372"/>
                  </a:lnTo>
                  <a:lnTo>
                    <a:pt x="106162" y="45835"/>
                  </a:lnTo>
                  <a:lnTo>
                    <a:pt x="105309" y="46297"/>
                  </a:lnTo>
                  <a:lnTo>
                    <a:pt x="104433" y="46785"/>
                  </a:lnTo>
                  <a:lnTo>
                    <a:pt x="103580" y="47296"/>
                  </a:lnTo>
                  <a:lnTo>
                    <a:pt x="102728" y="47807"/>
                  </a:lnTo>
                  <a:lnTo>
                    <a:pt x="101875" y="48343"/>
                  </a:lnTo>
                  <a:lnTo>
                    <a:pt x="101023" y="48903"/>
                  </a:lnTo>
                  <a:lnTo>
                    <a:pt x="100195" y="49463"/>
                  </a:lnTo>
                  <a:lnTo>
                    <a:pt x="99367" y="50048"/>
                  </a:lnTo>
                  <a:lnTo>
                    <a:pt x="97735" y="51217"/>
                  </a:lnTo>
                  <a:lnTo>
                    <a:pt x="96128" y="52459"/>
                  </a:lnTo>
                  <a:lnTo>
                    <a:pt x="94545" y="53725"/>
                  </a:lnTo>
                  <a:lnTo>
                    <a:pt x="92986" y="55041"/>
                  </a:lnTo>
                  <a:lnTo>
                    <a:pt x="91452" y="56404"/>
                  </a:lnTo>
                  <a:lnTo>
                    <a:pt x="89942" y="57768"/>
                  </a:lnTo>
                  <a:lnTo>
                    <a:pt x="88456" y="59181"/>
                  </a:lnTo>
                  <a:lnTo>
                    <a:pt x="86995" y="60618"/>
                  </a:lnTo>
                  <a:lnTo>
                    <a:pt x="85558" y="62055"/>
                  </a:lnTo>
                  <a:lnTo>
                    <a:pt x="84145" y="63516"/>
                  </a:lnTo>
                  <a:lnTo>
                    <a:pt x="82757" y="65001"/>
                  </a:lnTo>
                  <a:lnTo>
                    <a:pt x="81369" y="66463"/>
                  </a:lnTo>
                  <a:lnTo>
                    <a:pt x="80005" y="67948"/>
                  </a:lnTo>
                  <a:lnTo>
                    <a:pt x="77350" y="70895"/>
                  </a:lnTo>
                  <a:lnTo>
                    <a:pt x="74769" y="73818"/>
                  </a:lnTo>
                  <a:lnTo>
                    <a:pt x="72553" y="76302"/>
                  </a:lnTo>
                  <a:lnTo>
                    <a:pt x="70312" y="78810"/>
                  </a:lnTo>
                  <a:lnTo>
                    <a:pt x="67998" y="81319"/>
                  </a:lnTo>
                  <a:lnTo>
                    <a:pt x="66829" y="82561"/>
                  </a:lnTo>
                  <a:lnTo>
                    <a:pt x="65636" y="83779"/>
                  </a:lnTo>
                  <a:lnTo>
                    <a:pt x="64443" y="84996"/>
                  </a:lnTo>
                  <a:lnTo>
                    <a:pt x="63225" y="86214"/>
                  </a:lnTo>
                  <a:lnTo>
                    <a:pt x="61983" y="87407"/>
                  </a:lnTo>
                  <a:lnTo>
                    <a:pt x="60741" y="88576"/>
                  </a:lnTo>
                  <a:lnTo>
                    <a:pt x="59450" y="89721"/>
                  </a:lnTo>
                  <a:lnTo>
                    <a:pt x="58184" y="90841"/>
                  </a:lnTo>
                  <a:lnTo>
                    <a:pt x="56868" y="91962"/>
                  </a:lnTo>
                  <a:lnTo>
                    <a:pt x="55553" y="93033"/>
                  </a:lnTo>
                  <a:lnTo>
                    <a:pt x="54214" y="94080"/>
                  </a:lnTo>
                  <a:lnTo>
                    <a:pt x="52850" y="95103"/>
                  </a:lnTo>
                  <a:lnTo>
                    <a:pt x="51462" y="96078"/>
                  </a:lnTo>
                  <a:lnTo>
                    <a:pt x="50049" y="97027"/>
                  </a:lnTo>
                  <a:lnTo>
                    <a:pt x="48637" y="97928"/>
                  </a:lnTo>
                  <a:lnTo>
                    <a:pt x="47175" y="98805"/>
                  </a:lnTo>
                  <a:lnTo>
                    <a:pt x="45714" y="99633"/>
                  </a:lnTo>
                  <a:lnTo>
                    <a:pt x="44229" y="100413"/>
                  </a:lnTo>
                  <a:lnTo>
                    <a:pt x="42694" y="101143"/>
                  </a:lnTo>
                  <a:lnTo>
                    <a:pt x="41160" y="101825"/>
                  </a:lnTo>
                  <a:lnTo>
                    <a:pt x="40381" y="102142"/>
                  </a:lnTo>
                  <a:lnTo>
                    <a:pt x="39601" y="102434"/>
                  </a:lnTo>
                  <a:lnTo>
                    <a:pt x="38797" y="102726"/>
                  </a:lnTo>
                  <a:lnTo>
                    <a:pt x="37994" y="103018"/>
                  </a:lnTo>
                  <a:lnTo>
                    <a:pt x="37190" y="103286"/>
                  </a:lnTo>
                  <a:lnTo>
                    <a:pt x="36386" y="103530"/>
                  </a:lnTo>
                  <a:lnTo>
                    <a:pt x="35558" y="103773"/>
                  </a:lnTo>
                  <a:lnTo>
                    <a:pt x="34730" y="103993"/>
                  </a:lnTo>
                  <a:lnTo>
                    <a:pt x="33902" y="104187"/>
                  </a:lnTo>
                  <a:lnTo>
                    <a:pt x="33074" y="104382"/>
                  </a:lnTo>
                  <a:lnTo>
                    <a:pt x="32222" y="104553"/>
                  </a:lnTo>
                  <a:lnTo>
                    <a:pt x="31369" y="104723"/>
                  </a:lnTo>
                  <a:lnTo>
                    <a:pt x="30273" y="104894"/>
                  </a:lnTo>
                  <a:lnTo>
                    <a:pt x="29153" y="105016"/>
                  </a:lnTo>
                  <a:lnTo>
                    <a:pt x="28033" y="105113"/>
                  </a:lnTo>
                  <a:lnTo>
                    <a:pt x="26888" y="105186"/>
                  </a:lnTo>
                  <a:lnTo>
                    <a:pt x="24599" y="105186"/>
                  </a:lnTo>
                  <a:lnTo>
                    <a:pt x="23430" y="105113"/>
                  </a:lnTo>
                  <a:lnTo>
                    <a:pt x="22285" y="105040"/>
                  </a:lnTo>
                  <a:lnTo>
                    <a:pt x="21116" y="104894"/>
                  </a:lnTo>
                  <a:lnTo>
                    <a:pt x="19972" y="104723"/>
                  </a:lnTo>
                  <a:lnTo>
                    <a:pt x="18827" y="104504"/>
                  </a:lnTo>
                  <a:lnTo>
                    <a:pt x="17682" y="104261"/>
                  </a:lnTo>
                  <a:lnTo>
                    <a:pt x="16562" y="103968"/>
                  </a:lnTo>
                  <a:lnTo>
                    <a:pt x="15442" y="103652"/>
                  </a:lnTo>
                  <a:lnTo>
                    <a:pt x="14346" y="103286"/>
                  </a:lnTo>
                  <a:lnTo>
                    <a:pt x="13274" y="102872"/>
                  </a:lnTo>
                  <a:lnTo>
                    <a:pt x="12202" y="102434"/>
                  </a:lnTo>
                  <a:lnTo>
                    <a:pt x="11155" y="101947"/>
                  </a:lnTo>
                  <a:lnTo>
                    <a:pt x="10132" y="101411"/>
                  </a:lnTo>
                  <a:lnTo>
                    <a:pt x="9134" y="100851"/>
                  </a:lnTo>
                  <a:lnTo>
                    <a:pt x="8184" y="100242"/>
                  </a:lnTo>
                  <a:lnTo>
                    <a:pt x="7234" y="99585"/>
                  </a:lnTo>
                  <a:lnTo>
                    <a:pt x="6333" y="98903"/>
                  </a:lnTo>
                  <a:lnTo>
                    <a:pt x="5456" y="98172"/>
                  </a:lnTo>
                  <a:lnTo>
                    <a:pt x="4628" y="97393"/>
                  </a:lnTo>
                  <a:lnTo>
                    <a:pt x="3825" y="96589"/>
                  </a:lnTo>
                  <a:lnTo>
                    <a:pt x="3459" y="96151"/>
                  </a:lnTo>
                  <a:lnTo>
                    <a:pt x="3070" y="95712"/>
                  </a:lnTo>
                  <a:lnTo>
                    <a:pt x="2729" y="95274"/>
                  </a:lnTo>
                  <a:lnTo>
                    <a:pt x="2363" y="94835"/>
                  </a:lnTo>
                  <a:lnTo>
                    <a:pt x="2022" y="94373"/>
                  </a:lnTo>
                  <a:lnTo>
                    <a:pt x="1706" y="93886"/>
                  </a:lnTo>
                  <a:lnTo>
                    <a:pt x="1389" y="93399"/>
                  </a:lnTo>
                  <a:lnTo>
                    <a:pt x="1097" y="92911"/>
                  </a:lnTo>
                  <a:lnTo>
                    <a:pt x="805" y="92400"/>
                  </a:lnTo>
                  <a:lnTo>
                    <a:pt x="512" y="91889"/>
                  </a:lnTo>
                  <a:lnTo>
                    <a:pt x="269" y="91353"/>
                  </a:lnTo>
                  <a:lnTo>
                    <a:pt x="1" y="90817"/>
                  </a:lnTo>
                  <a:lnTo>
                    <a:pt x="1" y="90817"/>
                  </a:lnTo>
                  <a:lnTo>
                    <a:pt x="464" y="91816"/>
                  </a:lnTo>
                  <a:lnTo>
                    <a:pt x="975" y="92790"/>
                  </a:lnTo>
                  <a:lnTo>
                    <a:pt x="1462" y="93764"/>
                  </a:lnTo>
                  <a:lnTo>
                    <a:pt x="1998" y="94689"/>
                  </a:lnTo>
                  <a:lnTo>
                    <a:pt x="2558" y="95590"/>
                  </a:lnTo>
                  <a:lnTo>
                    <a:pt x="3143" y="96467"/>
                  </a:lnTo>
                  <a:lnTo>
                    <a:pt x="3727" y="97320"/>
                  </a:lnTo>
                  <a:lnTo>
                    <a:pt x="4360" y="98148"/>
                  </a:lnTo>
                  <a:lnTo>
                    <a:pt x="4994" y="98951"/>
                  </a:lnTo>
                  <a:lnTo>
                    <a:pt x="5651" y="99731"/>
                  </a:lnTo>
                  <a:lnTo>
                    <a:pt x="6333" y="100461"/>
                  </a:lnTo>
                  <a:lnTo>
                    <a:pt x="7039" y="101192"/>
                  </a:lnTo>
                  <a:lnTo>
                    <a:pt x="7770" y="101874"/>
                  </a:lnTo>
                  <a:lnTo>
                    <a:pt x="8501" y="102531"/>
                  </a:lnTo>
                  <a:lnTo>
                    <a:pt x="9280" y="103165"/>
                  </a:lnTo>
                  <a:lnTo>
                    <a:pt x="10059" y="103773"/>
                  </a:lnTo>
                  <a:lnTo>
                    <a:pt x="10863" y="104358"/>
                  </a:lnTo>
                  <a:lnTo>
                    <a:pt x="11691" y="104894"/>
                  </a:lnTo>
                  <a:lnTo>
                    <a:pt x="12543" y="105405"/>
                  </a:lnTo>
                  <a:lnTo>
                    <a:pt x="13420" y="105892"/>
                  </a:lnTo>
                  <a:lnTo>
                    <a:pt x="14297" y="106355"/>
                  </a:lnTo>
                  <a:lnTo>
                    <a:pt x="15222" y="106769"/>
                  </a:lnTo>
                  <a:lnTo>
                    <a:pt x="16148" y="107159"/>
                  </a:lnTo>
                  <a:lnTo>
                    <a:pt x="17098" y="107524"/>
                  </a:lnTo>
                  <a:lnTo>
                    <a:pt x="18072" y="107841"/>
                  </a:lnTo>
                  <a:lnTo>
                    <a:pt x="19046" y="108133"/>
                  </a:lnTo>
                  <a:lnTo>
                    <a:pt x="20069" y="108401"/>
                  </a:lnTo>
                  <a:lnTo>
                    <a:pt x="21092" y="108620"/>
                  </a:lnTo>
                  <a:lnTo>
                    <a:pt x="22139" y="108815"/>
                  </a:lnTo>
                  <a:lnTo>
                    <a:pt x="23211" y="108961"/>
                  </a:lnTo>
                  <a:lnTo>
                    <a:pt x="24307" y="109083"/>
                  </a:lnTo>
                  <a:lnTo>
                    <a:pt x="25403" y="109156"/>
                  </a:lnTo>
                  <a:lnTo>
                    <a:pt x="26206" y="109204"/>
                  </a:lnTo>
                  <a:lnTo>
                    <a:pt x="27010" y="109229"/>
                  </a:lnTo>
                  <a:lnTo>
                    <a:pt x="28569" y="109229"/>
                  </a:lnTo>
                  <a:lnTo>
                    <a:pt x="29348" y="109204"/>
                  </a:lnTo>
                  <a:lnTo>
                    <a:pt x="30103" y="109180"/>
                  </a:lnTo>
                  <a:lnTo>
                    <a:pt x="30882" y="109131"/>
                  </a:lnTo>
                  <a:lnTo>
                    <a:pt x="31637" y="109058"/>
                  </a:lnTo>
                  <a:lnTo>
                    <a:pt x="33123" y="108888"/>
                  </a:lnTo>
                  <a:lnTo>
                    <a:pt x="34609" y="108669"/>
                  </a:lnTo>
                  <a:lnTo>
                    <a:pt x="36070" y="108401"/>
                  </a:lnTo>
                  <a:lnTo>
                    <a:pt x="37507" y="108060"/>
                  </a:lnTo>
                  <a:lnTo>
                    <a:pt x="38919" y="107694"/>
                  </a:lnTo>
                  <a:lnTo>
                    <a:pt x="40307" y="107256"/>
                  </a:lnTo>
                  <a:lnTo>
                    <a:pt x="41696" y="106769"/>
                  </a:lnTo>
                  <a:lnTo>
                    <a:pt x="43035" y="106258"/>
                  </a:lnTo>
                  <a:lnTo>
                    <a:pt x="44375" y="105697"/>
                  </a:lnTo>
                  <a:lnTo>
                    <a:pt x="45690" y="105089"/>
                  </a:lnTo>
                  <a:lnTo>
                    <a:pt x="47005" y="104431"/>
                  </a:lnTo>
                  <a:lnTo>
                    <a:pt x="48296" y="103749"/>
                  </a:lnTo>
                  <a:lnTo>
                    <a:pt x="49562" y="103018"/>
                  </a:lnTo>
                  <a:lnTo>
                    <a:pt x="50804" y="102239"/>
                  </a:lnTo>
                  <a:lnTo>
                    <a:pt x="52046" y="101435"/>
                  </a:lnTo>
                  <a:lnTo>
                    <a:pt x="53264" y="100607"/>
                  </a:lnTo>
                  <a:lnTo>
                    <a:pt x="54482" y="99755"/>
                  </a:lnTo>
                  <a:lnTo>
                    <a:pt x="55675" y="98854"/>
                  </a:lnTo>
                  <a:lnTo>
                    <a:pt x="56868" y="97928"/>
                  </a:lnTo>
                  <a:lnTo>
                    <a:pt x="58037" y="96979"/>
                  </a:lnTo>
                  <a:lnTo>
                    <a:pt x="59206" y="95980"/>
                  </a:lnTo>
                  <a:lnTo>
                    <a:pt x="60351" y="94982"/>
                  </a:lnTo>
                  <a:lnTo>
                    <a:pt x="61496" y="93959"/>
                  </a:lnTo>
                  <a:lnTo>
                    <a:pt x="62616" y="92911"/>
                  </a:lnTo>
                  <a:lnTo>
                    <a:pt x="63736" y="91840"/>
                  </a:lnTo>
                  <a:lnTo>
                    <a:pt x="64857" y="90768"/>
                  </a:lnTo>
                  <a:lnTo>
                    <a:pt x="65953" y="89672"/>
                  </a:lnTo>
                  <a:lnTo>
                    <a:pt x="67049" y="88552"/>
                  </a:lnTo>
                  <a:lnTo>
                    <a:pt x="69216" y="86263"/>
                  </a:lnTo>
                  <a:lnTo>
                    <a:pt x="71359" y="83949"/>
                  </a:lnTo>
                  <a:lnTo>
                    <a:pt x="73478" y="81611"/>
                  </a:lnTo>
                  <a:lnTo>
                    <a:pt x="75597" y="79249"/>
                  </a:lnTo>
                  <a:lnTo>
                    <a:pt x="79786" y="74500"/>
                  </a:lnTo>
                  <a:lnTo>
                    <a:pt x="81856" y="72162"/>
                  </a:lnTo>
                  <a:lnTo>
                    <a:pt x="83951" y="69848"/>
                  </a:lnTo>
                  <a:lnTo>
                    <a:pt x="86045" y="67559"/>
                  </a:lnTo>
                  <a:lnTo>
                    <a:pt x="88139" y="65342"/>
                  </a:lnTo>
                  <a:lnTo>
                    <a:pt x="89211" y="64271"/>
                  </a:lnTo>
                  <a:lnTo>
                    <a:pt x="90258" y="63199"/>
                  </a:lnTo>
                  <a:lnTo>
                    <a:pt x="91330" y="62152"/>
                  </a:lnTo>
                  <a:lnTo>
                    <a:pt x="92401" y="61129"/>
                  </a:lnTo>
                  <a:lnTo>
                    <a:pt x="93473" y="60131"/>
                  </a:lnTo>
                  <a:lnTo>
                    <a:pt x="94569" y="59132"/>
                  </a:lnTo>
                  <a:lnTo>
                    <a:pt x="95641" y="58182"/>
                  </a:lnTo>
                  <a:lnTo>
                    <a:pt x="96761" y="57257"/>
                  </a:lnTo>
                  <a:lnTo>
                    <a:pt x="97857" y="56380"/>
                  </a:lnTo>
                  <a:lnTo>
                    <a:pt x="98977" y="55503"/>
                  </a:lnTo>
                  <a:lnTo>
                    <a:pt x="100097" y="54675"/>
                  </a:lnTo>
                  <a:lnTo>
                    <a:pt x="101218" y="53872"/>
                  </a:lnTo>
                  <a:lnTo>
                    <a:pt x="102509" y="53019"/>
                  </a:lnTo>
                  <a:lnTo>
                    <a:pt x="103824" y="52167"/>
                  </a:lnTo>
                  <a:lnTo>
                    <a:pt x="105163" y="51363"/>
                  </a:lnTo>
                  <a:lnTo>
                    <a:pt x="106527" y="50608"/>
                  </a:lnTo>
                  <a:lnTo>
                    <a:pt x="107891" y="49853"/>
                  </a:lnTo>
                  <a:lnTo>
                    <a:pt x="109279" y="49171"/>
                  </a:lnTo>
                  <a:lnTo>
                    <a:pt x="110692" y="48514"/>
                  </a:lnTo>
                  <a:lnTo>
                    <a:pt x="112129" y="47880"/>
                  </a:lnTo>
                  <a:lnTo>
                    <a:pt x="113590" y="47320"/>
                  </a:lnTo>
                  <a:lnTo>
                    <a:pt x="115051" y="46785"/>
                  </a:lnTo>
                  <a:lnTo>
                    <a:pt x="116512" y="46297"/>
                  </a:lnTo>
                  <a:lnTo>
                    <a:pt x="118022" y="45859"/>
                  </a:lnTo>
                  <a:lnTo>
                    <a:pt x="119532" y="45494"/>
                  </a:lnTo>
                  <a:lnTo>
                    <a:pt x="121042" y="45153"/>
                  </a:lnTo>
                  <a:lnTo>
                    <a:pt x="121822" y="45007"/>
                  </a:lnTo>
                  <a:lnTo>
                    <a:pt x="122577" y="44885"/>
                  </a:lnTo>
                  <a:lnTo>
                    <a:pt x="123356" y="44763"/>
                  </a:lnTo>
                  <a:lnTo>
                    <a:pt x="124135" y="44666"/>
                  </a:lnTo>
                  <a:lnTo>
                    <a:pt x="125036" y="44593"/>
                  </a:lnTo>
                  <a:lnTo>
                    <a:pt x="125913" y="44520"/>
                  </a:lnTo>
                  <a:lnTo>
                    <a:pt x="126814" y="44495"/>
                  </a:lnTo>
                  <a:lnTo>
                    <a:pt x="127691" y="44471"/>
                  </a:lnTo>
                  <a:lnTo>
                    <a:pt x="128568" y="44495"/>
                  </a:lnTo>
                  <a:lnTo>
                    <a:pt x="129420" y="44544"/>
                  </a:lnTo>
                  <a:lnTo>
                    <a:pt x="130297" y="44593"/>
                  </a:lnTo>
                  <a:lnTo>
                    <a:pt x="131174" y="44666"/>
                  </a:lnTo>
                  <a:lnTo>
                    <a:pt x="132026" y="44787"/>
                  </a:lnTo>
                  <a:lnTo>
                    <a:pt x="132878" y="44885"/>
                  </a:lnTo>
                  <a:lnTo>
                    <a:pt x="133731" y="45031"/>
                  </a:lnTo>
                  <a:lnTo>
                    <a:pt x="134583" y="45177"/>
                  </a:lnTo>
                  <a:lnTo>
                    <a:pt x="136288" y="45542"/>
                  </a:lnTo>
                  <a:lnTo>
                    <a:pt x="137969" y="45932"/>
                  </a:lnTo>
                  <a:lnTo>
                    <a:pt x="139649" y="46370"/>
                  </a:lnTo>
                  <a:lnTo>
                    <a:pt x="141329" y="46809"/>
                  </a:lnTo>
                  <a:lnTo>
                    <a:pt x="144690" y="47783"/>
                  </a:lnTo>
                  <a:lnTo>
                    <a:pt x="146371" y="48246"/>
                  </a:lnTo>
                  <a:lnTo>
                    <a:pt x="148076" y="48709"/>
                  </a:lnTo>
                  <a:lnTo>
                    <a:pt x="149780" y="49147"/>
                  </a:lnTo>
                  <a:lnTo>
                    <a:pt x="151510" y="49561"/>
                  </a:lnTo>
                  <a:lnTo>
                    <a:pt x="152873" y="49829"/>
                  </a:lnTo>
                  <a:lnTo>
                    <a:pt x="154213" y="50048"/>
                  </a:lnTo>
                  <a:lnTo>
                    <a:pt x="155552" y="50194"/>
                  </a:lnTo>
                  <a:lnTo>
                    <a:pt x="156234" y="50267"/>
                  </a:lnTo>
                  <a:lnTo>
                    <a:pt x="156892" y="50292"/>
                  </a:lnTo>
                  <a:lnTo>
                    <a:pt x="157549" y="50316"/>
                  </a:lnTo>
                  <a:lnTo>
                    <a:pt x="158207" y="50340"/>
                  </a:lnTo>
                  <a:lnTo>
                    <a:pt x="158865" y="50316"/>
                  </a:lnTo>
                  <a:lnTo>
                    <a:pt x="159498" y="50292"/>
                  </a:lnTo>
                  <a:lnTo>
                    <a:pt x="160155" y="50267"/>
                  </a:lnTo>
                  <a:lnTo>
                    <a:pt x="160789" y="50218"/>
                  </a:lnTo>
                  <a:lnTo>
                    <a:pt x="161446" y="50145"/>
                  </a:lnTo>
                  <a:lnTo>
                    <a:pt x="162079" y="50048"/>
                  </a:lnTo>
                  <a:lnTo>
                    <a:pt x="162713" y="49951"/>
                  </a:lnTo>
                  <a:lnTo>
                    <a:pt x="163346" y="49829"/>
                  </a:lnTo>
                  <a:lnTo>
                    <a:pt x="163979" y="49683"/>
                  </a:lnTo>
                  <a:lnTo>
                    <a:pt x="164588" y="49512"/>
                  </a:lnTo>
                  <a:lnTo>
                    <a:pt x="165221" y="49342"/>
                  </a:lnTo>
                  <a:lnTo>
                    <a:pt x="165830" y="49147"/>
                  </a:lnTo>
                  <a:lnTo>
                    <a:pt x="166439" y="48952"/>
                  </a:lnTo>
                  <a:lnTo>
                    <a:pt x="167072" y="48709"/>
                  </a:lnTo>
                  <a:lnTo>
                    <a:pt x="167681" y="48465"/>
                  </a:lnTo>
                  <a:lnTo>
                    <a:pt x="168265" y="48197"/>
                  </a:lnTo>
                  <a:lnTo>
                    <a:pt x="168874" y="47929"/>
                  </a:lnTo>
                  <a:lnTo>
                    <a:pt x="169483" y="47613"/>
                  </a:lnTo>
                  <a:lnTo>
                    <a:pt x="170068" y="47296"/>
                  </a:lnTo>
                  <a:lnTo>
                    <a:pt x="170652" y="46955"/>
                  </a:lnTo>
                  <a:lnTo>
                    <a:pt x="171237" y="46614"/>
                  </a:lnTo>
                  <a:lnTo>
                    <a:pt x="171821" y="46224"/>
                  </a:lnTo>
                  <a:lnTo>
                    <a:pt x="172893" y="45469"/>
                  </a:lnTo>
                  <a:lnTo>
                    <a:pt x="173940" y="44690"/>
                  </a:lnTo>
                  <a:lnTo>
                    <a:pt x="174938" y="43862"/>
                  </a:lnTo>
                  <a:lnTo>
                    <a:pt x="175888" y="43010"/>
                  </a:lnTo>
                  <a:lnTo>
                    <a:pt x="176838" y="42133"/>
                  </a:lnTo>
                  <a:lnTo>
                    <a:pt x="177739" y="41232"/>
                  </a:lnTo>
                  <a:lnTo>
                    <a:pt x="178616" y="40306"/>
                  </a:lnTo>
                  <a:lnTo>
                    <a:pt x="179444" y="39332"/>
                  </a:lnTo>
                  <a:lnTo>
                    <a:pt x="180272" y="38358"/>
                  </a:lnTo>
                  <a:lnTo>
                    <a:pt x="181076" y="37359"/>
                  </a:lnTo>
                  <a:lnTo>
                    <a:pt x="181879" y="36337"/>
                  </a:lnTo>
                  <a:lnTo>
                    <a:pt x="182634" y="35314"/>
                  </a:lnTo>
                  <a:lnTo>
                    <a:pt x="183389" y="34266"/>
                  </a:lnTo>
                  <a:lnTo>
                    <a:pt x="184144" y="33219"/>
                  </a:lnTo>
                  <a:lnTo>
                    <a:pt x="185581" y="31076"/>
                  </a:lnTo>
                  <a:lnTo>
                    <a:pt x="188455" y="26741"/>
                  </a:lnTo>
                  <a:lnTo>
                    <a:pt x="189892" y="24573"/>
                  </a:lnTo>
                  <a:lnTo>
                    <a:pt x="191378" y="22455"/>
                  </a:lnTo>
                  <a:lnTo>
                    <a:pt x="192133" y="21407"/>
                  </a:lnTo>
                  <a:lnTo>
                    <a:pt x="192888" y="20360"/>
                  </a:lnTo>
                  <a:lnTo>
                    <a:pt x="193691" y="19362"/>
                  </a:lnTo>
                  <a:lnTo>
                    <a:pt x="194495" y="18339"/>
                  </a:lnTo>
                  <a:lnTo>
                    <a:pt x="195323" y="17365"/>
                  </a:lnTo>
                  <a:lnTo>
                    <a:pt x="196151" y="16415"/>
                  </a:lnTo>
                  <a:lnTo>
                    <a:pt x="197028" y="15465"/>
                  </a:lnTo>
                  <a:lnTo>
                    <a:pt x="197929" y="14540"/>
                  </a:lnTo>
                  <a:lnTo>
                    <a:pt x="198562" y="13955"/>
                  </a:lnTo>
                  <a:lnTo>
                    <a:pt x="199195" y="13371"/>
                  </a:lnTo>
                  <a:lnTo>
                    <a:pt x="199853" y="12810"/>
                  </a:lnTo>
                  <a:lnTo>
                    <a:pt x="200511" y="12275"/>
                  </a:lnTo>
                  <a:lnTo>
                    <a:pt x="201168" y="11739"/>
                  </a:lnTo>
                  <a:lnTo>
                    <a:pt x="201850" y="11227"/>
                  </a:lnTo>
                  <a:lnTo>
                    <a:pt x="202532" y="10740"/>
                  </a:lnTo>
                  <a:lnTo>
                    <a:pt x="203238" y="10278"/>
                  </a:lnTo>
                  <a:lnTo>
                    <a:pt x="203945" y="9815"/>
                  </a:lnTo>
                  <a:lnTo>
                    <a:pt x="204675" y="9376"/>
                  </a:lnTo>
                  <a:lnTo>
                    <a:pt x="205406" y="8962"/>
                  </a:lnTo>
                  <a:lnTo>
                    <a:pt x="206136" y="8573"/>
                  </a:lnTo>
                  <a:lnTo>
                    <a:pt x="206891" y="8183"/>
                  </a:lnTo>
                  <a:lnTo>
                    <a:pt x="207646" y="7818"/>
                  </a:lnTo>
                  <a:lnTo>
                    <a:pt x="208401" y="7452"/>
                  </a:lnTo>
                  <a:lnTo>
                    <a:pt x="209181" y="7136"/>
                  </a:lnTo>
                  <a:lnTo>
                    <a:pt x="209960" y="6819"/>
                  </a:lnTo>
                  <a:lnTo>
                    <a:pt x="210739" y="6503"/>
                  </a:lnTo>
                  <a:lnTo>
                    <a:pt x="211519" y="6235"/>
                  </a:lnTo>
                  <a:lnTo>
                    <a:pt x="212322" y="5967"/>
                  </a:lnTo>
                  <a:lnTo>
                    <a:pt x="213126" y="5723"/>
                  </a:lnTo>
                  <a:lnTo>
                    <a:pt x="213954" y="5480"/>
                  </a:lnTo>
                  <a:lnTo>
                    <a:pt x="214758" y="5261"/>
                  </a:lnTo>
                  <a:lnTo>
                    <a:pt x="215586" y="5066"/>
                  </a:lnTo>
                  <a:lnTo>
                    <a:pt x="216414" y="4895"/>
                  </a:lnTo>
                  <a:lnTo>
                    <a:pt x="217242" y="4725"/>
                  </a:lnTo>
                  <a:lnTo>
                    <a:pt x="218094" y="4579"/>
                  </a:lnTo>
                  <a:lnTo>
                    <a:pt x="218923" y="4432"/>
                  </a:lnTo>
                  <a:lnTo>
                    <a:pt x="219775" y="4311"/>
                  </a:lnTo>
                  <a:lnTo>
                    <a:pt x="220627" y="4213"/>
                  </a:lnTo>
                  <a:lnTo>
                    <a:pt x="221480" y="4140"/>
                  </a:lnTo>
                  <a:lnTo>
                    <a:pt x="222332" y="4067"/>
                  </a:lnTo>
                  <a:lnTo>
                    <a:pt x="223404" y="3994"/>
                  </a:lnTo>
                  <a:lnTo>
                    <a:pt x="224451" y="3970"/>
                  </a:lnTo>
                  <a:lnTo>
                    <a:pt x="225498" y="3945"/>
                  </a:lnTo>
                  <a:lnTo>
                    <a:pt x="226545" y="3945"/>
                  </a:lnTo>
                  <a:lnTo>
                    <a:pt x="227593" y="3994"/>
                  </a:lnTo>
                  <a:lnTo>
                    <a:pt x="228616" y="4043"/>
                  </a:lnTo>
                  <a:lnTo>
                    <a:pt x="229638" y="4116"/>
                  </a:lnTo>
                  <a:lnTo>
                    <a:pt x="230661" y="4213"/>
                  </a:lnTo>
                  <a:lnTo>
                    <a:pt x="231684" y="4311"/>
                  </a:lnTo>
                  <a:lnTo>
                    <a:pt x="232707" y="4457"/>
                  </a:lnTo>
                  <a:lnTo>
                    <a:pt x="233706" y="4627"/>
                  </a:lnTo>
                  <a:lnTo>
                    <a:pt x="234704" y="4798"/>
                  </a:lnTo>
                  <a:lnTo>
                    <a:pt x="235703" y="4993"/>
                  </a:lnTo>
                  <a:lnTo>
                    <a:pt x="236677" y="5212"/>
                  </a:lnTo>
                  <a:lnTo>
                    <a:pt x="237651" y="5455"/>
                  </a:lnTo>
                  <a:lnTo>
                    <a:pt x="238625" y="5699"/>
                  </a:lnTo>
                  <a:lnTo>
                    <a:pt x="239599" y="5967"/>
                  </a:lnTo>
                  <a:lnTo>
                    <a:pt x="240574" y="6259"/>
                  </a:lnTo>
                  <a:lnTo>
                    <a:pt x="241523" y="6576"/>
                  </a:lnTo>
                  <a:lnTo>
                    <a:pt x="242473" y="6892"/>
                  </a:lnTo>
                  <a:lnTo>
                    <a:pt x="243423" y="7233"/>
                  </a:lnTo>
                  <a:lnTo>
                    <a:pt x="244373" y="7599"/>
                  </a:lnTo>
                  <a:lnTo>
                    <a:pt x="245298" y="7964"/>
                  </a:lnTo>
                  <a:lnTo>
                    <a:pt x="246224" y="8354"/>
                  </a:lnTo>
                  <a:lnTo>
                    <a:pt x="247149" y="8768"/>
                  </a:lnTo>
                  <a:lnTo>
                    <a:pt x="248075" y="9182"/>
                  </a:lnTo>
                  <a:lnTo>
                    <a:pt x="249000" y="9620"/>
                  </a:lnTo>
                  <a:lnTo>
                    <a:pt x="249901" y="10058"/>
                  </a:lnTo>
                  <a:lnTo>
                    <a:pt x="251704" y="11008"/>
                  </a:lnTo>
                  <a:lnTo>
                    <a:pt x="253481" y="11982"/>
                  </a:lnTo>
                  <a:lnTo>
                    <a:pt x="255235" y="13030"/>
                  </a:lnTo>
                  <a:lnTo>
                    <a:pt x="256964" y="14101"/>
                  </a:lnTo>
                  <a:lnTo>
                    <a:pt x="258693" y="15221"/>
                  </a:lnTo>
                  <a:lnTo>
                    <a:pt x="260374" y="16390"/>
                  </a:lnTo>
                  <a:lnTo>
                    <a:pt x="262054" y="17584"/>
                  </a:lnTo>
                  <a:lnTo>
                    <a:pt x="263710" y="18826"/>
                  </a:lnTo>
                  <a:lnTo>
                    <a:pt x="265342" y="20092"/>
                  </a:lnTo>
                  <a:lnTo>
                    <a:pt x="266949" y="21383"/>
                  </a:lnTo>
                  <a:lnTo>
                    <a:pt x="268557" y="22698"/>
                  </a:lnTo>
                  <a:lnTo>
                    <a:pt x="270115" y="24013"/>
                  </a:lnTo>
                  <a:lnTo>
                    <a:pt x="271674" y="25377"/>
                  </a:lnTo>
                  <a:lnTo>
                    <a:pt x="273208" y="26741"/>
                  </a:lnTo>
                  <a:lnTo>
                    <a:pt x="274718" y="28129"/>
                  </a:lnTo>
                  <a:lnTo>
                    <a:pt x="276204" y="29517"/>
                  </a:lnTo>
                  <a:lnTo>
                    <a:pt x="277690" y="30906"/>
                  </a:lnTo>
                  <a:lnTo>
                    <a:pt x="279151" y="32294"/>
                  </a:lnTo>
                  <a:lnTo>
                    <a:pt x="278907" y="31782"/>
                  </a:lnTo>
                  <a:lnTo>
                    <a:pt x="278664" y="31295"/>
                  </a:lnTo>
                  <a:lnTo>
                    <a:pt x="278128" y="30321"/>
                  </a:lnTo>
                  <a:lnTo>
                    <a:pt x="277568" y="29396"/>
                  </a:lnTo>
                  <a:lnTo>
                    <a:pt x="276959" y="28519"/>
                  </a:lnTo>
                  <a:lnTo>
                    <a:pt x="276301" y="27666"/>
                  </a:lnTo>
                  <a:lnTo>
                    <a:pt x="275620" y="26838"/>
                  </a:lnTo>
                  <a:lnTo>
                    <a:pt x="274913" y="26035"/>
                  </a:lnTo>
                  <a:lnTo>
                    <a:pt x="274183" y="25255"/>
                  </a:lnTo>
                  <a:lnTo>
                    <a:pt x="273428" y="24500"/>
                  </a:lnTo>
                  <a:lnTo>
                    <a:pt x="272624" y="23745"/>
                  </a:lnTo>
                  <a:lnTo>
                    <a:pt x="271820" y="23015"/>
                  </a:lnTo>
                  <a:lnTo>
                    <a:pt x="271017" y="22284"/>
                  </a:lnTo>
                  <a:lnTo>
                    <a:pt x="269336" y="20847"/>
                  </a:lnTo>
                  <a:lnTo>
                    <a:pt x="267631" y="19386"/>
                  </a:lnTo>
                  <a:lnTo>
                    <a:pt x="266414" y="18363"/>
                  </a:lnTo>
                  <a:lnTo>
                    <a:pt x="265196" y="17365"/>
                  </a:lnTo>
                  <a:lnTo>
                    <a:pt x="263978" y="16366"/>
                  </a:lnTo>
                  <a:lnTo>
                    <a:pt x="262736" y="15368"/>
                  </a:lnTo>
                  <a:lnTo>
                    <a:pt x="261470" y="14418"/>
                  </a:lnTo>
                  <a:lnTo>
                    <a:pt x="260203" y="13468"/>
                  </a:lnTo>
                  <a:lnTo>
                    <a:pt x="258912" y="12542"/>
                  </a:lnTo>
                  <a:lnTo>
                    <a:pt x="257622" y="11617"/>
                  </a:lnTo>
                  <a:lnTo>
                    <a:pt x="256307" y="10740"/>
                  </a:lnTo>
                  <a:lnTo>
                    <a:pt x="254967" y="9888"/>
                  </a:lnTo>
                  <a:lnTo>
                    <a:pt x="253628" y="9035"/>
                  </a:lnTo>
                  <a:lnTo>
                    <a:pt x="252264" y="8232"/>
                  </a:lnTo>
                  <a:lnTo>
                    <a:pt x="250900" y="7452"/>
                  </a:lnTo>
                  <a:lnTo>
                    <a:pt x="249512" y="6697"/>
                  </a:lnTo>
                  <a:lnTo>
                    <a:pt x="248099" y="5967"/>
                  </a:lnTo>
                  <a:lnTo>
                    <a:pt x="246662" y="5285"/>
                  </a:lnTo>
                  <a:lnTo>
                    <a:pt x="245030" y="4530"/>
                  </a:lnTo>
                  <a:lnTo>
                    <a:pt x="243374" y="3848"/>
                  </a:lnTo>
                  <a:lnTo>
                    <a:pt x="241670" y="3190"/>
                  </a:lnTo>
                  <a:lnTo>
                    <a:pt x="239965" y="2606"/>
                  </a:lnTo>
                  <a:lnTo>
                    <a:pt x="238260" y="2094"/>
                  </a:lnTo>
                  <a:lnTo>
                    <a:pt x="237383" y="1851"/>
                  </a:lnTo>
                  <a:lnTo>
                    <a:pt x="236531" y="1607"/>
                  </a:lnTo>
                  <a:lnTo>
                    <a:pt x="235654" y="1388"/>
                  </a:lnTo>
                  <a:lnTo>
                    <a:pt x="234777" y="1193"/>
                  </a:lnTo>
                  <a:lnTo>
                    <a:pt x="233900" y="1023"/>
                  </a:lnTo>
                  <a:lnTo>
                    <a:pt x="232999" y="852"/>
                  </a:lnTo>
                  <a:lnTo>
                    <a:pt x="232123" y="682"/>
                  </a:lnTo>
                  <a:lnTo>
                    <a:pt x="231246" y="536"/>
                  </a:lnTo>
                  <a:lnTo>
                    <a:pt x="230345" y="414"/>
                  </a:lnTo>
                  <a:lnTo>
                    <a:pt x="229468" y="317"/>
                  </a:lnTo>
                  <a:lnTo>
                    <a:pt x="228567" y="219"/>
                  </a:lnTo>
                  <a:lnTo>
                    <a:pt x="227666" y="146"/>
                  </a:lnTo>
                  <a:lnTo>
                    <a:pt x="226765" y="73"/>
                  </a:lnTo>
                  <a:lnTo>
                    <a:pt x="225864" y="24"/>
                  </a:lnTo>
                  <a:lnTo>
                    <a:pt x="224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38125" y="1284825"/>
              <a:ext cx="6978150" cy="2731350"/>
            </a:xfrm>
            <a:custGeom>
              <a:avLst/>
              <a:gdLst/>
              <a:ahLst/>
              <a:cxnLst/>
              <a:rect l="l" t="t" r="r" b="b"/>
              <a:pathLst>
                <a:path w="279126" h="109254" extrusionOk="0">
                  <a:moveTo>
                    <a:pt x="0" y="90841"/>
                  </a:moveTo>
                  <a:lnTo>
                    <a:pt x="244" y="91377"/>
                  </a:lnTo>
                  <a:lnTo>
                    <a:pt x="308" y="91507"/>
                  </a:lnTo>
                  <a:lnTo>
                    <a:pt x="308" y="91507"/>
                  </a:lnTo>
                  <a:lnTo>
                    <a:pt x="0" y="90841"/>
                  </a:lnTo>
                  <a:close/>
                  <a:moveTo>
                    <a:pt x="224060" y="0"/>
                  </a:moveTo>
                  <a:lnTo>
                    <a:pt x="223159" y="24"/>
                  </a:lnTo>
                  <a:lnTo>
                    <a:pt x="222258" y="24"/>
                  </a:lnTo>
                  <a:lnTo>
                    <a:pt x="221357" y="73"/>
                  </a:lnTo>
                  <a:lnTo>
                    <a:pt x="220456" y="122"/>
                  </a:lnTo>
                  <a:lnTo>
                    <a:pt x="219555" y="195"/>
                  </a:lnTo>
                  <a:lnTo>
                    <a:pt x="218654" y="292"/>
                  </a:lnTo>
                  <a:lnTo>
                    <a:pt x="217850" y="390"/>
                  </a:lnTo>
                  <a:lnTo>
                    <a:pt x="217046" y="511"/>
                  </a:lnTo>
                  <a:lnTo>
                    <a:pt x="216243" y="633"/>
                  </a:lnTo>
                  <a:lnTo>
                    <a:pt x="215439" y="779"/>
                  </a:lnTo>
                  <a:lnTo>
                    <a:pt x="214635" y="925"/>
                  </a:lnTo>
                  <a:lnTo>
                    <a:pt x="213856" y="1120"/>
                  </a:lnTo>
                  <a:lnTo>
                    <a:pt x="213077" y="1291"/>
                  </a:lnTo>
                  <a:lnTo>
                    <a:pt x="212297" y="1510"/>
                  </a:lnTo>
                  <a:lnTo>
                    <a:pt x="211518" y="1729"/>
                  </a:lnTo>
                  <a:lnTo>
                    <a:pt x="210739" y="1948"/>
                  </a:lnTo>
                  <a:lnTo>
                    <a:pt x="209984" y="2192"/>
                  </a:lnTo>
                  <a:lnTo>
                    <a:pt x="209229" y="2460"/>
                  </a:lnTo>
                  <a:lnTo>
                    <a:pt x="208474" y="2752"/>
                  </a:lnTo>
                  <a:lnTo>
                    <a:pt x="207743" y="3044"/>
                  </a:lnTo>
                  <a:lnTo>
                    <a:pt x="206988" y="3337"/>
                  </a:lnTo>
                  <a:lnTo>
                    <a:pt x="206257" y="3677"/>
                  </a:lnTo>
                  <a:lnTo>
                    <a:pt x="205551" y="4018"/>
                  </a:lnTo>
                  <a:lnTo>
                    <a:pt x="204845" y="4359"/>
                  </a:lnTo>
                  <a:lnTo>
                    <a:pt x="204138" y="4749"/>
                  </a:lnTo>
                  <a:lnTo>
                    <a:pt x="203432" y="5114"/>
                  </a:lnTo>
                  <a:lnTo>
                    <a:pt x="202750" y="5528"/>
                  </a:lnTo>
                  <a:lnTo>
                    <a:pt x="202068" y="5942"/>
                  </a:lnTo>
                  <a:lnTo>
                    <a:pt x="201386" y="6381"/>
                  </a:lnTo>
                  <a:lnTo>
                    <a:pt x="200729" y="6819"/>
                  </a:lnTo>
                  <a:lnTo>
                    <a:pt x="200071" y="7306"/>
                  </a:lnTo>
                  <a:lnTo>
                    <a:pt x="199414" y="7769"/>
                  </a:lnTo>
                  <a:lnTo>
                    <a:pt x="198780" y="8280"/>
                  </a:lnTo>
                  <a:lnTo>
                    <a:pt x="198172" y="8792"/>
                  </a:lnTo>
                  <a:lnTo>
                    <a:pt x="197538" y="9303"/>
                  </a:lnTo>
                  <a:lnTo>
                    <a:pt x="196954" y="9863"/>
                  </a:lnTo>
                  <a:lnTo>
                    <a:pt x="196345" y="10424"/>
                  </a:lnTo>
                  <a:lnTo>
                    <a:pt x="195761" y="11008"/>
                  </a:lnTo>
                  <a:lnTo>
                    <a:pt x="194811" y="11982"/>
                  </a:lnTo>
                  <a:lnTo>
                    <a:pt x="193885" y="13005"/>
                  </a:lnTo>
                  <a:lnTo>
                    <a:pt x="193009" y="14052"/>
                  </a:lnTo>
                  <a:lnTo>
                    <a:pt x="192132" y="15124"/>
                  </a:lnTo>
                  <a:lnTo>
                    <a:pt x="191279" y="16244"/>
                  </a:lnTo>
                  <a:lnTo>
                    <a:pt x="190451" y="17365"/>
                  </a:lnTo>
                  <a:lnTo>
                    <a:pt x="189623" y="18485"/>
                  </a:lnTo>
                  <a:lnTo>
                    <a:pt x="188820" y="19654"/>
                  </a:lnTo>
                  <a:lnTo>
                    <a:pt x="187237" y="21992"/>
                  </a:lnTo>
                  <a:lnTo>
                    <a:pt x="185678" y="24354"/>
                  </a:lnTo>
                  <a:lnTo>
                    <a:pt x="184119" y="26717"/>
                  </a:lnTo>
                  <a:lnTo>
                    <a:pt x="182536" y="29055"/>
                  </a:lnTo>
                  <a:lnTo>
                    <a:pt x="181732" y="30224"/>
                  </a:lnTo>
                  <a:lnTo>
                    <a:pt x="180904" y="31368"/>
                  </a:lnTo>
                  <a:lnTo>
                    <a:pt x="180076" y="32489"/>
                  </a:lnTo>
                  <a:lnTo>
                    <a:pt x="179224" y="33609"/>
                  </a:lnTo>
                  <a:lnTo>
                    <a:pt x="178347" y="34680"/>
                  </a:lnTo>
                  <a:lnTo>
                    <a:pt x="177446" y="35752"/>
                  </a:lnTo>
                  <a:lnTo>
                    <a:pt x="176521" y="36775"/>
                  </a:lnTo>
                  <a:lnTo>
                    <a:pt x="175546" y="37773"/>
                  </a:lnTo>
                  <a:lnTo>
                    <a:pt x="174572" y="38723"/>
                  </a:lnTo>
                  <a:lnTo>
                    <a:pt x="173549" y="39649"/>
                  </a:lnTo>
                  <a:lnTo>
                    <a:pt x="172502" y="40550"/>
                  </a:lnTo>
                  <a:lnTo>
                    <a:pt x="171942" y="40964"/>
                  </a:lnTo>
                  <a:lnTo>
                    <a:pt x="171406" y="41378"/>
                  </a:lnTo>
                  <a:lnTo>
                    <a:pt x="170846" y="41792"/>
                  </a:lnTo>
                  <a:lnTo>
                    <a:pt x="170262" y="42182"/>
                  </a:lnTo>
                  <a:lnTo>
                    <a:pt x="169677" y="42571"/>
                  </a:lnTo>
                  <a:lnTo>
                    <a:pt x="169093" y="42937"/>
                  </a:lnTo>
                  <a:lnTo>
                    <a:pt x="168484" y="43302"/>
                  </a:lnTo>
                  <a:lnTo>
                    <a:pt x="167850" y="43643"/>
                  </a:lnTo>
                  <a:lnTo>
                    <a:pt x="167217" y="43959"/>
                  </a:lnTo>
                  <a:lnTo>
                    <a:pt x="166584" y="44276"/>
                  </a:lnTo>
                  <a:lnTo>
                    <a:pt x="165975" y="44544"/>
                  </a:lnTo>
                  <a:lnTo>
                    <a:pt x="165366" y="44812"/>
                  </a:lnTo>
                  <a:lnTo>
                    <a:pt x="164757" y="45031"/>
                  </a:lnTo>
                  <a:lnTo>
                    <a:pt x="164149" y="45250"/>
                  </a:lnTo>
                  <a:lnTo>
                    <a:pt x="163540" y="45445"/>
                  </a:lnTo>
                  <a:lnTo>
                    <a:pt x="162931" y="45615"/>
                  </a:lnTo>
                  <a:lnTo>
                    <a:pt x="162322" y="45762"/>
                  </a:lnTo>
                  <a:lnTo>
                    <a:pt x="161713" y="45883"/>
                  </a:lnTo>
                  <a:lnTo>
                    <a:pt x="161104" y="46005"/>
                  </a:lnTo>
                  <a:lnTo>
                    <a:pt x="160495" y="46103"/>
                  </a:lnTo>
                  <a:lnTo>
                    <a:pt x="159887" y="46176"/>
                  </a:lnTo>
                  <a:lnTo>
                    <a:pt x="159278" y="46249"/>
                  </a:lnTo>
                  <a:lnTo>
                    <a:pt x="158669" y="46297"/>
                  </a:lnTo>
                  <a:lnTo>
                    <a:pt x="158084" y="46322"/>
                  </a:lnTo>
                  <a:lnTo>
                    <a:pt x="156867" y="46322"/>
                  </a:lnTo>
                  <a:lnTo>
                    <a:pt x="155649" y="46297"/>
                  </a:lnTo>
                  <a:lnTo>
                    <a:pt x="154456" y="46200"/>
                  </a:lnTo>
                  <a:lnTo>
                    <a:pt x="153238" y="46054"/>
                  </a:lnTo>
                  <a:lnTo>
                    <a:pt x="152044" y="45883"/>
                  </a:lnTo>
                  <a:lnTo>
                    <a:pt x="150827" y="45664"/>
                  </a:lnTo>
                  <a:lnTo>
                    <a:pt x="149633" y="45421"/>
                  </a:lnTo>
                  <a:lnTo>
                    <a:pt x="148416" y="45128"/>
                  </a:lnTo>
                  <a:lnTo>
                    <a:pt x="147222" y="44836"/>
                  </a:lnTo>
                  <a:lnTo>
                    <a:pt x="146005" y="44495"/>
                  </a:lnTo>
                  <a:lnTo>
                    <a:pt x="144811" y="44179"/>
                  </a:lnTo>
                  <a:lnTo>
                    <a:pt x="142376" y="43472"/>
                  </a:lnTo>
                  <a:lnTo>
                    <a:pt x="139965" y="42766"/>
                  </a:lnTo>
                  <a:lnTo>
                    <a:pt x="137554" y="42108"/>
                  </a:lnTo>
                  <a:lnTo>
                    <a:pt x="136336" y="41792"/>
                  </a:lnTo>
                  <a:lnTo>
                    <a:pt x="135118" y="41500"/>
                  </a:lnTo>
                  <a:lnTo>
                    <a:pt x="133900" y="41232"/>
                  </a:lnTo>
                  <a:lnTo>
                    <a:pt x="132683" y="41013"/>
                  </a:lnTo>
                  <a:lnTo>
                    <a:pt x="131465" y="40818"/>
                  </a:lnTo>
                  <a:lnTo>
                    <a:pt x="130247" y="40647"/>
                  </a:lnTo>
                  <a:lnTo>
                    <a:pt x="129030" y="40550"/>
                  </a:lnTo>
                  <a:lnTo>
                    <a:pt x="127787" y="40477"/>
                  </a:lnTo>
                  <a:lnTo>
                    <a:pt x="125742" y="40477"/>
                  </a:lnTo>
                  <a:lnTo>
                    <a:pt x="124719" y="40501"/>
                  </a:lnTo>
                  <a:lnTo>
                    <a:pt x="123696" y="40574"/>
                  </a:lnTo>
                  <a:lnTo>
                    <a:pt x="122697" y="40672"/>
                  </a:lnTo>
                  <a:lnTo>
                    <a:pt x="121699" y="40769"/>
                  </a:lnTo>
                  <a:lnTo>
                    <a:pt x="120700" y="40915"/>
                  </a:lnTo>
                  <a:lnTo>
                    <a:pt x="119726" y="41061"/>
                  </a:lnTo>
                  <a:lnTo>
                    <a:pt x="118752" y="41256"/>
                  </a:lnTo>
                  <a:lnTo>
                    <a:pt x="117802" y="41451"/>
                  </a:lnTo>
                  <a:lnTo>
                    <a:pt x="116828" y="41670"/>
                  </a:lnTo>
                  <a:lnTo>
                    <a:pt x="115878" y="41938"/>
                  </a:lnTo>
                  <a:lnTo>
                    <a:pt x="114953" y="42206"/>
                  </a:lnTo>
                  <a:lnTo>
                    <a:pt x="114003" y="42498"/>
                  </a:lnTo>
                  <a:lnTo>
                    <a:pt x="113077" y="42815"/>
                  </a:lnTo>
                  <a:lnTo>
                    <a:pt x="112152" y="43131"/>
                  </a:lnTo>
                  <a:lnTo>
                    <a:pt x="111251" y="43497"/>
                  </a:lnTo>
                  <a:lnTo>
                    <a:pt x="110350" y="43862"/>
                  </a:lnTo>
                  <a:lnTo>
                    <a:pt x="109449" y="44252"/>
                  </a:lnTo>
                  <a:lnTo>
                    <a:pt x="108547" y="44666"/>
                  </a:lnTo>
                  <a:lnTo>
                    <a:pt x="107671" y="45080"/>
                  </a:lnTo>
                  <a:lnTo>
                    <a:pt x="106794" y="45518"/>
                  </a:lnTo>
                  <a:lnTo>
                    <a:pt x="105917" y="45981"/>
                  </a:lnTo>
                  <a:lnTo>
                    <a:pt x="105040" y="46444"/>
                  </a:lnTo>
                  <a:lnTo>
                    <a:pt x="104188" y="46955"/>
                  </a:lnTo>
                  <a:lnTo>
                    <a:pt x="103336" y="47442"/>
                  </a:lnTo>
                  <a:lnTo>
                    <a:pt x="102508" y="47978"/>
                  </a:lnTo>
                  <a:lnTo>
                    <a:pt x="101655" y="48489"/>
                  </a:lnTo>
                  <a:lnTo>
                    <a:pt x="100827" y="49049"/>
                  </a:lnTo>
                  <a:lnTo>
                    <a:pt x="100023" y="49610"/>
                  </a:lnTo>
                  <a:lnTo>
                    <a:pt x="98392" y="50754"/>
                  </a:lnTo>
                  <a:lnTo>
                    <a:pt x="96784" y="51972"/>
                  </a:lnTo>
                  <a:lnTo>
                    <a:pt x="95201" y="53214"/>
                  </a:lnTo>
                  <a:lnTo>
                    <a:pt x="93643" y="54505"/>
                  </a:lnTo>
                  <a:lnTo>
                    <a:pt x="92133" y="55820"/>
                  </a:lnTo>
                  <a:lnTo>
                    <a:pt x="90623" y="57159"/>
                  </a:lnTo>
                  <a:lnTo>
                    <a:pt x="89137" y="58548"/>
                  </a:lnTo>
                  <a:lnTo>
                    <a:pt x="87676" y="59936"/>
                  </a:lnTo>
                  <a:lnTo>
                    <a:pt x="86263" y="61373"/>
                  </a:lnTo>
                  <a:lnTo>
                    <a:pt x="84851" y="62810"/>
                  </a:lnTo>
                  <a:lnTo>
                    <a:pt x="83438" y="64246"/>
                  </a:lnTo>
                  <a:lnTo>
                    <a:pt x="82074" y="65708"/>
                  </a:lnTo>
                  <a:lnTo>
                    <a:pt x="80735" y="67169"/>
                  </a:lnTo>
                  <a:lnTo>
                    <a:pt x="78080" y="70067"/>
                  </a:lnTo>
                  <a:lnTo>
                    <a:pt x="75523" y="72965"/>
                  </a:lnTo>
                  <a:lnTo>
                    <a:pt x="73282" y="75498"/>
                  </a:lnTo>
                  <a:lnTo>
                    <a:pt x="70993" y="78055"/>
                  </a:lnTo>
                  <a:lnTo>
                    <a:pt x="68631" y="80613"/>
                  </a:lnTo>
                  <a:lnTo>
                    <a:pt x="67437" y="81903"/>
                  </a:lnTo>
                  <a:lnTo>
                    <a:pt x="66244" y="83170"/>
                  </a:lnTo>
                  <a:lnTo>
                    <a:pt x="65002" y="84412"/>
                  </a:lnTo>
                  <a:lnTo>
                    <a:pt x="63784" y="85654"/>
                  </a:lnTo>
                  <a:lnTo>
                    <a:pt x="62518" y="86872"/>
                  </a:lnTo>
                  <a:lnTo>
                    <a:pt x="61251" y="88089"/>
                  </a:lnTo>
                  <a:lnTo>
                    <a:pt x="59960" y="89283"/>
                  </a:lnTo>
                  <a:lnTo>
                    <a:pt x="58645" y="90427"/>
                  </a:lnTo>
                  <a:lnTo>
                    <a:pt x="57330" y="91572"/>
                  </a:lnTo>
                  <a:lnTo>
                    <a:pt x="55991" y="92692"/>
                  </a:lnTo>
                  <a:lnTo>
                    <a:pt x="54627" y="93764"/>
                  </a:lnTo>
                  <a:lnTo>
                    <a:pt x="53239" y="94811"/>
                  </a:lnTo>
                  <a:lnTo>
                    <a:pt x="51826" y="95834"/>
                  </a:lnTo>
                  <a:lnTo>
                    <a:pt x="50414" y="96808"/>
                  </a:lnTo>
                  <a:lnTo>
                    <a:pt x="48952" y="97734"/>
                  </a:lnTo>
                  <a:lnTo>
                    <a:pt x="47491" y="98635"/>
                  </a:lnTo>
                  <a:lnTo>
                    <a:pt x="45981" y="99487"/>
                  </a:lnTo>
                  <a:lnTo>
                    <a:pt x="44471" y="100291"/>
                  </a:lnTo>
                  <a:lnTo>
                    <a:pt x="42912" y="101046"/>
                  </a:lnTo>
                  <a:lnTo>
                    <a:pt x="42133" y="101411"/>
                  </a:lnTo>
                  <a:lnTo>
                    <a:pt x="41354" y="101752"/>
                  </a:lnTo>
                  <a:lnTo>
                    <a:pt x="40550" y="102069"/>
                  </a:lnTo>
                  <a:lnTo>
                    <a:pt x="39746" y="102385"/>
                  </a:lnTo>
                  <a:lnTo>
                    <a:pt x="38943" y="102702"/>
                  </a:lnTo>
                  <a:lnTo>
                    <a:pt x="38139" y="102994"/>
                  </a:lnTo>
                  <a:lnTo>
                    <a:pt x="37311" y="103262"/>
                  </a:lnTo>
                  <a:lnTo>
                    <a:pt x="36483" y="103506"/>
                  </a:lnTo>
                  <a:lnTo>
                    <a:pt x="35655" y="103749"/>
                  </a:lnTo>
                  <a:lnTo>
                    <a:pt x="34802" y="103993"/>
                  </a:lnTo>
                  <a:lnTo>
                    <a:pt x="33950" y="104187"/>
                  </a:lnTo>
                  <a:lnTo>
                    <a:pt x="33098" y="104382"/>
                  </a:lnTo>
                  <a:lnTo>
                    <a:pt x="32221" y="104577"/>
                  </a:lnTo>
                  <a:lnTo>
                    <a:pt x="31368" y="104723"/>
                  </a:lnTo>
                  <a:lnTo>
                    <a:pt x="30248" y="104894"/>
                  </a:lnTo>
                  <a:lnTo>
                    <a:pt x="29152" y="105040"/>
                  </a:lnTo>
                  <a:lnTo>
                    <a:pt x="28008" y="105137"/>
                  </a:lnTo>
                  <a:lnTo>
                    <a:pt x="26863" y="105186"/>
                  </a:lnTo>
                  <a:lnTo>
                    <a:pt x="25718" y="105210"/>
                  </a:lnTo>
                  <a:lnTo>
                    <a:pt x="24574" y="105186"/>
                  </a:lnTo>
                  <a:lnTo>
                    <a:pt x="23429" y="105137"/>
                  </a:lnTo>
                  <a:lnTo>
                    <a:pt x="22260" y="105040"/>
                  </a:lnTo>
                  <a:lnTo>
                    <a:pt x="21115" y="104918"/>
                  </a:lnTo>
                  <a:lnTo>
                    <a:pt x="19971" y="104748"/>
                  </a:lnTo>
                  <a:lnTo>
                    <a:pt x="18826" y="104528"/>
                  </a:lnTo>
                  <a:lnTo>
                    <a:pt x="17681" y="104285"/>
                  </a:lnTo>
                  <a:lnTo>
                    <a:pt x="16561" y="103993"/>
                  </a:lnTo>
                  <a:lnTo>
                    <a:pt x="15441" y="103676"/>
                  </a:lnTo>
                  <a:lnTo>
                    <a:pt x="14345" y="103286"/>
                  </a:lnTo>
                  <a:lnTo>
                    <a:pt x="13249" y="102897"/>
                  </a:lnTo>
                  <a:lnTo>
                    <a:pt x="12177" y="102434"/>
                  </a:lnTo>
                  <a:lnTo>
                    <a:pt x="11154" y="101947"/>
                  </a:lnTo>
                  <a:lnTo>
                    <a:pt x="10131" y="101435"/>
                  </a:lnTo>
                  <a:lnTo>
                    <a:pt x="9133" y="100851"/>
                  </a:lnTo>
                  <a:lnTo>
                    <a:pt x="8159" y="100242"/>
                  </a:lnTo>
                  <a:lnTo>
                    <a:pt x="7233" y="99609"/>
                  </a:lnTo>
                  <a:lnTo>
                    <a:pt x="6308" y="98903"/>
                  </a:lnTo>
                  <a:lnTo>
                    <a:pt x="5455" y="98172"/>
                  </a:lnTo>
                  <a:lnTo>
                    <a:pt x="4603" y="97417"/>
                  </a:lnTo>
                  <a:lnTo>
                    <a:pt x="3824" y="96589"/>
                  </a:lnTo>
                  <a:lnTo>
                    <a:pt x="3434" y="96175"/>
                  </a:lnTo>
                  <a:lnTo>
                    <a:pt x="3069" y="95737"/>
                  </a:lnTo>
                  <a:lnTo>
                    <a:pt x="2703" y="95298"/>
                  </a:lnTo>
                  <a:lnTo>
                    <a:pt x="2362" y="94835"/>
                  </a:lnTo>
                  <a:lnTo>
                    <a:pt x="2021" y="94373"/>
                  </a:lnTo>
                  <a:lnTo>
                    <a:pt x="1680" y="93910"/>
                  </a:lnTo>
                  <a:lnTo>
                    <a:pt x="1388" y="93423"/>
                  </a:lnTo>
                  <a:lnTo>
                    <a:pt x="1072" y="92936"/>
                  </a:lnTo>
                  <a:lnTo>
                    <a:pt x="779" y="92424"/>
                  </a:lnTo>
                  <a:lnTo>
                    <a:pt x="511" y="91913"/>
                  </a:lnTo>
                  <a:lnTo>
                    <a:pt x="308" y="91507"/>
                  </a:lnTo>
                  <a:lnTo>
                    <a:pt x="308" y="91507"/>
                  </a:lnTo>
                  <a:lnTo>
                    <a:pt x="463" y="91840"/>
                  </a:lnTo>
                  <a:lnTo>
                    <a:pt x="950" y="92814"/>
                  </a:lnTo>
                  <a:lnTo>
                    <a:pt x="1461" y="93764"/>
                  </a:lnTo>
                  <a:lnTo>
                    <a:pt x="1997" y="94714"/>
                  </a:lnTo>
                  <a:lnTo>
                    <a:pt x="2557" y="95615"/>
                  </a:lnTo>
                  <a:lnTo>
                    <a:pt x="3117" y="96492"/>
                  </a:lnTo>
                  <a:lnTo>
                    <a:pt x="3726" y="97344"/>
                  </a:lnTo>
                  <a:lnTo>
                    <a:pt x="4335" y="98172"/>
                  </a:lnTo>
                  <a:lnTo>
                    <a:pt x="4968" y="98976"/>
                  </a:lnTo>
                  <a:lnTo>
                    <a:pt x="5650" y="99731"/>
                  </a:lnTo>
                  <a:lnTo>
                    <a:pt x="6332" y="100486"/>
                  </a:lnTo>
                  <a:lnTo>
                    <a:pt x="7014" y="101216"/>
                  </a:lnTo>
                  <a:lnTo>
                    <a:pt x="7745" y="101898"/>
                  </a:lnTo>
                  <a:lnTo>
                    <a:pt x="8500" y="102556"/>
                  </a:lnTo>
                  <a:lnTo>
                    <a:pt x="9255" y="103189"/>
                  </a:lnTo>
                  <a:lnTo>
                    <a:pt x="10058" y="103798"/>
                  </a:lnTo>
                  <a:lnTo>
                    <a:pt x="10862" y="104382"/>
                  </a:lnTo>
                  <a:lnTo>
                    <a:pt x="11690" y="104918"/>
                  </a:lnTo>
                  <a:lnTo>
                    <a:pt x="12543" y="105430"/>
                  </a:lnTo>
                  <a:lnTo>
                    <a:pt x="13395" y="105917"/>
                  </a:lnTo>
                  <a:lnTo>
                    <a:pt x="14296" y="106379"/>
                  </a:lnTo>
                  <a:lnTo>
                    <a:pt x="15197" y="106793"/>
                  </a:lnTo>
                  <a:lnTo>
                    <a:pt x="16123" y="107183"/>
                  </a:lnTo>
                  <a:lnTo>
                    <a:pt x="17072" y="107524"/>
                  </a:lnTo>
                  <a:lnTo>
                    <a:pt x="18047" y="107865"/>
                  </a:lnTo>
                  <a:lnTo>
                    <a:pt x="19045" y="108157"/>
                  </a:lnTo>
                  <a:lnTo>
                    <a:pt x="20044" y="108401"/>
                  </a:lnTo>
                  <a:lnTo>
                    <a:pt x="21091" y="108620"/>
                  </a:lnTo>
                  <a:lnTo>
                    <a:pt x="22138" y="108815"/>
                  </a:lnTo>
                  <a:lnTo>
                    <a:pt x="23210" y="108985"/>
                  </a:lnTo>
                  <a:lnTo>
                    <a:pt x="24281" y="109107"/>
                  </a:lnTo>
                  <a:lnTo>
                    <a:pt x="25402" y="109180"/>
                  </a:lnTo>
                  <a:lnTo>
                    <a:pt x="26181" y="109229"/>
                  </a:lnTo>
                  <a:lnTo>
                    <a:pt x="26985" y="109253"/>
                  </a:lnTo>
                  <a:lnTo>
                    <a:pt x="28543" y="109253"/>
                  </a:lnTo>
                  <a:lnTo>
                    <a:pt x="29298" y="109229"/>
                  </a:lnTo>
                  <a:lnTo>
                    <a:pt x="30078" y="109204"/>
                  </a:lnTo>
                  <a:lnTo>
                    <a:pt x="31588" y="109083"/>
                  </a:lnTo>
                  <a:lnTo>
                    <a:pt x="33073" y="108912"/>
                  </a:lnTo>
                  <a:lnTo>
                    <a:pt x="34535" y="108693"/>
                  </a:lnTo>
                  <a:lnTo>
                    <a:pt x="35971" y="108425"/>
                  </a:lnTo>
                  <a:lnTo>
                    <a:pt x="37408" y="108108"/>
                  </a:lnTo>
                  <a:lnTo>
                    <a:pt x="38821" y="107719"/>
                  </a:lnTo>
                  <a:lnTo>
                    <a:pt x="40185" y="107305"/>
                  </a:lnTo>
                  <a:lnTo>
                    <a:pt x="41573" y="106818"/>
                  </a:lnTo>
                  <a:lnTo>
                    <a:pt x="42912" y="106306"/>
                  </a:lnTo>
                  <a:lnTo>
                    <a:pt x="44228" y="105746"/>
                  </a:lnTo>
                  <a:lnTo>
                    <a:pt x="45543" y="105162"/>
                  </a:lnTo>
                  <a:lnTo>
                    <a:pt x="46858" y="104504"/>
                  </a:lnTo>
                  <a:lnTo>
                    <a:pt x="48124" y="103822"/>
                  </a:lnTo>
                  <a:lnTo>
                    <a:pt x="49391" y="103116"/>
                  </a:lnTo>
                  <a:lnTo>
                    <a:pt x="50633" y="102361"/>
                  </a:lnTo>
                  <a:lnTo>
                    <a:pt x="51875" y="101557"/>
                  </a:lnTo>
                  <a:lnTo>
                    <a:pt x="53093" y="100729"/>
                  </a:lnTo>
                  <a:lnTo>
                    <a:pt x="54286" y="99877"/>
                  </a:lnTo>
                  <a:lnTo>
                    <a:pt x="55479" y="99000"/>
                  </a:lnTo>
                  <a:lnTo>
                    <a:pt x="56673" y="98075"/>
                  </a:lnTo>
                  <a:lnTo>
                    <a:pt x="57842" y="97125"/>
                  </a:lnTo>
                  <a:lnTo>
                    <a:pt x="58986" y="96175"/>
                  </a:lnTo>
                  <a:lnTo>
                    <a:pt x="60131" y="95176"/>
                  </a:lnTo>
                  <a:lnTo>
                    <a:pt x="61251" y="94153"/>
                  </a:lnTo>
                  <a:lnTo>
                    <a:pt x="62396" y="93131"/>
                  </a:lnTo>
                  <a:lnTo>
                    <a:pt x="63492" y="92059"/>
                  </a:lnTo>
                  <a:lnTo>
                    <a:pt x="64612" y="90987"/>
                  </a:lnTo>
                  <a:lnTo>
                    <a:pt x="65708" y="89892"/>
                  </a:lnTo>
                  <a:lnTo>
                    <a:pt x="66780" y="88796"/>
                  </a:lnTo>
                  <a:lnTo>
                    <a:pt x="68947" y="86531"/>
                  </a:lnTo>
                  <a:lnTo>
                    <a:pt x="71066" y="84241"/>
                  </a:lnTo>
                  <a:lnTo>
                    <a:pt x="73185" y="81903"/>
                  </a:lnTo>
                  <a:lnTo>
                    <a:pt x="75279" y="79565"/>
                  </a:lnTo>
                  <a:lnTo>
                    <a:pt x="79420" y="74865"/>
                  </a:lnTo>
                  <a:lnTo>
                    <a:pt x="81490" y="72527"/>
                  </a:lnTo>
                  <a:lnTo>
                    <a:pt x="83560" y="70238"/>
                  </a:lnTo>
                  <a:lnTo>
                    <a:pt x="85630" y="67973"/>
                  </a:lnTo>
                  <a:lnTo>
                    <a:pt x="87724" y="65756"/>
                  </a:lnTo>
                  <a:lnTo>
                    <a:pt x="88772" y="64685"/>
                  </a:lnTo>
                  <a:lnTo>
                    <a:pt x="89819" y="63613"/>
                  </a:lnTo>
                  <a:lnTo>
                    <a:pt x="90866" y="62566"/>
                  </a:lnTo>
                  <a:lnTo>
                    <a:pt x="91938" y="61543"/>
                  </a:lnTo>
                  <a:lnTo>
                    <a:pt x="92985" y="60545"/>
                  </a:lnTo>
                  <a:lnTo>
                    <a:pt x="94057" y="59570"/>
                  </a:lnTo>
                  <a:lnTo>
                    <a:pt x="95128" y="58621"/>
                  </a:lnTo>
                  <a:lnTo>
                    <a:pt x="96224" y="57695"/>
                  </a:lnTo>
                  <a:lnTo>
                    <a:pt x="97320" y="56794"/>
                  </a:lnTo>
                  <a:lnTo>
                    <a:pt x="98416" y="55942"/>
                  </a:lnTo>
                  <a:lnTo>
                    <a:pt x="99512" y="55089"/>
                  </a:lnTo>
                  <a:lnTo>
                    <a:pt x="100632" y="54286"/>
                  </a:lnTo>
                  <a:lnTo>
                    <a:pt x="101947" y="53409"/>
                  </a:lnTo>
                  <a:lnTo>
                    <a:pt x="103263" y="52532"/>
                  </a:lnTo>
                  <a:lnTo>
                    <a:pt x="104626" y="51704"/>
                  </a:lnTo>
                  <a:lnTo>
                    <a:pt x="106015" y="50900"/>
                  </a:lnTo>
                  <a:lnTo>
                    <a:pt x="107403" y="50145"/>
                  </a:lnTo>
                  <a:lnTo>
                    <a:pt x="108815" y="49415"/>
                  </a:lnTo>
                  <a:lnTo>
                    <a:pt x="110252" y="48733"/>
                  </a:lnTo>
                  <a:lnTo>
                    <a:pt x="111714" y="48075"/>
                  </a:lnTo>
                  <a:lnTo>
                    <a:pt x="113175" y="47491"/>
                  </a:lnTo>
                  <a:lnTo>
                    <a:pt x="114660" y="46931"/>
                  </a:lnTo>
                  <a:lnTo>
                    <a:pt x="116170" y="46419"/>
                  </a:lnTo>
                  <a:lnTo>
                    <a:pt x="117680" y="45981"/>
                  </a:lnTo>
                  <a:lnTo>
                    <a:pt x="119215" y="45567"/>
                  </a:lnTo>
                  <a:lnTo>
                    <a:pt x="119994" y="45396"/>
                  </a:lnTo>
                  <a:lnTo>
                    <a:pt x="120773" y="45226"/>
                  </a:lnTo>
                  <a:lnTo>
                    <a:pt x="121553" y="45080"/>
                  </a:lnTo>
                  <a:lnTo>
                    <a:pt x="122332" y="44934"/>
                  </a:lnTo>
                  <a:lnTo>
                    <a:pt x="123136" y="44812"/>
                  </a:lnTo>
                  <a:lnTo>
                    <a:pt x="123915" y="44714"/>
                  </a:lnTo>
                  <a:lnTo>
                    <a:pt x="124816" y="44617"/>
                  </a:lnTo>
                  <a:lnTo>
                    <a:pt x="125693" y="44568"/>
                  </a:lnTo>
                  <a:lnTo>
                    <a:pt x="126570" y="44520"/>
                  </a:lnTo>
                  <a:lnTo>
                    <a:pt x="127422" y="44495"/>
                  </a:lnTo>
                  <a:lnTo>
                    <a:pt x="128299" y="44520"/>
                  </a:lnTo>
                  <a:lnTo>
                    <a:pt x="129151" y="44544"/>
                  </a:lnTo>
                  <a:lnTo>
                    <a:pt x="130028" y="44593"/>
                  </a:lnTo>
                  <a:lnTo>
                    <a:pt x="130880" y="44666"/>
                  </a:lnTo>
                  <a:lnTo>
                    <a:pt x="131709" y="44763"/>
                  </a:lnTo>
                  <a:lnTo>
                    <a:pt x="132561" y="44861"/>
                  </a:lnTo>
                  <a:lnTo>
                    <a:pt x="133413" y="45007"/>
                  </a:lnTo>
                  <a:lnTo>
                    <a:pt x="134241" y="45153"/>
                  </a:lnTo>
                  <a:lnTo>
                    <a:pt x="135922" y="45469"/>
                  </a:lnTo>
                  <a:lnTo>
                    <a:pt x="137602" y="45859"/>
                  </a:lnTo>
                  <a:lnTo>
                    <a:pt x="139258" y="46273"/>
                  </a:lnTo>
                  <a:lnTo>
                    <a:pt x="140914" y="46711"/>
                  </a:lnTo>
                  <a:lnTo>
                    <a:pt x="144251" y="47661"/>
                  </a:lnTo>
                  <a:lnTo>
                    <a:pt x="145907" y="48124"/>
                  </a:lnTo>
                  <a:lnTo>
                    <a:pt x="147588" y="48587"/>
                  </a:lnTo>
                  <a:lnTo>
                    <a:pt x="149268" y="49025"/>
                  </a:lnTo>
                  <a:lnTo>
                    <a:pt x="150973" y="49439"/>
                  </a:lnTo>
                  <a:lnTo>
                    <a:pt x="152361" y="49756"/>
                  </a:lnTo>
                  <a:lnTo>
                    <a:pt x="153749" y="49999"/>
                  </a:lnTo>
                  <a:lnTo>
                    <a:pt x="154456" y="50097"/>
                  </a:lnTo>
                  <a:lnTo>
                    <a:pt x="155137" y="50170"/>
                  </a:lnTo>
                  <a:lnTo>
                    <a:pt x="155819" y="50243"/>
                  </a:lnTo>
                  <a:lnTo>
                    <a:pt x="156501" y="50292"/>
                  </a:lnTo>
                  <a:lnTo>
                    <a:pt x="157183" y="50316"/>
                  </a:lnTo>
                  <a:lnTo>
                    <a:pt x="157865" y="50340"/>
                  </a:lnTo>
                  <a:lnTo>
                    <a:pt x="158523" y="50340"/>
                  </a:lnTo>
                  <a:lnTo>
                    <a:pt x="159205" y="50316"/>
                  </a:lnTo>
                  <a:lnTo>
                    <a:pt x="159862" y="50292"/>
                  </a:lnTo>
                  <a:lnTo>
                    <a:pt x="160520" y="50243"/>
                  </a:lnTo>
                  <a:lnTo>
                    <a:pt x="161177" y="50170"/>
                  </a:lnTo>
                  <a:lnTo>
                    <a:pt x="161835" y="50097"/>
                  </a:lnTo>
                  <a:lnTo>
                    <a:pt x="162492" y="49999"/>
                  </a:lnTo>
                  <a:lnTo>
                    <a:pt x="163150" y="49877"/>
                  </a:lnTo>
                  <a:lnTo>
                    <a:pt x="163783" y="49731"/>
                  </a:lnTo>
                  <a:lnTo>
                    <a:pt x="164416" y="49585"/>
                  </a:lnTo>
                  <a:lnTo>
                    <a:pt x="165074" y="49390"/>
                  </a:lnTo>
                  <a:lnTo>
                    <a:pt x="165707" y="49196"/>
                  </a:lnTo>
                  <a:lnTo>
                    <a:pt x="166340" y="49001"/>
                  </a:lnTo>
                  <a:lnTo>
                    <a:pt x="166974" y="48757"/>
                  </a:lnTo>
                  <a:lnTo>
                    <a:pt x="167583" y="48514"/>
                  </a:lnTo>
                  <a:lnTo>
                    <a:pt x="168216" y="48246"/>
                  </a:lnTo>
                  <a:lnTo>
                    <a:pt x="168825" y="47954"/>
                  </a:lnTo>
                  <a:lnTo>
                    <a:pt x="169458" y="47637"/>
                  </a:lnTo>
                  <a:lnTo>
                    <a:pt x="170067" y="47320"/>
                  </a:lnTo>
                  <a:lnTo>
                    <a:pt x="170676" y="46955"/>
                  </a:lnTo>
                  <a:lnTo>
                    <a:pt x="171260" y="46590"/>
                  </a:lnTo>
                  <a:lnTo>
                    <a:pt x="171869" y="46200"/>
                  </a:lnTo>
                  <a:lnTo>
                    <a:pt x="172940" y="45445"/>
                  </a:lnTo>
                  <a:lnTo>
                    <a:pt x="173988" y="44666"/>
                  </a:lnTo>
                  <a:lnTo>
                    <a:pt x="174962" y="43838"/>
                  </a:lnTo>
                  <a:lnTo>
                    <a:pt x="175936" y="42985"/>
                  </a:lnTo>
                  <a:lnTo>
                    <a:pt x="176862" y="42108"/>
                  </a:lnTo>
                  <a:lnTo>
                    <a:pt x="177763" y="41207"/>
                  </a:lnTo>
                  <a:lnTo>
                    <a:pt x="178639" y="40258"/>
                  </a:lnTo>
                  <a:lnTo>
                    <a:pt x="179492" y="39308"/>
                  </a:lnTo>
                  <a:lnTo>
                    <a:pt x="180320" y="38334"/>
                  </a:lnTo>
                  <a:lnTo>
                    <a:pt x="181124" y="37335"/>
                  </a:lnTo>
                  <a:lnTo>
                    <a:pt x="181903" y="36312"/>
                  </a:lnTo>
                  <a:lnTo>
                    <a:pt x="182658" y="35265"/>
                  </a:lnTo>
                  <a:lnTo>
                    <a:pt x="183413" y="34218"/>
                  </a:lnTo>
                  <a:lnTo>
                    <a:pt x="184168" y="33170"/>
                  </a:lnTo>
                  <a:lnTo>
                    <a:pt x="185629" y="31027"/>
                  </a:lnTo>
                  <a:lnTo>
                    <a:pt x="188479" y="26692"/>
                  </a:lnTo>
                  <a:lnTo>
                    <a:pt x="189940" y="24549"/>
                  </a:lnTo>
                  <a:lnTo>
                    <a:pt x="191401" y="22406"/>
                  </a:lnTo>
                  <a:lnTo>
                    <a:pt x="192156" y="21359"/>
                  </a:lnTo>
                  <a:lnTo>
                    <a:pt x="192935" y="20336"/>
                  </a:lnTo>
                  <a:lnTo>
                    <a:pt x="193715" y="19313"/>
                  </a:lnTo>
                  <a:lnTo>
                    <a:pt x="194518" y="18314"/>
                  </a:lnTo>
                  <a:lnTo>
                    <a:pt x="195347" y="17340"/>
                  </a:lnTo>
                  <a:lnTo>
                    <a:pt x="196199" y="16366"/>
                  </a:lnTo>
                  <a:lnTo>
                    <a:pt x="197076" y="15441"/>
                  </a:lnTo>
                  <a:lnTo>
                    <a:pt x="197977" y="14515"/>
                  </a:lnTo>
                  <a:lnTo>
                    <a:pt x="198610" y="13931"/>
                  </a:lnTo>
                  <a:lnTo>
                    <a:pt x="199243" y="13346"/>
                  </a:lnTo>
                  <a:lnTo>
                    <a:pt x="199876" y="12786"/>
                  </a:lnTo>
                  <a:lnTo>
                    <a:pt x="200534" y="12250"/>
                  </a:lnTo>
                  <a:lnTo>
                    <a:pt x="201216" y="11714"/>
                  </a:lnTo>
                  <a:lnTo>
                    <a:pt x="201874" y="11227"/>
                  </a:lnTo>
                  <a:lnTo>
                    <a:pt x="202580" y="10740"/>
                  </a:lnTo>
                  <a:lnTo>
                    <a:pt x="203262" y="10253"/>
                  </a:lnTo>
                  <a:lnTo>
                    <a:pt x="203992" y="9815"/>
                  </a:lnTo>
                  <a:lnTo>
                    <a:pt x="204699" y="9376"/>
                  </a:lnTo>
                  <a:lnTo>
                    <a:pt x="205429" y="8962"/>
                  </a:lnTo>
                  <a:lnTo>
                    <a:pt x="206160" y="8548"/>
                  </a:lnTo>
                  <a:lnTo>
                    <a:pt x="206915" y="8183"/>
                  </a:lnTo>
                  <a:lnTo>
                    <a:pt x="207670" y="7818"/>
                  </a:lnTo>
                  <a:lnTo>
                    <a:pt x="208425" y="7452"/>
                  </a:lnTo>
                  <a:lnTo>
                    <a:pt x="209180" y="7136"/>
                  </a:lnTo>
                  <a:lnTo>
                    <a:pt x="209959" y="6819"/>
                  </a:lnTo>
                  <a:lnTo>
                    <a:pt x="210763" y="6503"/>
                  </a:lnTo>
                  <a:lnTo>
                    <a:pt x="211542" y="6235"/>
                  </a:lnTo>
                  <a:lnTo>
                    <a:pt x="212346" y="5967"/>
                  </a:lnTo>
                  <a:lnTo>
                    <a:pt x="213150" y="5723"/>
                  </a:lnTo>
                  <a:lnTo>
                    <a:pt x="213953" y="5480"/>
                  </a:lnTo>
                  <a:lnTo>
                    <a:pt x="214757" y="5285"/>
                  </a:lnTo>
                  <a:lnTo>
                    <a:pt x="215585" y="5090"/>
                  </a:lnTo>
                  <a:lnTo>
                    <a:pt x="216413" y="4895"/>
                  </a:lnTo>
                  <a:lnTo>
                    <a:pt x="217241" y="4725"/>
                  </a:lnTo>
                  <a:lnTo>
                    <a:pt x="218069" y="4579"/>
                  </a:lnTo>
                  <a:lnTo>
                    <a:pt x="218922" y="4457"/>
                  </a:lnTo>
                  <a:lnTo>
                    <a:pt x="219774" y="4335"/>
                  </a:lnTo>
                  <a:lnTo>
                    <a:pt x="220602" y="4238"/>
                  </a:lnTo>
                  <a:lnTo>
                    <a:pt x="221454" y="4140"/>
                  </a:lnTo>
                  <a:lnTo>
                    <a:pt x="222307" y="4092"/>
                  </a:lnTo>
                  <a:lnTo>
                    <a:pt x="223378" y="4018"/>
                  </a:lnTo>
                  <a:lnTo>
                    <a:pt x="224426" y="3970"/>
                  </a:lnTo>
                  <a:lnTo>
                    <a:pt x="226544" y="3970"/>
                  </a:lnTo>
                  <a:lnTo>
                    <a:pt x="227567" y="3994"/>
                  </a:lnTo>
                  <a:lnTo>
                    <a:pt x="228615" y="4043"/>
                  </a:lnTo>
                  <a:lnTo>
                    <a:pt x="229638" y="4116"/>
                  </a:lnTo>
                  <a:lnTo>
                    <a:pt x="230660" y="4213"/>
                  </a:lnTo>
                  <a:lnTo>
                    <a:pt x="231683" y="4335"/>
                  </a:lnTo>
                  <a:lnTo>
                    <a:pt x="232682" y="4481"/>
                  </a:lnTo>
                  <a:lnTo>
                    <a:pt x="233680" y="4627"/>
                  </a:lnTo>
                  <a:lnTo>
                    <a:pt x="234679" y="4822"/>
                  </a:lnTo>
                  <a:lnTo>
                    <a:pt x="235677" y="5017"/>
                  </a:lnTo>
                  <a:lnTo>
                    <a:pt x="236652" y="5236"/>
                  </a:lnTo>
                  <a:lnTo>
                    <a:pt x="237650" y="5455"/>
                  </a:lnTo>
                  <a:lnTo>
                    <a:pt x="238624" y="5723"/>
                  </a:lnTo>
                  <a:lnTo>
                    <a:pt x="239598" y="5991"/>
                  </a:lnTo>
                  <a:lnTo>
                    <a:pt x="240548" y="6283"/>
                  </a:lnTo>
                  <a:lnTo>
                    <a:pt x="241522" y="6600"/>
                  </a:lnTo>
                  <a:lnTo>
                    <a:pt x="242472" y="6917"/>
                  </a:lnTo>
                  <a:lnTo>
                    <a:pt x="243422" y="7258"/>
                  </a:lnTo>
                  <a:lnTo>
                    <a:pt x="244348" y="7623"/>
                  </a:lnTo>
                  <a:lnTo>
                    <a:pt x="245297" y="7988"/>
                  </a:lnTo>
                  <a:lnTo>
                    <a:pt x="246223" y="8378"/>
                  </a:lnTo>
                  <a:lnTo>
                    <a:pt x="247148" y="8792"/>
                  </a:lnTo>
                  <a:lnTo>
                    <a:pt x="248074" y="9206"/>
                  </a:lnTo>
                  <a:lnTo>
                    <a:pt x="248975" y="9644"/>
                  </a:lnTo>
                  <a:lnTo>
                    <a:pt x="249876" y="10083"/>
                  </a:lnTo>
                  <a:lnTo>
                    <a:pt x="251678" y="11008"/>
                  </a:lnTo>
                  <a:lnTo>
                    <a:pt x="253456" y="12007"/>
                  </a:lnTo>
                  <a:lnTo>
                    <a:pt x="255210" y="13030"/>
                  </a:lnTo>
                  <a:lnTo>
                    <a:pt x="256963" y="14125"/>
                  </a:lnTo>
                  <a:lnTo>
                    <a:pt x="258668" y="15246"/>
                  </a:lnTo>
                  <a:lnTo>
                    <a:pt x="260373" y="16415"/>
                  </a:lnTo>
                  <a:lnTo>
                    <a:pt x="262029" y="17608"/>
                  </a:lnTo>
                  <a:lnTo>
                    <a:pt x="263685" y="18850"/>
                  </a:lnTo>
                  <a:lnTo>
                    <a:pt x="265317" y="20092"/>
                  </a:lnTo>
                  <a:lnTo>
                    <a:pt x="266948" y="21383"/>
                  </a:lnTo>
                  <a:lnTo>
                    <a:pt x="268531" y="22698"/>
                  </a:lnTo>
                  <a:lnTo>
                    <a:pt x="270115" y="24038"/>
                  </a:lnTo>
                  <a:lnTo>
                    <a:pt x="271649" y="25401"/>
                  </a:lnTo>
                  <a:lnTo>
                    <a:pt x="273183" y="26765"/>
                  </a:lnTo>
                  <a:lnTo>
                    <a:pt x="274693" y="28154"/>
                  </a:lnTo>
                  <a:lnTo>
                    <a:pt x="276203" y="29542"/>
                  </a:lnTo>
                  <a:lnTo>
                    <a:pt x="277689" y="30930"/>
                  </a:lnTo>
                  <a:lnTo>
                    <a:pt x="279126" y="32318"/>
                  </a:lnTo>
                  <a:lnTo>
                    <a:pt x="278882" y="31782"/>
                  </a:lnTo>
                  <a:lnTo>
                    <a:pt x="278614" y="31246"/>
                  </a:lnTo>
                  <a:lnTo>
                    <a:pt x="278030" y="30151"/>
                  </a:lnTo>
                  <a:lnTo>
                    <a:pt x="277396" y="29103"/>
                  </a:lnTo>
                  <a:lnTo>
                    <a:pt x="276690" y="28032"/>
                  </a:lnTo>
                  <a:lnTo>
                    <a:pt x="275960" y="26985"/>
                  </a:lnTo>
                  <a:lnTo>
                    <a:pt x="275156" y="25962"/>
                  </a:lnTo>
                  <a:lnTo>
                    <a:pt x="274328" y="24939"/>
                  </a:lnTo>
                  <a:lnTo>
                    <a:pt x="273427" y="23940"/>
                  </a:lnTo>
                  <a:lnTo>
                    <a:pt x="272526" y="22942"/>
                  </a:lnTo>
                  <a:lnTo>
                    <a:pt x="271551" y="21968"/>
                  </a:lnTo>
                  <a:lnTo>
                    <a:pt x="270553" y="20993"/>
                  </a:lnTo>
                  <a:lnTo>
                    <a:pt x="269530" y="20044"/>
                  </a:lnTo>
                  <a:lnTo>
                    <a:pt x="268458" y="19118"/>
                  </a:lnTo>
                  <a:lnTo>
                    <a:pt x="267387" y="18193"/>
                  </a:lnTo>
                  <a:lnTo>
                    <a:pt x="266267" y="17292"/>
                  </a:lnTo>
                  <a:lnTo>
                    <a:pt x="265146" y="16415"/>
                  </a:lnTo>
                  <a:lnTo>
                    <a:pt x="264002" y="15562"/>
                  </a:lnTo>
                  <a:lnTo>
                    <a:pt x="262857" y="14710"/>
                  </a:lnTo>
                  <a:lnTo>
                    <a:pt x="261664" y="13906"/>
                  </a:lnTo>
                  <a:lnTo>
                    <a:pt x="260495" y="13103"/>
                  </a:lnTo>
                  <a:lnTo>
                    <a:pt x="259301" y="12323"/>
                  </a:lnTo>
                  <a:lnTo>
                    <a:pt x="258108" y="11544"/>
                  </a:lnTo>
                  <a:lnTo>
                    <a:pt x="256914" y="10813"/>
                  </a:lnTo>
                  <a:lnTo>
                    <a:pt x="255745" y="10107"/>
                  </a:lnTo>
                  <a:lnTo>
                    <a:pt x="254552" y="9401"/>
                  </a:lnTo>
                  <a:lnTo>
                    <a:pt x="253383" y="8743"/>
                  </a:lnTo>
                  <a:lnTo>
                    <a:pt x="252214" y="8110"/>
                  </a:lnTo>
                  <a:lnTo>
                    <a:pt x="251069" y="7477"/>
                  </a:lnTo>
                  <a:lnTo>
                    <a:pt x="249925" y="6892"/>
                  </a:lnTo>
                  <a:lnTo>
                    <a:pt x="248804" y="6332"/>
                  </a:lnTo>
                  <a:lnTo>
                    <a:pt x="246661" y="5285"/>
                  </a:lnTo>
                  <a:lnTo>
                    <a:pt x="245005" y="4554"/>
                  </a:lnTo>
                  <a:lnTo>
                    <a:pt x="243349" y="3872"/>
                  </a:lnTo>
                  <a:lnTo>
                    <a:pt x="241669" y="3215"/>
                  </a:lnTo>
                  <a:lnTo>
                    <a:pt x="239964" y="2630"/>
                  </a:lnTo>
                  <a:lnTo>
                    <a:pt x="238235" y="2119"/>
                  </a:lnTo>
                  <a:lnTo>
                    <a:pt x="237358" y="1875"/>
                  </a:lnTo>
                  <a:lnTo>
                    <a:pt x="236505" y="1632"/>
                  </a:lnTo>
                  <a:lnTo>
                    <a:pt x="235629" y="1413"/>
                  </a:lnTo>
                  <a:lnTo>
                    <a:pt x="234752" y="1218"/>
                  </a:lnTo>
                  <a:lnTo>
                    <a:pt x="233875" y="1023"/>
                  </a:lnTo>
                  <a:lnTo>
                    <a:pt x="232998" y="852"/>
                  </a:lnTo>
                  <a:lnTo>
                    <a:pt x="232097" y="706"/>
                  </a:lnTo>
                  <a:lnTo>
                    <a:pt x="231221" y="560"/>
                  </a:lnTo>
                  <a:lnTo>
                    <a:pt x="230344" y="438"/>
                  </a:lnTo>
                  <a:lnTo>
                    <a:pt x="229443" y="341"/>
                  </a:lnTo>
                  <a:lnTo>
                    <a:pt x="228542" y="244"/>
                  </a:lnTo>
                  <a:lnTo>
                    <a:pt x="227665" y="170"/>
                  </a:lnTo>
                  <a:lnTo>
                    <a:pt x="226764" y="97"/>
                  </a:lnTo>
                  <a:lnTo>
                    <a:pt x="225863" y="49"/>
                  </a:lnTo>
                  <a:lnTo>
                    <a:pt x="224961" y="24"/>
                  </a:lnTo>
                  <a:lnTo>
                    <a:pt x="22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rot="-1824645">
            <a:off x="6254773" y="3846765"/>
            <a:ext cx="4582387" cy="2176971"/>
            <a:chOff x="238125" y="1284825"/>
            <a:chExt cx="7143775" cy="3134400"/>
          </a:xfrm>
        </p:grpSpPr>
        <p:sp>
          <p:nvSpPr>
            <p:cNvPr id="43" name="Google Shape;43;p4"/>
            <p:cNvSpPr/>
            <p:nvPr/>
          </p:nvSpPr>
          <p:spPr>
            <a:xfrm>
              <a:off x="403125" y="1688475"/>
              <a:ext cx="6978775" cy="2730750"/>
            </a:xfrm>
            <a:custGeom>
              <a:avLst/>
              <a:gdLst/>
              <a:ahLst/>
              <a:cxnLst/>
              <a:rect l="l" t="t" r="r" b="b"/>
              <a:pathLst>
                <a:path w="279151" h="109230" extrusionOk="0">
                  <a:moveTo>
                    <a:pt x="223184" y="1"/>
                  </a:moveTo>
                  <a:lnTo>
                    <a:pt x="222283" y="25"/>
                  </a:lnTo>
                  <a:lnTo>
                    <a:pt x="221381" y="50"/>
                  </a:lnTo>
                  <a:lnTo>
                    <a:pt x="220480" y="98"/>
                  </a:lnTo>
                  <a:lnTo>
                    <a:pt x="219579" y="171"/>
                  </a:lnTo>
                  <a:lnTo>
                    <a:pt x="218678" y="269"/>
                  </a:lnTo>
                  <a:lnTo>
                    <a:pt x="217874" y="366"/>
                  </a:lnTo>
                  <a:lnTo>
                    <a:pt x="217046" y="488"/>
                  </a:lnTo>
                  <a:lnTo>
                    <a:pt x="216267" y="610"/>
                  </a:lnTo>
                  <a:lnTo>
                    <a:pt x="215463" y="756"/>
                  </a:lnTo>
                  <a:lnTo>
                    <a:pt x="214660" y="902"/>
                  </a:lnTo>
                  <a:lnTo>
                    <a:pt x="213880" y="1072"/>
                  </a:lnTo>
                  <a:lnTo>
                    <a:pt x="213101" y="1267"/>
                  </a:lnTo>
                  <a:lnTo>
                    <a:pt x="212322" y="1462"/>
                  </a:lnTo>
                  <a:lnTo>
                    <a:pt x="211542" y="1681"/>
                  </a:lnTo>
                  <a:lnTo>
                    <a:pt x="210763" y="1925"/>
                  </a:lnTo>
                  <a:lnTo>
                    <a:pt x="210008" y="2168"/>
                  </a:lnTo>
                  <a:lnTo>
                    <a:pt x="209253" y="2436"/>
                  </a:lnTo>
                  <a:lnTo>
                    <a:pt x="208498" y="2704"/>
                  </a:lnTo>
                  <a:lnTo>
                    <a:pt x="207767" y="2996"/>
                  </a:lnTo>
                  <a:lnTo>
                    <a:pt x="207037" y="3313"/>
                  </a:lnTo>
                  <a:lnTo>
                    <a:pt x="206306" y="3630"/>
                  </a:lnTo>
                  <a:lnTo>
                    <a:pt x="205575" y="3971"/>
                  </a:lnTo>
                  <a:lnTo>
                    <a:pt x="204869" y="4336"/>
                  </a:lnTo>
                  <a:lnTo>
                    <a:pt x="204163" y="4701"/>
                  </a:lnTo>
                  <a:lnTo>
                    <a:pt x="203481" y="5091"/>
                  </a:lnTo>
                  <a:lnTo>
                    <a:pt x="202775" y="5481"/>
                  </a:lnTo>
                  <a:lnTo>
                    <a:pt x="202093" y="5895"/>
                  </a:lnTo>
                  <a:lnTo>
                    <a:pt x="201435" y="6333"/>
                  </a:lnTo>
                  <a:lnTo>
                    <a:pt x="200778" y="6796"/>
                  </a:lnTo>
                  <a:lnTo>
                    <a:pt x="200120" y="7258"/>
                  </a:lnTo>
                  <a:lnTo>
                    <a:pt x="199462" y="7721"/>
                  </a:lnTo>
                  <a:lnTo>
                    <a:pt x="198829" y="8233"/>
                  </a:lnTo>
                  <a:lnTo>
                    <a:pt x="198220" y="8744"/>
                  </a:lnTo>
                  <a:lnTo>
                    <a:pt x="197587" y="9255"/>
                  </a:lnTo>
                  <a:lnTo>
                    <a:pt x="196978" y="9791"/>
                  </a:lnTo>
                  <a:lnTo>
                    <a:pt x="196394" y="10351"/>
                  </a:lnTo>
                  <a:lnTo>
                    <a:pt x="195809" y="10936"/>
                  </a:lnTo>
                  <a:lnTo>
                    <a:pt x="194859" y="11910"/>
                  </a:lnTo>
                  <a:lnTo>
                    <a:pt x="193958" y="12933"/>
                  </a:lnTo>
                  <a:lnTo>
                    <a:pt x="193057" y="13980"/>
                  </a:lnTo>
                  <a:lnTo>
                    <a:pt x="192180" y="15052"/>
                  </a:lnTo>
                  <a:lnTo>
                    <a:pt x="191352" y="16148"/>
                  </a:lnTo>
                  <a:lnTo>
                    <a:pt x="190524" y="17244"/>
                  </a:lnTo>
                  <a:lnTo>
                    <a:pt x="189696" y="18388"/>
                  </a:lnTo>
                  <a:lnTo>
                    <a:pt x="188893" y="19533"/>
                  </a:lnTo>
                  <a:lnTo>
                    <a:pt x="187334" y="21847"/>
                  </a:lnTo>
                  <a:lnTo>
                    <a:pt x="185775" y="24209"/>
                  </a:lnTo>
                  <a:lnTo>
                    <a:pt x="184217" y="26547"/>
                  </a:lnTo>
                  <a:lnTo>
                    <a:pt x="182658" y="28885"/>
                  </a:lnTo>
                  <a:lnTo>
                    <a:pt x="181854" y="30030"/>
                  </a:lnTo>
                  <a:lnTo>
                    <a:pt x="181026" y="31174"/>
                  </a:lnTo>
                  <a:lnTo>
                    <a:pt x="180198" y="32295"/>
                  </a:lnTo>
                  <a:lnTo>
                    <a:pt x="179370" y="33391"/>
                  </a:lnTo>
                  <a:lnTo>
                    <a:pt x="178493" y="34486"/>
                  </a:lnTo>
                  <a:lnTo>
                    <a:pt x="177592" y="35534"/>
                  </a:lnTo>
                  <a:lnTo>
                    <a:pt x="176691" y="36557"/>
                  </a:lnTo>
                  <a:lnTo>
                    <a:pt x="175741" y="37555"/>
                  </a:lnTo>
                  <a:lnTo>
                    <a:pt x="174767" y="38529"/>
                  </a:lnTo>
                  <a:lnTo>
                    <a:pt x="173769" y="39455"/>
                  </a:lnTo>
                  <a:lnTo>
                    <a:pt x="172721" y="40331"/>
                  </a:lnTo>
                  <a:lnTo>
                    <a:pt x="172186" y="40770"/>
                  </a:lnTo>
                  <a:lnTo>
                    <a:pt x="171625" y="41184"/>
                  </a:lnTo>
                  <a:lnTo>
                    <a:pt x="171090" y="41598"/>
                  </a:lnTo>
                  <a:lnTo>
                    <a:pt x="170505" y="41988"/>
                  </a:lnTo>
                  <a:lnTo>
                    <a:pt x="169945" y="42377"/>
                  </a:lnTo>
                  <a:lnTo>
                    <a:pt x="169336" y="42743"/>
                  </a:lnTo>
                  <a:lnTo>
                    <a:pt x="168752" y="43108"/>
                  </a:lnTo>
                  <a:lnTo>
                    <a:pt x="168143" y="43449"/>
                  </a:lnTo>
                  <a:lnTo>
                    <a:pt x="167510" y="43790"/>
                  </a:lnTo>
                  <a:lnTo>
                    <a:pt x="166876" y="44106"/>
                  </a:lnTo>
                  <a:lnTo>
                    <a:pt x="166267" y="44399"/>
                  </a:lnTo>
                  <a:lnTo>
                    <a:pt x="165634" y="44667"/>
                  </a:lnTo>
                  <a:lnTo>
                    <a:pt x="165025" y="44910"/>
                  </a:lnTo>
                  <a:lnTo>
                    <a:pt x="164416" y="45129"/>
                  </a:lnTo>
                  <a:lnTo>
                    <a:pt x="163783" y="45324"/>
                  </a:lnTo>
                  <a:lnTo>
                    <a:pt x="163174" y="45519"/>
                  </a:lnTo>
                  <a:lnTo>
                    <a:pt x="162566" y="45665"/>
                  </a:lnTo>
                  <a:lnTo>
                    <a:pt x="161957" y="45811"/>
                  </a:lnTo>
                  <a:lnTo>
                    <a:pt x="161323" y="45933"/>
                  </a:lnTo>
                  <a:lnTo>
                    <a:pt x="160715" y="46030"/>
                  </a:lnTo>
                  <a:lnTo>
                    <a:pt x="160106" y="46128"/>
                  </a:lnTo>
                  <a:lnTo>
                    <a:pt x="159497" y="46177"/>
                  </a:lnTo>
                  <a:lnTo>
                    <a:pt x="158888" y="46250"/>
                  </a:lnTo>
                  <a:lnTo>
                    <a:pt x="158279" y="46274"/>
                  </a:lnTo>
                  <a:lnTo>
                    <a:pt x="157646" y="46298"/>
                  </a:lnTo>
                  <a:lnTo>
                    <a:pt x="157037" y="46298"/>
                  </a:lnTo>
                  <a:lnTo>
                    <a:pt x="155819" y="46250"/>
                  </a:lnTo>
                  <a:lnTo>
                    <a:pt x="154602" y="46177"/>
                  </a:lnTo>
                  <a:lnTo>
                    <a:pt x="153384" y="46030"/>
                  </a:lnTo>
                  <a:lnTo>
                    <a:pt x="152166" y="45860"/>
                  </a:lnTo>
                  <a:lnTo>
                    <a:pt x="150924" y="45641"/>
                  </a:lnTo>
                  <a:lnTo>
                    <a:pt x="149706" y="45397"/>
                  </a:lnTo>
                  <a:lnTo>
                    <a:pt x="148489" y="45105"/>
                  </a:lnTo>
                  <a:lnTo>
                    <a:pt x="147271" y="44813"/>
                  </a:lnTo>
                  <a:lnTo>
                    <a:pt x="146053" y="44472"/>
                  </a:lnTo>
                  <a:lnTo>
                    <a:pt x="144836" y="44155"/>
                  </a:lnTo>
                  <a:lnTo>
                    <a:pt x="142376" y="43449"/>
                  </a:lnTo>
                  <a:lnTo>
                    <a:pt x="139916" y="42743"/>
                  </a:lnTo>
                  <a:lnTo>
                    <a:pt x="137481" y="42061"/>
                  </a:lnTo>
                  <a:lnTo>
                    <a:pt x="136238" y="41744"/>
                  </a:lnTo>
                  <a:lnTo>
                    <a:pt x="135021" y="41452"/>
                  </a:lnTo>
                  <a:lnTo>
                    <a:pt x="133779" y="41184"/>
                  </a:lnTo>
                  <a:lnTo>
                    <a:pt x="132537" y="40965"/>
                  </a:lnTo>
                  <a:lnTo>
                    <a:pt x="131295" y="40770"/>
                  </a:lnTo>
                  <a:lnTo>
                    <a:pt x="130052" y="40624"/>
                  </a:lnTo>
                  <a:lnTo>
                    <a:pt x="128835" y="40502"/>
                  </a:lnTo>
                  <a:lnTo>
                    <a:pt x="127568" y="40453"/>
                  </a:lnTo>
                  <a:lnTo>
                    <a:pt x="125523" y="40453"/>
                  </a:lnTo>
                  <a:lnTo>
                    <a:pt x="124500" y="40502"/>
                  </a:lnTo>
                  <a:lnTo>
                    <a:pt x="123501" y="40575"/>
                  </a:lnTo>
                  <a:lnTo>
                    <a:pt x="122503" y="40648"/>
                  </a:lnTo>
                  <a:lnTo>
                    <a:pt x="121504" y="40770"/>
                  </a:lnTo>
                  <a:lnTo>
                    <a:pt x="120530" y="40916"/>
                  </a:lnTo>
                  <a:lnTo>
                    <a:pt x="119556" y="41086"/>
                  </a:lnTo>
                  <a:lnTo>
                    <a:pt x="118582" y="41257"/>
                  </a:lnTo>
                  <a:lnTo>
                    <a:pt x="117607" y="41476"/>
                  </a:lnTo>
                  <a:lnTo>
                    <a:pt x="116658" y="41695"/>
                  </a:lnTo>
                  <a:lnTo>
                    <a:pt x="115708" y="41963"/>
                  </a:lnTo>
                  <a:lnTo>
                    <a:pt x="114782" y="42231"/>
                  </a:lnTo>
                  <a:lnTo>
                    <a:pt x="113857" y="42523"/>
                  </a:lnTo>
                  <a:lnTo>
                    <a:pt x="112931" y="42840"/>
                  </a:lnTo>
                  <a:lnTo>
                    <a:pt x="112006" y="43181"/>
                  </a:lnTo>
                  <a:lnTo>
                    <a:pt x="111105" y="43522"/>
                  </a:lnTo>
                  <a:lnTo>
                    <a:pt x="110204" y="43912"/>
                  </a:lnTo>
                  <a:lnTo>
                    <a:pt x="109303" y="44301"/>
                  </a:lnTo>
                  <a:lnTo>
                    <a:pt x="108426" y="44691"/>
                  </a:lnTo>
                  <a:lnTo>
                    <a:pt x="107549" y="45129"/>
                  </a:lnTo>
                  <a:lnTo>
                    <a:pt x="106672" y="45568"/>
                  </a:lnTo>
                  <a:lnTo>
                    <a:pt x="105795" y="46030"/>
                  </a:lnTo>
                  <a:lnTo>
                    <a:pt x="104943" y="46493"/>
                  </a:lnTo>
                  <a:lnTo>
                    <a:pt x="104091" y="46980"/>
                  </a:lnTo>
                  <a:lnTo>
                    <a:pt x="103238" y="47492"/>
                  </a:lnTo>
                  <a:lnTo>
                    <a:pt x="102410" y="48003"/>
                  </a:lnTo>
                  <a:lnTo>
                    <a:pt x="101558" y="48539"/>
                  </a:lnTo>
                  <a:lnTo>
                    <a:pt x="99926" y="49659"/>
                  </a:lnTo>
                  <a:lnTo>
                    <a:pt x="98294" y="50804"/>
                  </a:lnTo>
                  <a:lnTo>
                    <a:pt x="96711" y="51997"/>
                  </a:lnTo>
                  <a:lnTo>
                    <a:pt x="95128" y="53239"/>
                  </a:lnTo>
                  <a:lnTo>
                    <a:pt x="93594" y="54530"/>
                  </a:lnTo>
                  <a:lnTo>
                    <a:pt x="92084" y="55845"/>
                  </a:lnTo>
                  <a:lnTo>
                    <a:pt x="90574" y="57185"/>
                  </a:lnTo>
                  <a:lnTo>
                    <a:pt x="89113" y="58573"/>
                  </a:lnTo>
                  <a:lnTo>
                    <a:pt x="87651" y="59961"/>
                  </a:lnTo>
                  <a:lnTo>
                    <a:pt x="86215" y="61374"/>
                  </a:lnTo>
                  <a:lnTo>
                    <a:pt x="84826" y="62810"/>
                  </a:lnTo>
                  <a:lnTo>
                    <a:pt x="83438" y="64247"/>
                  </a:lnTo>
                  <a:lnTo>
                    <a:pt x="82074" y="65709"/>
                  </a:lnTo>
                  <a:lnTo>
                    <a:pt x="80735" y="67170"/>
                  </a:lnTo>
                  <a:lnTo>
                    <a:pt x="78105" y="70068"/>
                  </a:lnTo>
                  <a:lnTo>
                    <a:pt x="75547" y="72942"/>
                  </a:lnTo>
                  <a:lnTo>
                    <a:pt x="73282" y="75475"/>
                  </a:lnTo>
                  <a:lnTo>
                    <a:pt x="70993" y="78032"/>
                  </a:lnTo>
                  <a:lnTo>
                    <a:pt x="68655" y="80589"/>
                  </a:lnTo>
                  <a:lnTo>
                    <a:pt x="67462" y="81880"/>
                  </a:lnTo>
                  <a:lnTo>
                    <a:pt x="66244" y="83146"/>
                  </a:lnTo>
                  <a:lnTo>
                    <a:pt x="65026" y="84388"/>
                  </a:lnTo>
                  <a:lnTo>
                    <a:pt x="63784" y="85630"/>
                  </a:lnTo>
                  <a:lnTo>
                    <a:pt x="62518" y="86848"/>
                  </a:lnTo>
                  <a:lnTo>
                    <a:pt x="61251" y="88066"/>
                  </a:lnTo>
                  <a:lnTo>
                    <a:pt x="59961" y="89259"/>
                  </a:lnTo>
                  <a:lnTo>
                    <a:pt x="58670" y="90404"/>
                  </a:lnTo>
                  <a:lnTo>
                    <a:pt x="57330" y="91548"/>
                  </a:lnTo>
                  <a:lnTo>
                    <a:pt x="55991" y="92669"/>
                  </a:lnTo>
                  <a:lnTo>
                    <a:pt x="54627" y="93740"/>
                  </a:lnTo>
                  <a:lnTo>
                    <a:pt x="53239" y="94788"/>
                  </a:lnTo>
                  <a:lnTo>
                    <a:pt x="51851" y="95810"/>
                  </a:lnTo>
                  <a:lnTo>
                    <a:pt x="50414" y="96785"/>
                  </a:lnTo>
                  <a:lnTo>
                    <a:pt x="48977" y="97710"/>
                  </a:lnTo>
                  <a:lnTo>
                    <a:pt x="47491" y="98611"/>
                  </a:lnTo>
                  <a:lnTo>
                    <a:pt x="46005" y="99464"/>
                  </a:lnTo>
                  <a:lnTo>
                    <a:pt x="44471" y="100267"/>
                  </a:lnTo>
                  <a:lnTo>
                    <a:pt x="42937" y="101022"/>
                  </a:lnTo>
                  <a:lnTo>
                    <a:pt x="42157" y="101388"/>
                  </a:lnTo>
                  <a:lnTo>
                    <a:pt x="41354" y="101729"/>
                  </a:lnTo>
                  <a:lnTo>
                    <a:pt x="40574" y="102045"/>
                  </a:lnTo>
                  <a:lnTo>
                    <a:pt x="39771" y="102362"/>
                  </a:lnTo>
                  <a:lnTo>
                    <a:pt x="38967" y="102678"/>
                  </a:lnTo>
                  <a:lnTo>
                    <a:pt x="38139" y="102971"/>
                  </a:lnTo>
                  <a:lnTo>
                    <a:pt x="37311" y="103238"/>
                  </a:lnTo>
                  <a:lnTo>
                    <a:pt x="36483" y="103482"/>
                  </a:lnTo>
                  <a:lnTo>
                    <a:pt x="35655" y="103726"/>
                  </a:lnTo>
                  <a:lnTo>
                    <a:pt x="34802" y="103969"/>
                  </a:lnTo>
                  <a:lnTo>
                    <a:pt x="33974" y="104164"/>
                  </a:lnTo>
                  <a:lnTo>
                    <a:pt x="33098" y="104359"/>
                  </a:lnTo>
                  <a:lnTo>
                    <a:pt x="32245" y="104554"/>
                  </a:lnTo>
                  <a:lnTo>
                    <a:pt x="31368" y="104700"/>
                  </a:lnTo>
                  <a:lnTo>
                    <a:pt x="30273" y="104870"/>
                  </a:lnTo>
                  <a:lnTo>
                    <a:pt x="29152" y="105016"/>
                  </a:lnTo>
                  <a:lnTo>
                    <a:pt x="28032" y="105114"/>
                  </a:lnTo>
                  <a:lnTo>
                    <a:pt x="26887" y="105162"/>
                  </a:lnTo>
                  <a:lnTo>
                    <a:pt x="25743" y="105187"/>
                  </a:lnTo>
                  <a:lnTo>
                    <a:pt x="24598" y="105162"/>
                  </a:lnTo>
                  <a:lnTo>
                    <a:pt x="23429" y="105114"/>
                  </a:lnTo>
                  <a:lnTo>
                    <a:pt x="22284" y="105016"/>
                  </a:lnTo>
                  <a:lnTo>
                    <a:pt x="21115" y="104895"/>
                  </a:lnTo>
                  <a:lnTo>
                    <a:pt x="19971" y="104724"/>
                  </a:lnTo>
                  <a:lnTo>
                    <a:pt x="18826" y="104505"/>
                  </a:lnTo>
                  <a:lnTo>
                    <a:pt x="17681" y="104261"/>
                  </a:lnTo>
                  <a:lnTo>
                    <a:pt x="16561" y="103969"/>
                  </a:lnTo>
                  <a:lnTo>
                    <a:pt x="15441" y="103653"/>
                  </a:lnTo>
                  <a:lnTo>
                    <a:pt x="14345" y="103263"/>
                  </a:lnTo>
                  <a:lnTo>
                    <a:pt x="13273" y="102873"/>
                  </a:lnTo>
                  <a:lnTo>
                    <a:pt x="12202" y="102410"/>
                  </a:lnTo>
                  <a:lnTo>
                    <a:pt x="11154" y="101923"/>
                  </a:lnTo>
                  <a:lnTo>
                    <a:pt x="10131" y="101412"/>
                  </a:lnTo>
                  <a:lnTo>
                    <a:pt x="9133" y="100827"/>
                  </a:lnTo>
                  <a:lnTo>
                    <a:pt x="8183" y="100219"/>
                  </a:lnTo>
                  <a:lnTo>
                    <a:pt x="7233" y="99585"/>
                  </a:lnTo>
                  <a:lnTo>
                    <a:pt x="6332" y="98879"/>
                  </a:lnTo>
                  <a:lnTo>
                    <a:pt x="5455" y="98148"/>
                  </a:lnTo>
                  <a:lnTo>
                    <a:pt x="4627" y="97393"/>
                  </a:lnTo>
                  <a:lnTo>
                    <a:pt x="3824" y="96565"/>
                  </a:lnTo>
                  <a:lnTo>
                    <a:pt x="3458" y="96151"/>
                  </a:lnTo>
                  <a:lnTo>
                    <a:pt x="3069" y="95713"/>
                  </a:lnTo>
                  <a:lnTo>
                    <a:pt x="2728" y="95275"/>
                  </a:lnTo>
                  <a:lnTo>
                    <a:pt x="2362" y="94812"/>
                  </a:lnTo>
                  <a:lnTo>
                    <a:pt x="2021" y="94349"/>
                  </a:lnTo>
                  <a:lnTo>
                    <a:pt x="1705" y="93886"/>
                  </a:lnTo>
                  <a:lnTo>
                    <a:pt x="1388" y="93399"/>
                  </a:lnTo>
                  <a:lnTo>
                    <a:pt x="1096" y="92888"/>
                  </a:lnTo>
                  <a:lnTo>
                    <a:pt x="804" y="92401"/>
                  </a:lnTo>
                  <a:lnTo>
                    <a:pt x="511" y="91889"/>
                  </a:lnTo>
                  <a:lnTo>
                    <a:pt x="268" y="91354"/>
                  </a:lnTo>
                  <a:lnTo>
                    <a:pt x="0" y="90818"/>
                  </a:lnTo>
                  <a:lnTo>
                    <a:pt x="0" y="90818"/>
                  </a:lnTo>
                  <a:lnTo>
                    <a:pt x="463" y="91816"/>
                  </a:lnTo>
                  <a:lnTo>
                    <a:pt x="950" y="92791"/>
                  </a:lnTo>
                  <a:lnTo>
                    <a:pt x="1461" y="93740"/>
                  </a:lnTo>
                  <a:lnTo>
                    <a:pt x="1997" y="94690"/>
                  </a:lnTo>
                  <a:lnTo>
                    <a:pt x="2557" y="95591"/>
                  </a:lnTo>
                  <a:lnTo>
                    <a:pt x="3142" y="96468"/>
                  </a:lnTo>
                  <a:lnTo>
                    <a:pt x="3726" y="97320"/>
                  </a:lnTo>
                  <a:lnTo>
                    <a:pt x="4359" y="98148"/>
                  </a:lnTo>
                  <a:lnTo>
                    <a:pt x="4993" y="98952"/>
                  </a:lnTo>
                  <a:lnTo>
                    <a:pt x="5650" y="99707"/>
                  </a:lnTo>
                  <a:lnTo>
                    <a:pt x="6332" y="100462"/>
                  </a:lnTo>
                  <a:lnTo>
                    <a:pt x="7038" y="101193"/>
                  </a:lnTo>
                  <a:lnTo>
                    <a:pt x="7769" y="101875"/>
                  </a:lnTo>
                  <a:lnTo>
                    <a:pt x="8500" y="102532"/>
                  </a:lnTo>
                  <a:lnTo>
                    <a:pt x="9279" y="103165"/>
                  </a:lnTo>
                  <a:lnTo>
                    <a:pt x="10058" y="103774"/>
                  </a:lnTo>
                  <a:lnTo>
                    <a:pt x="10862" y="104359"/>
                  </a:lnTo>
                  <a:lnTo>
                    <a:pt x="11690" y="104895"/>
                  </a:lnTo>
                  <a:lnTo>
                    <a:pt x="12543" y="105406"/>
                  </a:lnTo>
                  <a:lnTo>
                    <a:pt x="13419" y="105893"/>
                  </a:lnTo>
                  <a:lnTo>
                    <a:pt x="14296" y="106356"/>
                  </a:lnTo>
                  <a:lnTo>
                    <a:pt x="15222" y="106770"/>
                  </a:lnTo>
                  <a:lnTo>
                    <a:pt x="16147" y="107160"/>
                  </a:lnTo>
                  <a:lnTo>
                    <a:pt x="17097" y="107500"/>
                  </a:lnTo>
                  <a:lnTo>
                    <a:pt x="18071" y="107841"/>
                  </a:lnTo>
                  <a:lnTo>
                    <a:pt x="19045" y="108134"/>
                  </a:lnTo>
                  <a:lnTo>
                    <a:pt x="20068" y="108377"/>
                  </a:lnTo>
                  <a:lnTo>
                    <a:pt x="21091" y="108596"/>
                  </a:lnTo>
                  <a:lnTo>
                    <a:pt x="22138" y="108791"/>
                  </a:lnTo>
                  <a:lnTo>
                    <a:pt x="23210" y="108962"/>
                  </a:lnTo>
                  <a:lnTo>
                    <a:pt x="24306" y="109084"/>
                  </a:lnTo>
                  <a:lnTo>
                    <a:pt x="25402" y="109157"/>
                  </a:lnTo>
                  <a:lnTo>
                    <a:pt x="26205" y="109205"/>
                  </a:lnTo>
                  <a:lnTo>
                    <a:pt x="27009" y="109230"/>
                  </a:lnTo>
                  <a:lnTo>
                    <a:pt x="28568" y="109230"/>
                  </a:lnTo>
                  <a:lnTo>
                    <a:pt x="29347" y="109205"/>
                  </a:lnTo>
                  <a:lnTo>
                    <a:pt x="30102" y="109181"/>
                  </a:lnTo>
                  <a:lnTo>
                    <a:pt x="30881" y="109132"/>
                  </a:lnTo>
                  <a:lnTo>
                    <a:pt x="31636" y="109059"/>
                  </a:lnTo>
                  <a:lnTo>
                    <a:pt x="33122" y="108889"/>
                  </a:lnTo>
                  <a:lnTo>
                    <a:pt x="34608" y="108669"/>
                  </a:lnTo>
                  <a:lnTo>
                    <a:pt x="36069" y="108377"/>
                  </a:lnTo>
                  <a:lnTo>
                    <a:pt x="37506" y="108061"/>
                  </a:lnTo>
                  <a:lnTo>
                    <a:pt x="38918" y="107671"/>
                  </a:lnTo>
                  <a:lnTo>
                    <a:pt x="40307" y="107257"/>
                  </a:lnTo>
                  <a:lnTo>
                    <a:pt x="41670" y="106770"/>
                  </a:lnTo>
                  <a:lnTo>
                    <a:pt x="43034" y="106258"/>
                  </a:lnTo>
                  <a:lnTo>
                    <a:pt x="44374" y="105674"/>
                  </a:lnTo>
                  <a:lnTo>
                    <a:pt x="45689" y="105065"/>
                  </a:lnTo>
                  <a:lnTo>
                    <a:pt x="47004" y="104432"/>
                  </a:lnTo>
                  <a:lnTo>
                    <a:pt x="48270" y="103726"/>
                  </a:lnTo>
                  <a:lnTo>
                    <a:pt x="49561" y="102995"/>
                  </a:lnTo>
                  <a:lnTo>
                    <a:pt x="50803" y="102240"/>
                  </a:lnTo>
                  <a:lnTo>
                    <a:pt x="52045" y="101436"/>
                  </a:lnTo>
                  <a:lnTo>
                    <a:pt x="53263" y="100608"/>
                  </a:lnTo>
                  <a:lnTo>
                    <a:pt x="54481" y="99731"/>
                  </a:lnTo>
                  <a:lnTo>
                    <a:pt x="55674" y="98855"/>
                  </a:lnTo>
                  <a:lnTo>
                    <a:pt x="56868" y="97929"/>
                  </a:lnTo>
                  <a:lnTo>
                    <a:pt x="58037" y="96955"/>
                  </a:lnTo>
                  <a:lnTo>
                    <a:pt x="59206" y="95981"/>
                  </a:lnTo>
                  <a:lnTo>
                    <a:pt x="60350" y="94982"/>
                  </a:lnTo>
                  <a:lnTo>
                    <a:pt x="61495" y="93960"/>
                  </a:lnTo>
                  <a:lnTo>
                    <a:pt x="62615" y="92912"/>
                  </a:lnTo>
                  <a:lnTo>
                    <a:pt x="63735" y="91841"/>
                  </a:lnTo>
                  <a:lnTo>
                    <a:pt x="64856" y="90769"/>
                  </a:lnTo>
                  <a:lnTo>
                    <a:pt x="65952" y="89649"/>
                  </a:lnTo>
                  <a:lnTo>
                    <a:pt x="67048" y="88529"/>
                  </a:lnTo>
                  <a:lnTo>
                    <a:pt x="69215" y="86264"/>
                  </a:lnTo>
                  <a:lnTo>
                    <a:pt x="71358" y="83950"/>
                  </a:lnTo>
                  <a:lnTo>
                    <a:pt x="73477" y="81588"/>
                  </a:lnTo>
                  <a:lnTo>
                    <a:pt x="75596" y="79225"/>
                  </a:lnTo>
                  <a:lnTo>
                    <a:pt x="79785" y="74500"/>
                  </a:lnTo>
                  <a:lnTo>
                    <a:pt x="81855" y="72138"/>
                  </a:lnTo>
                  <a:lnTo>
                    <a:pt x="83950" y="69824"/>
                  </a:lnTo>
                  <a:lnTo>
                    <a:pt x="86044" y="67560"/>
                  </a:lnTo>
                  <a:lnTo>
                    <a:pt x="88139" y="65343"/>
                  </a:lnTo>
                  <a:lnTo>
                    <a:pt x="89210" y="64247"/>
                  </a:lnTo>
                  <a:lnTo>
                    <a:pt x="90257" y="63176"/>
                  </a:lnTo>
                  <a:lnTo>
                    <a:pt x="91329" y="62153"/>
                  </a:lnTo>
                  <a:lnTo>
                    <a:pt x="92401" y="61106"/>
                  </a:lnTo>
                  <a:lnTo>
                    <a:pt x="93472" y="60107"/>
                  </a:lnTo>
                  <a:lnTo>
                    <a:pt x="94568" y="59133"/>
                  </a:lnTo>
                  <a:lnTo>
                    <a:pt x="95640" y="58183"/>
                  </a:lnTo>
                  <a:lnTo>
                    <a:pt x="96736" y="57258"/>
                  </a:lnTo>
                  <a:lnTo>
                    <a:pt x="97856" y="56357"/>
                  </a:lnTo>
                  <a:lnTo>
                    <a:pt x="98976" y="55504"/>
                  </a:lnTo>
                  <a:lnTo>
                    <a:pt x="100097" y="54676"/>
                  </a:lnTo>
                  <a:lnTo>
                    <a:pt x="101217" y="53872"/>
                  </a:lnTo>
                  <a:lnTo>
                    <a:pt x="102508" y="52996"/>
                  </a:lnTo>
                  <a:lnTo>
                    <a:pt x="103823" y="52168"/>
                  </a:lnTo>
                  <a:lnTo>
                    <a:pt x="105162" y="51364"/>
                  </a:lnTo>
                  <a:lnTo>
                    <a:pt x="106526" y="50585"/>
                  </a:lnTo>
                  <a:lnTo>
                    <a:pt x="107890" y="49854"/>
                  </a:lnTo>
                  <a:lnTo>
                    <a:pt x="109278" y="49148"/>
                  </a:lnTo>
                  <a:lnTo>
                    <a:pt x="110691" y="48490"/>
                  </a:lnTo>
                  <a:lnTo>
                    <a:pt x="112128" y="47881"/>
                  </a:lnTo>
                  <a:lnTo>
                    <a:pt x="113565" y="47297"/>
                  </a:lnTo>
                  <a:lnTo>
                    <a:pt x="115050" y="46785"/>
                  </a:lnTo>
                  <a:lnTo>
                    <a:pt x="116511" y="46298"/>
                  </a:lnTo>
                  <a:lnTo>
                    <a:pt x="118021" y="45860"/>
                  </a:lnTo>
                  <a:lnTo>
                    <a:pt x="119531" y="45470"/>
                  </a:lnTo>
                  <a:lnTo>
                    <a:pt x="121041" y="45154"/>
                  </a:lnTo>
                  <a:lnTo>
                    <a:pt x="121821" y="45007"/>
                  </a:lnTo>
                  <a:lnTo>
                    <a:pt x="122576" y="44886"/>
                  </a:lnTo>
                  <a:lnTo>
                    <a:pt x="123355" y="44764"/>
                  </a:lnTo>
                  <a:lnTo>
                    <a:pt x="124134" y="44667"/>
                  </a:lnTo>
                  <a:lnTo>
                    <a:pt x="125011" y="44569"/>
                  </a:lnTo>
                  <a:lnTo>
                    <a:pt x="125912" y="44520"/>
                  </a:lnTo>
                  <a:lnTo>
                    <a:pt x="126789" y="44472"/>
                  </a:lnTo>
                  <a:lnTo>
                    <a:pt x="127690" y="44472"/>
                  </a:lnTo>
                  <a:lnTo>
                    <a:pt x="128567" y="44496"/>
                  </a:lnTo>
                  <a:lnTo>
                    <a:pt x="129419" y="44520"/>
                  </a:lnTo>
                  <a:lnTo>
                    <a:pt x="130296" y="44593"/>
                  </a:lnTo>
                  <a:lnTo>
                    <a:pt x="131148" y="44667"/>
                  </a:lnTo>
                  <a:lnTo>
                    <a:pt x="132025" y="44764"/>
                  </a:lnTo>
                  <a:lnTo>
                    <a:pt x="132878" y="44886"/>
                  </a:lnTo>
                  <a:lnTo>
                    <a:pt x="133730" y="45032"/>
                  </a:lnTo>
                  <a:lnTo>
                    <a:pt x="134582" y="45178"/>
                  </a:lnTo>
                  <a:lnTo>
                    <a:pt x="136263" y="45519"/>
                  </a:lnTo>
                  <a:lnTo>
                    <a:pt x="137968" y="45933"/>
                  </a:lnTo>
                  <a:lnTo>
                    <a:pt x="139648" y="46347"/>
                  </a:lnTo>
                  <a:lnTo>
                    <a:pt x="141329" y="46810"/>
                  </a:lnTo>
                  <a:lnTo>
                    <a:pt x="144689" y="47760"/>
                  </a:lnTo>
                  <a:lnTo>
                    <a:pt x="146370" y="48247"/>
                  </a:lnTo>
                  <a:lnTo>
                    <a:pt x="148075" y="48709"/>
                  </a:lnTo>
                  <a:lnTo>
                    <a:pt x="149780" y="49148"/>
                  </a:lnTo>
                  <a:lnTo>
                    <a:pt x="151509" y="49537"/>
                  </a:lnTo>
                  <a:lnTo>
                    <a:pt x="152873" y="49830"/>
                  </a:lnTo>
                  <a:lnTo>
                    <a:pt x="154212" y="50024"/>
                  </a:lnTo>
                  <a:lnTo>
                    <a:pt x="154894" y="50122"/>
                  </a:lnTo>
                  <a:lnTo>
                    <a:pt x="155552" y="50195"/>
                  </a:lnTo>
                  <a:lnTo>
                    <a:pt x="156233" y="50244"/>
                  </a:lnTo>
                  <a:lnTo>
                    <a:pt x="156891" y="50292"/>
                  </a:lnTo>
                  <a:lnTo>
                    <a:pt x="157549" y="50317"/>
                  </a:lnTo>
                  <a:lnTo>
                    <a:pt x="158864" y="50317"/>
                  </a:lnTo>
                  <a:lnTo>
                    <a:pt x="159497" y="50292"/>
                  </a:lnTo>
                  <a:lnTo>
                    <a:pt x="160154" y="50268"/>
                  </a:lnTo>
                  <a:lnTo>
                    <a:pt x="160788" y="50195"/>
                  </a:lnTo>
                  <a:lnTo>
                    <a:pt x="161445" y="50122"/>
                  </a:lnTo>
                  <a:lnTo>
                    <a:pt x="162078" y="50049"/>
                  </a:lnTo>
                  <a:lnTo>
                    <a:pt x="162712" y="49927"/>
                  </a:lnTo>
                  <a:lnTo>
                    <a:pt x="163345" y="49805"/>
                  </a:lnTo>
                  <a:lnTo>
                    <a:pt x="163978" y="49684"/>
                  </a:lnTo>
                  <a:lnTo>
                    <a:pt x="164587" y="49513"/>
                  </a:lnTo>
                  <a:lnTo>
                    <a:pt x="165220" y="49343"/>
                  </a:lnTo>
                  <a:lnTo>
                    <a:pt x="165829" y="49148"/>
                  </a:lnTo>
                  <a:lnTo>
                    <a:pt x="166438" y="48929"/>
                  </a:lnTo>
                  <a:lnTo>
                    <a:pt x="167047" y="48709"/>
                  </a:lnTo>
                  <a:lnTo>
                    <a:pt x="167656" y="48466"/>
                  </a:lnTo>
                  <a:lnTo>
                    <a:pt x="168264" y="48198"/>
                  </a:lnTo>
                  <a:lnTo>
                    <a:pt x="168873" y="47930"/>
                  </a:lnTo>
                  <a:lnTo>
                    <a:pt x="169482" y="47613"/>
                  </a:lnTo>
                  <a:lnTo>
                    <a:pt x="170067" y="47297"/>
                  </a:lnTo>
                  <a:lnTo>
                    <a:pt x="170651" y="46956"/>
                  </a:lnTo>
                  <a:lnTo>
                    <a:pt x="171236" y="46591"/>
                  </a:lnTo>
                  <a:lnTo>
                    <a:pt x="171820" y="46225"/>
                  </a:lnTo>
                  <a:lnTo>
                    <a:pt x="172892" y="45470"/>
                  </a:lnTo>
                  <a:lnTo>
                    <a:pt x="173939" y="44691"/>
                  </a:lnTo>
                  <a:lnTo>
                    <a:pt x="174938" y="43863"/>
                  </a:lnTo>
                  <a:lnTo>
                    <a:pt x="175887" y="43010"/>
                  </a:lnTo>
                  <a:lnTo>
                    <a:pt x="176837" y="42134"/>
                  </a:lnTo>
                  <a:lnTo>
                    <a:pt x="177738" y="41233"/>
                  </a:lnTo>
                  <a:lnTo>
                    <a:pt x="178615" y="40283"/>
                  </a:lnTo>
                  <a:lnTo>
                    <a:pt x="179443" y="39333"/>
                  </a:lnTo>
                  <a:lnTo>
                    <a:pt x="180271" y="38359"/>
                  </a:lnTo>
                  <a:lnTo>
                    <a:pt x="181075" y="37360"/>
                  </a:lnTo>
                  <a:lnTo>
                    <a:pt x="181854" y="36337"/>
                  </a:lnTo>
                  <a:lnTo>
                    <a:pt x="182634" y="35315"/>
                  </a:lnTo>
                  <a:lnTo>
                    <a:pt x="183389" y="34267"/>
                  </a:lnTo>
                  <a:lnTo>
                    <a:pt x="184144" y="33196"/>
                  </a:lnTo>
                  <a:lnTo>
                    <a:pt x="185580" y="31053"/>
                  </a:lnTo>
                  <a:lnTo>
                    <a:pt x="188454" y="26742"/>
                  </a:lnTo>
                  <a:lnTo>
                    <a:pt x="189891" y="24574"/>
                  </a:lnTo>
                  <a:lnTo>
                    <a:pt x="191377" y="22455"/>
                  </a:lnTo>
                  <a:lnTo>
                    <a:pt x="192132" y="21408"/>
                  </a:lnTo>
                  <a:lnTo>
                    <a:pt x="192887" y="20361"/>
                  </a:lnTo>
                  <a:lnTo>
                    <a:pt x="193690" y="19338"/>
                  </a:lnTo>
                  <a:lnTo>
                    <a:pt x="194494" y="18340"/>
                  </a:lnTo>
                  <a:lnTo>
                    <a:pt x="195322" y="17365"/>
                  </a:lnTo>
                  <a:lnTo>
                    <a:pt x="196150" y="16391"/>
                  </a:lnTo>
                  <a:lnTo>
                    <a:pt x="197027" y="15466"/>
                  </a:lnTo>
                  <a:lnTo>
                    <a:pt x="197928" y="14540"/>
                  </a:lnTo>
                  <a:lnTo>
                    <a:pt x="198561" y="13956"/>
                  </a:lnTo>
                  <a:lnTo>
                    <a:pt x="199195" y="13371"/>
                  </a:lnTo>
                  <a:lnTo>
                    <a:pt x="199852" y="12811"/>
                  </a:lnTo>
                  <a:lnTo>
                    <a:pt x="200510" y="12275"/>
                  </a:lnTo>
                  <a:lnTo>
                    <a:pt x="201167" y="11740"/>
                  </a:lnTo>
                  <a:lnTo>
                    <a:pt x="201849" y="11228"/>
                  </a:lnTo>
                  <a:lnTo>
                    <a:pt x="202531" y="10741"/>
                  </a:lnTo>
                  <a:lnTo>
                    <a:pt x="203237" y="10278"/>
                  </a:lnTo>
                  <a:lnTo>
                    <a:pt x="203944" y="9816"/>
                  </a:lnTo>
                  <a:lnTo>
                    <a:pt x="204674" y="9377"/>
                  </a:lnTo>
                  <a:lnTo>
                    <a:pt x="205405" y="8963"/>
                  </a:lnTo>
                  <a:lnTo>
                    <a:pt x="206136" y="8549"/>
                  </a:lnTo>
                  <a:lnTo>
                    <a:pt x="206891" y="8160"/>
                  </a:lnTo>
                  <a:lnTo>
                    <a:pt x="207646" y="7794"/>
                  </a:lnTo>
                  <a:lnTo>
                    <a:pt x="208401" y="7453"/>
                  </a:lnTo>
                  <a:lnTo>
                    <a:pt x="209180" y="7112"/>
                  </a:lnTo>
                  <a:lnTo>
                    <a:pt x="209959" y="6796"/>
                  </a:lnTo>
                  <a:lnTo>
                    <a:pt x="210739" y="6503"/>
                  </a:lnTo>
                  <a:lnTo>
                    <a:pt x="211518" y="6211"/>
                  </a:lnTo>
                  <a:lnTo>
                    <a:pt x="212322" y="5968"/>
                  </a:lnTo>
                  <a:lnTo>
                    <a:pt x="213125" y="5700"/>
                  </a:lnTo>
                  <a:lnTo>
                    <a:pt x="213953" y="5481"/>
                  </a:lnTo>
                  <a:lnTo>
                    <a:pt x="214757" y="5261"/>
                  </a:lnTo>
                  <a:lnTo>
                    <a:pt x="215585" y="5067"/>
                  </a:lnTo>
                  <a:lnTo>
                    <a:pt x="216413" y="4872"/>
                  </a:lnTo>
                  <a:lnTo>
                    <a:pt x="217241" y="4701"/>
                  </a:lnTo>
                  <a:lnTo>
                    <a:pt x="218069" y="4555"/>
                  </a:lnTo>
                  <a:lnTo>
                    <a:pt x="218922" y="4433"/>
                  </a:lnTo>
                  <a:lnTo>
                    <a:pt x="219774" y="4312"/>
                  </a:lnTo>
                  <a:lnTo>
                    <a:pt x="220626" y="4214"/>
                  </a:lnTo>
                  <a:lnTo>
                    <a:pt x="221479" y="4117"/>
                  </a:lnTo>
                  <a:lnTo>
                    <a:pt x="222331" y="4068"/>
                  </a:lnTo>
                  <a:lnTo>
                    <a:pt x="223403" y="3995"/>
                  </a:lnTo>
                  <a:lnTo>
                    <a:pt x="224450" y="3946"/>
                  </a:lnTo>
                  <a:lnTo>
                    <a:pt x="226545" y="3946"/>
                  </a:lnTo>
                  <a:lnTo>
                    <a:pt x="227592" y="3971"/>
                  </a:lnTo>
                  <a:lnTo>
                    <a:pt x="228615" y="4019"/>
                  </a:lnTo>
                  <a:lnTo>
                    <a:pt x="229638" y="4092"/>
                  </a:lnTo>
                  <a:lnTo>
                    <a:pt x="230660" y="4190"/>
                  </a:lnTo>
                  <a:lnTo>
                    <a:pt x="231683" y="4312"/>
                  </a:lnTo>
                  <a:lnTo>
                    <a:pt x="232682" y="4458"/>
                  </a:lnTo>
                  <a:lnTo>
                    <a:pt x="233705" y="4604"/>
                  </a:lnTo>
                  <a:lnTo>
                    <a:pt x="234703" y="4799"/>
                  </a:lnTo>
                  <a:lnTo>
                    <a:pt x="235677" y="4993"/>
                  </a:lnTo>
                  <a:lnTo>
                    <a:pt x="236676" y="5213"/>
                  </a:lnTo>
                  <a:lnTo>
                    <a:pt x="237650" y="5432"/>
                  </a:lnTo>
                  <a:lnTo>
                    <a:pt x="238624" y="5700"/>
                  </a:lnTo>
                  <a:lnTo>
                    <a:pt x="239598" y="5968"/>
                  </a:lnTo>
                  <a:lnTo>
                    <a:pt x="240573" y="6260"/>
                  </a:lnTo>
                  <a:lnTo>
                    <a:pt x="241522" y="6577"/>
                  </a:lnTo>
                  <a:lnTo>
                    <a:pt x="242472" y="6893"/>
                  </a:lnTo>
                  <a:lnTo>
                    <a:pt x="243422" y="7234"/>
                  </a:lnTo>
                  <a:lnTo>
                    <a:pt x="244372" y="7599"/>
                  </a:lnTo>
                  <a:lnTo>
                    <a:pt x="245297" y="7965"/>
                  </a:lnTo>
                  <a:lnTo>
                    <a:pt x="246223" y="8354"/>
                  </a:lnTo>
                  <a:lnTo>
                    <a:pt x="247148" y="8768"/>
                  </a:lnTo>
                  <a:lnTo>
                    <a:pt x="248074" y="9182"/>
                  </a:lnTo>
                  <a:lnTo>
                    <a:pt x="248999" y="9621"/>
                  </a:lnTo>
                  <a:lnTo>
                    <a:pt x="249900" y="10059"/>
                  </a:lnTo>
                  <a:lnTo>
                    <a:pt x="251703" y="10985"/>
                  </a:lnTo>
                  <a:lnTo>
                    <a:pt x="253480" y="11983"/>
                  </a:lnTo>
                  <a:lnTo>
                    <a:pt x="255234" y="13006"/>
                  </a:lnTo>
                  <a:lnTo>
                    <a:pt x="256963" y="14102"/>
                  </a:lnTo>
                  <a:lnTo>
                    <a:pt x="258692" y="15222"/>
                  </a:lnTo>
                  <a:lnTo>
                    <a:pt x="260373" y="16391"/>
                  </a:lnTo>
                  <a:lnTo>
                    <a:pt x="262053" y="17585"/>
                  </a:lnTo>
                  <a:lnTo>
                    <a:pt x="263709" y="18827"/>
                  </a:lnTo>
                  <a:lnTo>
                    <a:pt x="265341" y="20069"/>
                  </a:lnTo>
                  <a:lnTo>
                    <a:pt x="266948" y="21360"/>
                  </a:lnTo>
                  <a:lnTo>
                    <a:pt x="268532" y="22675"/>
                  </a:lnTo>
                  <a:lnTo>
                    <a:pt x="270115" y="24014"/>
                  </a:lnTo>
                  <a:lnTo>
                    <a:pt x="271673" y="25378"/>
                  </a:lnTo>
                  <a:lnTo>
                    <a:pt x="273208" y="26742"/>
                  </a:lnTo>
                  <a:lnTo>
                    <a:pt x="274718" y="28106"/>
                  </a:lnTo>
                  <a:lnTo>
                    <a:pt x="276203" y="29518"/>
                  </a:lnTo>
                  <a:lnTo>
                    <a:pt x="277689" y="30906"/>
                  </a:lnTo>
                  <a:lnTo>
                    <a:pt x="279150" y="32295"/>
                  </a:lnTo>
                  <a:lnTo>
                    <a:pt x="278906" y="31759"/>
                  </a:lnTo>
                  <a:lnTo>
                    <a:pt x="278639" y="31223"/>
                  </a:lnTo>
                  <a:lnTo>
                    <a:pt x="278054" y="30127"/>
                  </a:lnTo>
                  <a:lnTo>
                    <a:pt x="277396" y="29080"/>
                  </a:lnTo>
                  <a:lnTo>
                    <a:pt x="276715" y="28008"/>
                  </a:lnTo>
                  <a:lnTo>
                    <a:pt x="275960" y="26961"/>
                  </a:lnTo>
                  <a:lnTo>
                    <a:pt x="275180" y="25938"/>
                  </a:lnTo>
                  <a:lnTo>
                    <a:pt x="274328" y="24915"/>
                  </a:lnTo>
                  <a:lnTo>
                    <a:pt x="273451" y="23917"/>
                  </a:lnTo>
                  <a:lnTo>
                    <a:pt x="272526" y="22918"/>
                  </a:lnTo>
                  <a:lnTo>
                    <a:pt x="271576" y="21944"/>
                  </a:lnTo>
                  <a:lnTo>
                    <a:pt x="270577" y="20970"/>
                  </a:lnTo>
                  <a:lnTo>
                    <a:pt x="269530" y="20020"/>
                  </a:lnTo>
                  <a:lnTo>
                    <a:pt x="268483" y="19095"/>
                  </a:lnTo>
                  <a:lnTo>
                    <a:pt x="267387" y="18169"/>
                  </a:lnTo>
                  <a:lnTo>
                    <a:pt x="266291" y="17268"/>
                  </a:lnTo>
                  <a:lnTo>
                    <a:pt x="265171" y="16391"/>
                  </a:lnTo>
                  <a:lnTo>
                    <a:pt x="264026" y="15539"/>
                  </a:lnTo>
                  <a:lnTo>
                    <a:pt x="262857" y="14686"/>
                  </a:lnTo>
                  <a:lnTo>
                    <a:pt x="261688" y="13883"/>
                  </a:lnTo>
                  <a:lnTo>
                    <a:pt x="260495" y="13079"/>
                  </a:lnTo>
                  <a:lnTo>
                    <a:pt x="259326" y="12275"/>
                  </a:lnTo>
                  <a:lnTo>
                    <a:pt x="258132" y="11520"/>
                  </a:lnTo>
                  <a:lnTo>
                    <a:pt x="256939" y="10790"/>
                  </a:lnTo>
                  <a:lnTo>
                    <a:pt x="255745" y="10084"/>
                  </a:lnTo>
                  <a:lnTo>
                    <a:pt x="254552" y="9377"/>
                  </a:lnTo>
                  <a:lnTo>
                    <a:pt x="253383" y="8720"/>
                  </a:lnTo>
                  <a:lnTo>
                    <a:pt x="252214" y="8086"/>
                  </a:lnTo>
                  <a:lnTo>
                    <a:pt x="251069" y="7453"/>
                  </a:lnTo>
                  <a:lnTo>
                    <a:pt x="249949" y="6869"/>
                  </a:lnTo>
                  <a:lnTo>
                    <a:pt x="248829" y="6309"/>
                  </a:lnTo>
                  <a:lnTo>
                    <a:pt x="246661" y="5261"/>
                  </a:lnTo>
                  <a:lnTo>
                    <a:pt x="245030" y="4531"/>
                  </a:lnTo>
                  <a:lnTo>
                    <a:pt x="243349" y="3849"/>
                  </a:lnTo>
                  <a:lnTo>
                    <a:pt x="241669" y="3191"/>
                  </a:lnTo>
                  <a:lnTo>
                    <a:pt x="239964" y="2607"/>
                  </a:lnTo>
                  <a:lnTo>
                    <a:pt x="238235" y="2095"/>
                  </a:lnTo>
                  <a:lnTo>
                    <a:pt x="237382" y="1852"/>
                  </a:lnTo>
                  <a:lnTo>
                    <a:pt x="236505" y="1608"/>
                  </a:lnTo>
                  <a:lnTo>
                    <a:pt x="235629" y="1389"/>
                  </a:lnTo>
                  <a:lnTo>
                    <a:pt x="234752" y="1194"/>
                  </a:lnTo>
                  <a:lnTo>
                    <a:pt x="233875" y="1024"/>
                  </a:lnTo>
                  <a:lnTo>
                    <a:pt x="232998" y="853"/>
                  </a:lnTo>
                  <a:lnTo>
                    <a:pt x="232122" y="683"/>
                  </a:lnTo>
                  <a:lnTo>
                    <a:pt x="231245" y="537"/>
                  </a:lnTo>
                  <a:lnTo>
                    <a:pt x="230344" y="415"/>
                  </a:lnTo>
                  <a:lnTo>
                    <a:pt x="229467" y="317"/>
                  </a:lnTo>
                  <a:lnTo>
                    <a:pt x="228566" y="220"/>
                  </a:lnTo>
                  <a:lnTo>
                    <a:pt x="227665" y="147"/>
                  </a:lnTo>
                  <a:lnTo>
                    <a:pt x="226764" y="74"/>
                  </a:lnTo>
                  <a:lnTo>
                    <a:pt x="225887" y="25"/>
                  </a:lnTo>
                  <a:lnTo>
                    <a:pt x="224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13600" y="1489400"/>
              <a:ext cx="6978775" cy="2730725"/>
            </a:xfrm>
            <a:custGeom>
              <a:avLst/>
              <a:gdLst/>
              <a:ahLst/>
              <a:cxnLst/>
              <a:rect l="l" t="t" r="r" b="b"/>
              <a:pathLst>
                <a:path w="279151" h="109229" extrusionOk="0">
                  <a:moveTo>
                    <a:pt x="223185" y="0"/>
                  </a:moveTo>
                  <a:lnTo>
                    <a:pt x="222283" y="24"/>
                  </a:lnTo>
                  <a:lnTo>
                    <a:pt x="221382" y="49"/>
                  </a:lnTo>
                  <a:lnTo>
                    <a:pt x="220481" y="122"/>
                  </a:lnTo>
                  <a:lnTo>
                    <a:pt x="219580" y="195"/>
                  </a:lnTo>
                  <a:lnTo>
                    <a:pt x="218679" y="268"/>
                  </a:lnTo>
                  <a:lnTo>
                    <a:pt x="217875" y="365"/>
                  </a:lnTo>
                  <a:lnTo>
                    <a:pt x="217072" y="487"/>
                  </a:lnTo>
                  <a:lnTo>
                    <a:pt x="216268" y="609"/>
                  </a:lnTo>
                  <a:lnTo>
                    <a:pt x="215464" y="755"/>
                  </a:lnTo>
                  <a:lnTo>
                    <a:pt x="214685" y="925"/>
                  </a:lnTo>
                  <a:lnTo>
                    <a:pt x="213881" y="1096"/>
                  </a:lnTo>
                  <a:lnTo>
                    <a:pt x="213102" y="1266"/>
                  </a:lnTo>
                  <a:lnTo>
                    <a:pt x="212322" y="1486"/>
                  </a:lnTo>
                  <a:lnTo>
                    <a:pt x="211567" y="1680"/>
                  </a:lnTo>
                  <a:lnTo>
                    <a:pt x="210788" y="1924"/>
                  </a:lnTo>
                  <a:lnTo>
                    <a:pt x="210033" y="2168"/>
                  </a:lnTo>
                  <a:lnTo>
                    <a:pt x="209278" y="2435"/>
                  </a:lnTo>
                  <a:lnTo>
                    <a:pt x="208523" y="2703"/>
                  </a:lnTo>
                  <a:lnTo>
                    <a:pt x="207793" y="2996"/>
                  </a:lnTo>
                  <a:lnTo>
                    <a:pt x="207062" y="3312"/>
                  </a:lnTo>
                  <a:lnTo>
                    <a:pt x="206331" y="3629"/>
                  </a:lnTo>
                  <a:lnTo>
                    <a:pt x="205601" y="3970"/>
                  </a:lnTo>
                  <a:lnTo>
                    <a:pt x="204894" y="4311"/>
                  </a:lnTo>
                  <a:lnTo>
                    <a:pt x="204188" y="4700"/>
                  </a:lnTo>
                  <a:lnTo>
                    <a:pt x="203506" y="5066"/>
                  </a:lnTo>
                  <a:lnTo>
                    <a:pt x="202800" y="5480"/>
                  </a:lnTo>
                  <a:lnTo>
                    <a:pt x="202142" y="5894"/>
                  </a:lnTo>
                  <a:lnTo>
                    <a:pt x="201460" y="6332"/>
                  </a:lnTo>
                  <a:lnTo>
                    <a:pt x="200803" y="6771"/>
                  </a:lnTo>
                  <a:lnTo>
                    <a:pt x="200145" y="7233"/>
                  </a:lnTo>
                  <a:lnTo>
                    <a:pt x="199512" y="7696"/>
                  </a:lnTo>
                  <a:lnTo>
                    <a:pt x="198879" y="8207"/>
                  </a:lnTo>
                  <a:lnTo>
                    <a:pt x="198246" y="8719"/>
                  </a:lnTo>
                  <a:lnTo>
                    <a:pt x="197637" y="9230"/>
                  </a:lnTo>
                  <a:lnTo>
                    <a:pt x="197028" y="9766"/>
                  </a:lnTo>
                  <a:lnTo>
                    <a:pt x="196443" y="10326"/>
                  </a:lnTo>
                  <a:lnTo>
                    <a:pt x="195859" y="10911"/>
                  </a:lnTo>
                  <a:lnTo>
                    <a:pt x="194909" y="11909"/>
                  </a:lnTo>
                  <a:lnTo>
                    <a:pt x="193984" y="12932"/>
                  </a:lnTo>
                  <a:lnTo>
                    <a:pt x="193083" y="13979"/>
                  </a:lnTo>
                  <a:lnTo>
                    <a:pt x="192206" y="15051"/>
                  </a:lnTo>
                  <a:lnTo>
                    <a:pt x="191353" y="16147"/>
                  </a:lnTo>
                  <a:lnTo>
                    <a:pt x="190525" y="17267"/>
                  </a:lnTo>
                  <a:lnTo>
                    <a:pt x="189697" y="18412"/>
                  </a:lnTo>
                  <a:lnTo>
                    <a:pt x="188894" y="19581"/>
                  </a:lnTo>
                  <a:lnTo>
                    <a:pt x="187311" y="21919"/>
                  </a:lnTo>
                  <a:lnTo>
                    <a:pt x="185727" y="24281"/>
                  </a:lnTo>
                  <a:lnTo>
                    <a:pt x="184169" y="26668"/>
                  </a:lnTo>
                  <a:lnTo>
                    <a:pt x="182586" y="29006"/>
                  </a:lnTo>
                  <a:lnTo>
                    <a:pt x="181782" y="30175"/>
                  </a:lnTo>
                  <a:lnTo>
                    <a:pt x="180954" y="31320"/>
                  </a:lnTo>
                  <a:lnTo>
                    <a:pt x="180102" y="32440"/>
                  </a:lnTo>
                  <a:lnTo>
                    <a:pt x="179249" y="33560"/>
                  </a:lnTo>
                  <a:lnTo>
                    <a:pt x="178372" y="34632"/>
                  </a:lnTo>
                  <a:lnTo>
                    <a:pt x="177471" y="35703"/>
                  </a:lnTo>
                  <a:lnTo>
                    <a:pt x="176546" y="36726"/>
                  </a:lnTo>
                  <a:lnTo>
                    <a:pt x="175596" y="37725"/>
                  </a:lnTo>
                  <a:lnTo>
                    <a:pt x="174598" y="38699"/>
                  </a:lnTo>
                  <a:lnTo>
                    <a:pt x="173575" y="39624"/>
                  </a:lnTo>
                  <a:lnTo>
                    <a:pt x="172527" y="40525"/>
                  </a:lnTo>
                  <a:lnTo>
                    <a:pt x="171992" y="40940"/>
                  </a:lnTo>
                  <a:lnTo>
                    <a:pt x="171431" y="41354"/>
                  </a:lnTo>
                  <a:lnTo>
                    <a:pt x="170871" y="41768"/>
                  </a:lnTo>
                  <a:lnTo>
                    <a:pt x="170287" y="42157"/>
                  </a:lnTo>
                  <a:lnTo>
                    <a:pt x="169702" y="42547"/>
                  </a:lnTo>
                  <a:lnTo>
                    <a:pt x="169093" y="42912"/>
                  </a:lnTo>
                  <a:lnTo>
                    <a:pt x="168485" y="43278"/>
                  </a:lnTo>
                  <a:lnTo>
                    <a:pt x="167876" y="43618"/>
                  </a:lnTo>
                  <a:lnTo>
                    <a:pt x="167243" y="43935"/>
                  </a:lnTo>
                  <a:lnTo>
                    <a:pt x="166585" y="44252"/>
                  </a:lnTo>
                  <a:lnTo>
                    <a:pt x="165976" y="44544"/>
                  </a:lnTo>
                  <a:lnTo>
                    <a:pt x="165367" y="44787"/>
                  </a:lnTo>
                  <a:lnTo>
                    <a:pt x="164734" y="45031"/>
                  </a:lnTo>
                  <a:lnTo>
                    <a:pt x="164125" y="45250"/>
                  </a:lnTo>
                  <a:lnTo>
                    <a:pt x="163516" y="45445"/>
                  </a:lnTo>
                  <a:lnTo>
                    <a:pt x="162907" y="45616"/>
                  </a:lnTo>
                  <a:lnTo>
                    <a:pt x="162274" y="45762"/>
                  </a:lnTo>
                  <a:lnTo>
                    <a:pt x="161665" y="45883"/>
                  </a:lnTo>
                  <a:lnTo>
                    <a:pt x="161057" y="46005"/>
                  </a:lnTo>
                  <a:lnTo>
                    <a:pt x="160448" y="46103"/>
                  </a:lnTo>
                  <a:lnTo>
                    <a:pt x="159839" y="46176"/>
                  </a:lnTo>
                  <a:lnTo>
                    <a:pt x="159206" y="46224"/>
                  </a:lnTo>
                  <a:lnTo>
                    <a:pt x="158597" y="46273"/>
                  </a:lnTo>
                  <a:lnTo>
                    <a:pt x="157988" y="46297"/>
                  </a:lnTo>
                  <a:lnTo>
                    <a:pt x="157379" y="46322"/>
                  </a:lnTo>
                  <a:lnTo>
                    <a:pt x="156770" y="46322"/>
                  </a:lnTo>
                  <a:lnTo>
                    <a:pt x="155552" y="46273"/>
                  </a:lnTo>
                  <a:lnTo>
                    <a:pt x="154310" y="46176"/>
                  </a:lnTo>
                  <a:lnTo>
                    <a:pt x="153093" y="46030"/>
                  </a:lnTo>
                  <a:lnTo>
                    <a:pt x="151875" y="45835"/>
                  </a:lnTo>
                  <a:lnTo>
                    <a:pt x="150657" y="45616"/>
                  </a:lnTo>
                  <a:lnTo>
                    <a:pt x="149439" y="45372"/>
                  </a:lnTo>
                  <a:lnTo>
                    <a:pt x="148222" y="45080"/>
                  </a:lnTo>
                  <a:lnTo>
                    <a:pt x="147004" y="44763"/>
                  </a:lnTo>
                  <a:lnTo>
                    <a:pt x="145786" y="44447"/>
                  </a:lnTo>
                  <a:lnTo>
                    <a:pt x="144569" y="44106"/>
                  </a:lnTo>
                  <a:lnTo>
                    <a:pt x="142109" y="43399"/>
                  </a:lnTo>
                  <a:lnTo>
                    <a:pt x="139673" y="42693"/>
                  </a:lnTo>
                  <a:lnTo>
                    <a:pt x="138431" y="42352"/>
                  </a:lnTo>
                  <a:lnTo>
                    <a:pt x="137214" y="42011"/>
                  </a:lnTo>
                  <a:lnTo>
                    <a:pt x="135996" y="41694"/>
                  </a:lnTo>
                  <a:lnTo>
                    <a:pt x="134754" y="41427"/>
                  </a:lnTo>
                  <a:lnTo>
                    <a:pt x="133536" y="41159"/>
                  </a:lnTo>
                  <a:lnTo>
                    <a:pt x="132294" y="40940"/>
                  </a:lnTo>
                  <a:lnTo>
                    <a:pt x="131052" y="40745"/>
                  </a:lnTo>
                  <a:lnTo>
                    <a:pt x="129834" y="40599"/>
                  </a:lnTo>
                  <a:lnTo>
                    <a:pt x="128592" y="40501"/>
                  </a:lnTo>
                  <a:lnTo>
                    <a:pt x="127350" y="40452"/>
                  </a:lnTo>
                  <a:lnTo>
                    <a:pt x="126303" y="40452"/>
                  </a:lnTo>
                  <a:lnTo>
                    <a:pt x="125256" y="40477"/>
                  </a:lnTo>
                  <a:lnTo>
                    <a:pt x="124233" y="40525"/>
                  </a:lnTo>
                  <a:lnTo>
                    <a:pt x="123210" y="40599"/>
                  </a:lnTo>
                  <a:lnTo>
                    <a:pt x="122187" y="40696"/>
                  </a:lnTo>
                  <a:lnTo>
                    <a:pt x="121188" y="40818"/>
                  </a:lnTo>
                  <a:lnTo>
                    <a:pt x="120190" y="40988"/>
                  </a:lnTo>
                  <a:lnTo>
                    <a:pt x="119191" y="41159"/>
                  </a:lnTo>
                  <a:lnTo>
                    <a:pt x="118217" y="41354"/>
                  </a:lnTo>
                  <a:lnTo>
                    <a:pt x="117243" y="41573"/>
                  </a:lnTo>
                  <a:lnTo>
                    <a:pt x="116269" y="41816"/>
                  </a:lnTo>
                  <a:lnTo>
                    <a:pt x="115319" y="42084"/>
                  </a:lnTo>
                  <a:lnTo>
                    <a:pt x="114369" y="42352"/>
                  </a:lnTo>
                  <a:lnTo>
                    <a:pt x="113444" y="42669"/>
                  </a:lnTo>
                  <a:lnTo>
                    <a:pt x="112494" y="43010"/>
                  </a:lnTo>
                  <a:lnTo>
                    <a:pt x="111568" y="43351"/>
                  </a:lnTo>
                  <a:lnTo>
                    <a:pt x="110643" y="43716"/>
                  </a:lnTo>
                  <a:lnTo>
                    <a:pt x="109742" y="44106"/>
                  </a:lnTo>
                  <a:lnTo>
                    <a:pt x="108841" y="44495"/>
                  </a:lnTo>
                  <a:lnTo>
                    <a:pt x="107940" y="44934"/>
                  </a:lnTo>
                  <a:lnTo>
                    <a:pt x="107063" y="45372"/>
                  </a:lnTo>
                  <a:lnTo>
                    <a:pt x="106162" y="45835"/>
                  </a:lnTo>
                  <a:lnTo>
                    <a:pt x="105309" y="46297"/>
                  </a:lnTo>
                  <a:lnTo>
                    <a:pt x="104433" y="46785"/>
                  </a:lnTo>
                  <a:lnTo>
                    <a:pt x="103580" y="47296"/>
                  </a:lnTo>
                  <a:lnTo>
                    <a:pt x="102728" y="47807"/>
                  </a:lnTo>
                  <a:lnTo>
                    <a:pt x="101875" y="48343"/>
                  </a:lnTo>
                  <a:lnTo>
                    <a:pt x="101023" y="48903"/>
                  </a:lnTo>
                  <a:lnTo>
                    <a:pt x="100195" y="49463"/>
                  </a:lnTo>
                  <a:lnTo>
                    <a:pt x="99367" y="50048"/>
                  </a:lnTo>
                  <a:lnTo>
                    <a:pt x="97735" y="51217"/>
                  </a:lnTo>
                  <a:lnTo>
                    <a:pt x="96128" y="52459"/>
                  </a:lnTo>
                  <a:lnTo>
                    <a:pt x="94545" y="53725"/>
                  </a:lnTo>
                  <a:lnTo>
                    <a:pt x="92986" y="55041"/>
                  </a:lnTo>
                  <a:lnTo>
                    <a:pt x="91452" y="56404"/>
                  </a:lnTo>
                  <a:lnTo>
                    <a:pt x="89942" y="57768"/>
                  </a:lnTo>
                  <a:lnTo>
                    <a:pt x="88456" y="59181"/>
                  </a:lnTo>
                  <a:lnTo>
                    <a:pt x="86995" y="60618"/>
                  </a:lnTo>
                  <a:lnTo>
                    <a:pt x="85558" y="62055"/>
                  </a:lnTo>
                  <a:lnTo>
                    <a:pt x="84145" y="63516"/>
                  </a:lnTo>
                  <a:lnTo>
                    <a:pt x="82757" y="65001"/>
                  </a:lnTo>
                  <a:lnTo>
                    <a:pt x="81369" y="66463"/>
                  </a:lnTo>
                  <a:lnTo>
                    <a:pt x="80005" y="67948"/>
                  </a:lnTo>
                  <a:lnTo>
                    <a:pt x="77350" y="70895"/>
                  </a:lnTo>
                  <a:lnTo>
                    <a:pt x="74769" y="73818"/>
                  </a:lnTo>
                  <a:lnTo>
                    <a:pt x="72553" y="76302"/>
                  </a:lnTo>
                  <a:lnTo>
                    <a:pt x="70312" y="78810"/>
                  </a:lnTo>
                  <a:lnTo>
                    <a:pt x="67998" y="81319"/>
                  </a:lnTo>
                  <a:lnTo>
                    <a:pt x="66829" y="82561"/>
                  </a:lnTo>
                  <a:lnTo>
                    <a:pt x="65636" y="83779"/>
                  </a:lnTo>
                  <a:lnTo>
                    <a:pt x="64443" y="84996"/>
                  </a:lnTo>
                  <a:lnTo>
                    <a:pt x="63225" y="86214"/>
                  </a:lnTo>
                  <a:lnTo>
                    <a:pt x="61983" y="87407"/>
                  </a:lnTo>
                  <a:lnTo>
                    <a:pt x="60741" y="88576"/>
                  </a:lnTo>
                  <a:lnTo>
                    <a:pt x="59450" y="89721"/>
                  </a:lnTo>
                  <a:lnTo>
                    <a:pt x="58184" y="90841"/>
                  </a:lnTo>
                  <a:lnTo>
                    <a:pt x="56868" y="91962"/>
                  </a:lnTo>
                  <a:lnTo>
                    <a:pt x="55553" y="93033"/>
                  </a:lnTo>
                  <a:lnTo>
                    <a:pt x="54214" y="94080"/>
                  </a:lnTo>
                  <a:lnTo>
                    <a:pt x="52850" y="95103"/>
                  </a:lnTo>
                  <a:lnTo>
                    <a:pt x="51462" y="96078"/>
                  </a:lnTo>
                  <a:lnTo>
                    <a:pt x="50049" y="97027"/>
                  </a:lnTo>
                  <a:lnTo>
                    <a:pt x="48637" y="97928"/>
                  </a:lnTo>
                  <a:lnTo>
                    <a:pt x="47175" y="98805"/>
                  </a:lnTo>
                  <a:lnTo>
                    <a:pt x="45714" y="99633"/>
                  </a:lnTo>
                  <a:lnTo>
                    <a:pt x="44229" y="100413"/>
                  </a:lnTo>
                  <a:lnTo>
                    <a:pt x="42694" y="101143"/>
                  </a:lnTo>
                  <a:lnTo>
                    <a:pt x="41160" y="101825"/>
                  </a:lnTo>
                  <a:lnTo>
                    <a:pt x="40381" y="102142"/>
                  </a:lnTo>
                  <a:lnTo>
                    <a:pt x="39601" y="102434"/>
                  </a:lnTo>
                  <a:lnTo>
                    <a:pt x="38797" y="102726"/>
                  </a:lnTo>
                  <a:lnTo>
                    <a:pt x="37994" y="103018"/>
                  </a:lnTo>
                  <a:lnTo>
                    <a:pt x="37190" y="103286"/>
                  </a:lnTo>
                  <a:lnTo>
                    <a:pt x="36386" y="103530"/>
                  </a:lnTo>
                  <a:lnTo>
                    <a:pt x="35558" y="103773"/>
                  </a:lnTo>
                  <a:lnTo>
                    <a:pt x="34730" y="103993"/>
                  </a:lnTo>
                  <a:lnTo>
                    <a:pt x="33902" y="104187"/>
                  </a:lnTo>
                  <a:lnTo>
                    <a:pt x="33074" y="104382"/>
                  </a:lnTo>
                  <a:lnTo>
                    <a:pt x="32222" y="104553"/>
                  </a:lnTo>
                  <a:lnTo>
                    <a:pt x="31369" y="104723"/>
                  </a:lnTo>
                  <a:lnTo>
                    <a:pt x="30273" y="104894"/>
                  </a:lnTo>
                  <a:lnTo>
                    <a:pt x="29153" y="105016"/>
                  </a:lnTo>
                  <a:lnTo>
                    <a:pt x="28033" y="105113"/>
                  </a:lnTo>
                  <a:lnTo>
                    <a:pt x="26888" y="105186"/>
                  </a:lnTo>
                  <a:lnTo>
                    <a:pt x="24599" y="105186"/>
                  </a:lnTo>
                  <a:lnTo>
                    <a:pt x="23430" y="105113"/>
                  </a:lnTo>
                  <a:lnTo>
                    <a:pt x="22285" y="105040"/>
                  </a:lnTo>
                  <a:lnTo>
                    <a:pt x="21116" y="104894"/>
                  </a:lnTo>
                  <a:lnTo>
                    <a:pt x="19972" y="104723"/>
                  </a:lnTo>
                  <a:lnTo>
                    <a:pt x="18827" y="104504"/>
                  </a:lnTo>
                  <a:lnTo>
                    <a:pt x="17682" y="104261"/>
                  </a:lnTo>
                  <a:lnTo>
                    <a:pt x="16562" y="103968"/>
                  </a:lnTo>
                  <a:lnTo>
                    <a:pt x="15442" y="103652"/>
                  </a:lnTo>
                  <a:lnTo>
                    <a:pt x="14346" y="103286"/>
                  </a:lnTo>
                  <a:lnTo>
                    <a:pt x="13274" y="102872"/>
                  </a:lnTo>
                  <a:lnTo>
                    <a:pt x="12202" y="102434"/>
                  </a:lnTo>
                  <a:lnTo>
                    <a:pt x="11155" y="101947"/>
                  </a:lnTo>
                  <a:lnTo>
                    <a:pt x="10132" y="101411"/>
                  </a:lnTo>
                  <a:lnTo>
                    <a:pt x="9134" y="100851"/>
                  </a:lnTo>
                  <a:lnTo>
                    <a:pt x="8184" y="100242"/>
                  </a:lnTo>
                  <a:lnTo>
                    <a:pt x="7234" y="99585"/>
                  </a:lnTo>
                  <a:lnTo>
                    <a:pt x="6333" y="98903"/>
                  </a:lnTo>
                  <a:lnTo>
                    <a:pt x="5456" y="98172"/>
                  </a:lnTo>
                  <a:lnTo>
                    <a:pt x="4628" y="97393"/>
                  </a:lnTo>
                  <a:lnTo>
                    <a:pt x="3825" y="96589"/>
                  </a:lnTo>
                  <a:lnTo>
                    <a:pt x="3459" y="96151"/>
                  </a:lnTo>
                  <a:lnTo>
                    <a:pt x="3070" y="95712"/>
                  </a:lnTo>
                  <a:lnTo>
                    <a:pt x="2729" y="95274"/>
                  </a:lnTo>
                  <a:lnTo>
                    <a:pt x="2363" y="94835"/>
                  </a:lnTo>
                  <a:lnTo>
                    <a:pt x="2022" y="94373"/>
                  </a:lnTo>
                  <a:lnTo>
                    <a:pt x="1706" y="93886"/>
                  </a:lnTo>
                  <a:lnTo>
                    <a:pt x="1389" y="93399"/>
                  </a:lnTo>
                  <a:lnTo>
                    <a:pt x="1097" y="92911"/>
                  </a:lnTo>
                  <a:lnTo>
                    <a:pt x="805" y="92400"/>
                  </a:lnTo>
                  <a:lnTo>
                    <a:pt x="512" y="91889"/>
                  </a:lnTo>
                  <a:lnTo>
                    <a:pt x="269" y="91353"/>
                  </a:lnTo>
                  <a:lnTo>
                    <a:pt x="1" y="90817"/>
                  </a:lnTo>
                  <a:lnTo>
                    <a:pt x="1" y="90817"/>
                  </a:lnTo>
                  <a:lnTo>
                    <a:pt x="464" y="91816"/>
                  </a:lnTo>
                  <a:lnTo>
                    <a:pt x="975" y="92790"/>
                  </a:lnTo>
                  <a:lnTo>
                    <a:pt x="1462" y="93764"/>
                  </a:lnTo>
                  <a:lnTo>
                    <a:pt x="1998" y="94689"/>
                  </a:lnTo>
                  <a:lnTo>
                    <a:pt x="2558" y="95590"/>
                  </a:lnTo>
                  <a:lnTo>
                    <a:pt x="3143" y="96467"/>
                  </a:lnTo>
                  <a:lnTo>
                    <a:pt x="3727" y="97320"/>
                  </a:lnTo>
                  <a:lnTo>
                    <a:pt x="4360" y="98148"/>
                  </a:lnTo>
                  <a:lnTo>
                    <a:pt x="4994" y="98951"/>
                  </a:lnTo>
                  <a:lnTo>
                    <a:pt x="5651" y="99731"/>
                  </a:lnTo>
                  <a:lnTo>
                    <a:pt x="6333" y="100461"/>
                  </a:lnTo>
                  <a:lnTo>
                    <a:pt x="7039" y="101192"/>
                  </a:lnTo>
                  <a:lnTo>
                    <a:pt x="7770" y="101874"/>
                  </a:lnTo>
                  <a:lnTo>
                    <a:pt x="8501" y="102531"/>
                  </a:lnTo>
                  <a:lnTo>
                    <a:pt x="9280" y="103165"/>
                  </a:lnTo>
                  <a:lnTo>
                    <a:pt x="10059" y="103773"/>
                  </a:lnTo>
                  <a:lnTo>
                    <a:pt x="10863" y="104358"/>
                  </a:lnTo>
                  <a:lnTo>
                    <a:pt x="11691" y="104894"/>
                  </a:lnTo>
                  <a:lnTo>
                    <a:pt x="12543" y="105405"/>
                  </a:lnTo>
                  <a:lnTo>
                    <a:pt x="13420" y="105892"/>
                  </a:lnTo>
                  <a:lnTo>
                    <a:pt x="14297" y="106355"/>
                  </a:lnTo>
                  <a:lnTo>
                    <a:pt x="15222" y="106769"/>
                  </a:lnTo>
                  <a:lnTo>
                    <a:pt x="16148" y="107159"/>
                  </a:lnTo>
                  <a:lnTo>
                    <a:pt x="17098" y="107524"/>
                  </a:lnTo>
                  <a:lnTo>
                    <a:pt x="18072" y="107841"/>
                  </a:lnTo>
                  <a:lnTo>
                    <a:pt x="19046" y="108133"/>
                  </a:lnTo>
                  <a:lnTo>
                    <a:pt x="20069" y="108401"/>
                  </a:lnTo>
                  <a:lnTo>
                    <a:pt x="21092" y="108620"/>
                  </a:lnTo>
                  <a:lnTo>
                    <a:pt x="22139" y="108815"/>
                  </a:lnTo>
                  <a:lnTo>
                    <a:pt x="23211" y="108961"/>
                  </a:lnTo>
                  <a:lnTo>
                    <a:pt x="24307" y="109083"/>
                  </a:lnTo>
                  <a:lnTo>
                    <a:pt x="25403" y="109156"/>
                  </a:lnTo>
                  <a:lnTo>
                    <a:pt x="26206" y="109204"/>
                  </a:lnTo>
                  <a:lnTo>
                    <a:pt x="27010" y="109229"/>
                  </a:lnTo>
                  <a:lnTo>
                    <a:pt x="28569" y="109229"/>
                  </a:lnTo>
                  <a:lnTo>
                    <a:pt x="29348" y="109204"/>
                  </a:lnTo>
                  <a:lnTo>
                    <a:pt x="30103" y="109180"/>
                  </a:lnTo>
                  <a:lnTo>
                    <a:pt x="30882" y="109131"/>
                  </a:lnTo>
                  <a:lnTo>
                    <a:pt x="31637" y="109058"/>
                  </a:lnTo>
                  <a:lnTo>
                    <a:pt x="33123" y="108888"/>
                  </a:lnTo>
                  <a:lnTo>
                    <a:pt x="34609" y="108669"/>
                  </a:lnTo>
                  <a:lnTo>
                    <a:pt x="36070" y="108401"/>
                  </a:lnTo>
                  <a:lnTo>
                    <a:pt x="37507" y="108060"/>
                  </a:lnTo>
                  <a:lnTo>
                    <a:pt x="38919" y="107694"/>
                  </a:lnTo>
                  <a:lnTo>
                    <a:pt x="40307" y="107256"/>
                  </a:lnTo>
                  <a:lnTo>
                    <a:pt x="41696" y="106769"/>
                  </a:lnTo>
                  <a:lnTo>
                    <a:pt x="43035" y="106258"/>
                  </a:lnTo>
                  <a:lnTo>
                    <a:pt x="44375" y="105697"/>
                  </a:lnTo>
                  <a:lnTo>
                    <a:pt x="45690" y="105089"/>
                  </a:lnTo>
                  <a:lnTo>
                    <a:pt x="47005" y="104431"/>
                  </a:lnTo>
                  <a:lnTo>
                    <a:pt x="48296" y="103749"/>
                  </a:lnTo>
                  <a:lnTo>
                    <a:pt x="49562" y="103018"/>
                  </a:lnTo>
                  <a:lnTo>
                    <a:pt x="50804" y="102239"/>
                  </a:lnTo>
                  <a:lnTo>
                    <a:pt x="52046" y="101435"/>
                  </a:lnTo>
                  <a:lnTo>
                    <a:pt x="53264" y="100607"/>
                  </a:lnTo>
                  <a:lnTo>
                    <a:pt x="54482" y="99755"/>
                  </a:lnTo>
                  <a:lnTo>
                    <a:pt x="55675" y="98854"/>
                  </a:lnTo>
                  <a:lnTo>
                    <a:pt x="56868" y="97928"/>
                  </a:lnTo>
                  <a:lnTo>
                    <a:pt x="58037" y="96979"/>
                  </a:lnTo>
                  <a:lnTo>
                    <a:pt x="59206" y="95980"/>
                  </a:lnTo>
                  <a:lnTo>
                    <a:pt x="60351" y="94982"/>
                  </a:lnTo>
                  <a:lnTo>
                    <a:pt x="61496" y="93959"/>
                  </a:lnTo>
                  <a:lnTo>
                    <a:pt x="62616" y="92911"/>
                  </a:lnTo>
                  <a:lnTo>
                    <a:pt x="63736" y="91840"/>
                  </a:lnTo>
                  <a:lnTo>
                    <a:pt x="64857" y="90768"/>
                  </a:lnTo>
                  <a:lnTo>
                    <a:pt x="65953" y="89672"/>
                  </a:lnTo>
                  <a:lnTo>
                    <a:pt x="67049" y="88552"/>
                  </a:lnTo>
                  <a:lnTo>
                    <a:pt x="69216" y="86263"/>
                  </a:lnTo>
                  <a:lnTo>
                    <a:pt x="71359" y="83949"/>
                  </a:lnTo>
                  <a:lnTo>
                    <a:pt x="73478" y="81611"/>
                  </a:lnTo>
                  <a:lnTo>
                    <a:pt x="75597" y="79249"/>
                  </a:lnTo>
                  <a:lnTo>
                    <a:pt x="79786" y="74500"/>
                  </a:lnTo>
                  <a:lnTo>
                    <a:pt x="81856" y="72162"/>
                  </a:lnTo>
                  <a:lnTo>
                    <a:pt x="83951" y="69848"/>
                  </a:lnTo>
                  <a:lnTo>
                    <a:pt x="86045" y="67559"/>
                  </a:lnTo>
                  <a:lnTo>
                    <a:pt x="88139" y="65342"/>
                  </a:lnTo>
                  <a:lnTo>
                    <a:pt x="89211" y="64271"/>
                  </a:lnTo>
                  <a:lnTo>
                    <a:pt x="90258" y="63199"/>
                  </a:lnTo>
                  <a:lnTo>
                    <a:pt x="91330" y="62152"/>
                  </a:lnTo>
                  <a:lnTo>
                    <a:pt x="92401" y="61129"/>
                  </a:lnTo>
                  <a:lnTo>
                    <a:pt x="93473" y="60131"/>
                  </a:lnTo>
                  <a:lnTo>
                    <a:pt x="94569" y="59132"/>
                  </a:lnTo>
                  <a:lnTo>
                    <a:pt x="95641" y="58182"/>
                  </a:lnTo>
                  <a:lnTo>
                    <a:pt x="96761" y="57257"/>
                  </a:lnTo>
                  <a:lnTo>
                    <a:pt x="97857" y="56380"/>
                  </a:lnTo>
                  <a:lnTo>
                    <a:pt x="98977" y="55503"/>
                  </a:lnTo>
                  <a:lnTo>
                    <a:pt x="100097" y="54675"/>
                  </a:lnTo>
                  <a:lnTo>
                    <a:pt x="101218" y="53872"/>
                  </a:lnTo>
                  <a:lnTo>
                    <a:pt x="102509" y="53019"/>
                  </a:lnTo>
                  <a:lnTo>
                    <a:pt x="103824" y="52167"/>
                  </a:lnTo>
                  <a:lnTo>
                    <a:pt x="105163" y="51363"/>
                  </a:lnTo>
                  <a:lnTo>
                    <a:pt x="106527" y="50608"/>
                  </a:lnTo>
                  <a:lnTo>
                    <a:pt x="107891" y="49853"/>
                  </a:lnTo>
                  <a:lnTo>
                    <a:pt x="109279" y="49171"/>
                  </a:lnTo>
                  <a:lnTo>
                    <a:pt x="110692" y="48514"/>
                  </a:lnTo>
                  <a:lnTo>
                    <a:pt x="112129" y="47880"/>
                  </a:lnTo>
                  <a:lnTo>
                    <a:pt x="113590" y="47320"/>
                  </a:lnTo>
                  <a:lnTo>
                    <a:pt x="115051" y="46785"/>
                  </a:lnTo>
                  <a:lnTo>
                    <a:pt x="116512" y="46297"/>
                  </a:lnTo>
                  <a:lnTo>
                    <a:pt x="118022" y="45859"/>
                  </a:lnTo>
                  <a:lnTo>
                    <a:pt x="119532" y="45494"/>
                  </a:lnTo>
                  <a:lnTo>
                    <a:pt x="121042" y="45153"/>
                  </a:lnTo>
                  <a:lnTo>
                    <a:pt x="121822" y="45007"/>
                  </a:lnTo>
                  <a:lnTo>
                    <a:pt x="122577" y="44885"/>
                  </a:lnTo>
                  <a:lnTo>
                    <a:pt x="123356" y="44763"/>
                  </a:lnTo>
                  <a:lnTo>
                    <a:pt x="124135" y="44666"/>
                  </a:lnTo>
                  <a:lnTo>
                    <a:pt x="125036" y="44593"/>
                  </a:lnTo>
                  <a:lnTo>
                    <a:pt x="125913" y="44520"/>
                  </a:lnTo>
                  <a:lnTo>
                    <a:pt x="126814" y="44495"/>
                  </a:lnTo>
                  <a:lnTo>
                    <a:pt x="127691" y="44471"/>
                  </a:lnTo>
                  <a:lnTo>
                    <a:pt x="128568" y="44495"/>
                  </a:lnTo>
                  <a:lnTo>
                    <a:pt x="129420" y="44544"/>
                  </a:lnTo>
                  <a:lnTo>
                    <a:pt x="130297" y="44593"/>
                  </a:lnTo>
                  <a:lnTo>
                    <a:pt x="131174" y="44666"/>
                  </a:lnTo>
                  <a:lnTo>
                    <a:pt x="132026" y="44787"/>
                  </a:lnTo>
                  <a:lnTo>
                    <a:pt x="132878" y="44885"/>
                  </a:lnTo>
                  <a:lnTo>
                    <a:pt x="133731" y="45031"/>
                  </a:lnTo>
                  <a:lnTo>
                    <a:pt x="134583" y="45177"/>
                  </a:lnTo>
                  <a:lnTo>
                    <a:pt x="136288" y="45542"/>
                  </a:lnTo>
                  <a:lnTo>
                    <a:pt x="137969" y="45932"/>
                  </a:lnTo>
                  <a:lnTo>
                    <a:pt x="139649" y="46370"/>
                  </a:lnTo>
                  <a:lnTo>
                    <a:pt x="141329" y="46809"/>
                  </a:lnTo>
                  <a:lnTo>
                    <a:pt x="144690" y="47783"/>
                  </a:lnTo>
                  <a:lnTo>
                    <a:pt x="146371" y="48246"/>
                  </a:lnTo>
                  <a:lnTo>
                    <a:pt x="148076" y="48709"/>
                  </a:lnTo>
                  <a:lnTo>
                    <a:pt x="149780" y="49147"/>
                  </a:lnTo>
                  <a:lnTo>
                    <a:pt x="151510" y="49561"/>
                  </a:lnTo>
                  <a:lnTo>
                    <a:pt x="152873" y="49829"/>
                  </a:lnTo>
                  <a:lnTo>
                    <a:pt x="154213" y="50048"/>
                  </a:lnTo>
                  <a:lnTo>
                    <a:pt x="155552" y="50194"/>
                  </a:lnTo>
                  <a:lnTo>
                    <a:pt x="156234" y="50267"/>
                  </a:lnTo>
                  <a:lnTo>
                    <a:pt x="156892" y="50292"/>
                  </a:lnTo>
                  <a:lnTo>
                    <a:pt x="157549" y="50316"/>
                  </a:lnTo>
                  <a:lnTo>
                    <a:pt x="158207" y="50340"/>
                  </a:lnTo>
                  <a:lnTo>
                    <a:pt x="158865" y="50316"/>
                  </a:lnTo>
                  <a:lnTo>
                    <a:pt x="159498" y="50292"/>
                  </a:lnTo>
                  <a:lnTo>
                    <a:pt x="160155" y="50267"/>
                  </a:lnTo>
                  <a:lnTo>
                    <a:pt x="160789" y="50218"/>
                  </a:lnTo>
                  <a:lnTo>
                    <a:pt x="161446" y="50145"/>
                  </a:lnTo>
                  <a:lnTo>
                    <a:pt x="162079" y="50048"/>
                  </a:lnTo>
                  <a:lnTo>
                    <a:pt x="162713" y="49951"/>
                  </a:lnTo>
                  <a:lnTo>
                    <a:pt x="163346" y="49829"/>
                  </a:lnTo>
                  <a:lnTo>
                    <a:pt x="163979" y="49683"/>
                  </a:lnTo>
                  <a:lnTo>
                    <a:pt x="164588" y="49512"/>
                  </a:lnTo>
                  <a:lnTo>
                    <a:pt x="165221" y="49342"/>
                  </a:lnTo>
                  <a:lnTo>
                    <a:pt x="165830" y="49147"/>
                  </a:lnTo>
                  <a:lnTo>
                    <a:pt x="166439" y="48952"/>
                  </a:lnTo>
                  <a:lnTo>
                    <a:pt x="167072" y="48709"/>
                  </a:lnTo>
                  <a:lnTo>
                    <a:pt x="167681" y="48465"/>
                  </a:lnTo>
                  <a:lnTo>
                    <a:pt x="168265" y="48197"/>
                  </a:lnTo>
                  <a:lnTo>
                    <a:pt x="168874" y="47929"/>
                  </a:lnTo>
                  <a:lnTo>
                    <a:pt x="169483" y="47613"/>
                  </a:lnTo>
                  <a:lnTo>
                    <a:pt x="170068" y="47296"/>
                  </a:lnTo>
                  <a:lnTo>
                    <a:pt x="170652" y="46955"/>
                  </a:lnTo>
                  <a:lnTo>
                    <a:pt x="171237" y="46614"/>
                  </a:lnTo>
                  <a:lnTo>
                    <a:pt x="171821" y="46224"/>
                  </a:lnTo>
                  <a:lnTo>
                    <a:pt x="172893" y="45469"/>
                  </a:lnTo>
                  <a:lnTo>
                    <a:pt x="173940" y="44690"/>
                  </a:lnTo>
                  <a:lnTo>
                    <a:pt x="174938" y="43862"/>
                  </a:lnTo>
                  <a:lnTo>
                    <a:pt x="175888" y="43010"/>
                  </a:lnTo>
                  <a:lnTo>
                    <a:pt x="176838" y="42133"/>
                  </a:lnTo>
                  <a:lnTo>
                    <a:pt x="177739" y="41232"/>
                  </a:lnTo>
                  <a:lnTo>
                    <a:pt x="178616" y="40306"/>
                  </a:lnTo>
                  <a:lnTo>
                    <a:pt x="179444" y="39332"/>
                  </a:lnTo>
                  <a:lnTo>
                    <a:pt x="180272" y="38358"/>
                  </a:lnTo>
                  <a:lnTo>
                    <a:pt x="181076" y="37359"/>
                  </a:lnTo>
                  <a:lnTo>
                    <a:pt x="181879" y="36337"/>
                  </a:lnTo>
                  <a:lnTo>
                    <a:pt x="182634" y="35314"/>
                  </a:lnTo>
                  <a:lnTo>
                    <a:pt x="183389" y="34266"/>
                  </a:lnTo>
                  <a:lnTo>
                    <a:pt x="184144" y="33219"/>
                  </a:lnTo>
                  <a:lnTo>
                    <a:pt x="185581" y="31076"/>
                  </a:lnTo>
                  <a:lnTo>
                    <a:pt x="188455" y="26741"/>
                  </a:lnTo>
                  <a:lnTo>
                    <a:pt x="189892" y="24573"/>
                  </a:lnTo>
                  <a:lnTo>
                    <a:pt x="191378" y="22455"/>
                  </a:lnTo>
                  <a:lnTo>
                    <a:pt x="192133" y="21407"/>
                  </a:lnTo>
                  <a:lnTo>
                    <a:pt x="192888" y="20360"/>
                  </a:lnTo>
                  <a:lnTo>
                    <a:pt x="193691" y="19362"/>
                  </a:lnTo>
                  <a:lnTo>
                    <a:pt x="194495" y="18339"/>
                  </a:lnTo>
                  <a:lnTo>
                    <a:pt x="195323" y="17365"/>
                  </a:lnTo>
                  <a:lnTo>
                    <a:pt x="196151" y="16415"/>
                  </a:lnTo>
                  <a:lnTo>
                    <a:pt x="197028" y="15465"/>
                  </a:lnTo>
                  <a:lnTo>
                    <a:pt x="197929" y="14540"/>
                  </a:lnTo>
                  <a:lnTo>
                    <a:pt x="198562" y="13955"/>
                  </a:lnTo>
                  <a:lnTo>
                    <a:pt x="199195" y="13371"/>
                  </a:lnTo>
                  <a:lnTo>
                    <a:pt x="199853" y="12810"/>
                  </a:lnTo>
                  <a:lnTo>
                    <a:pt x="200511" y="12275"/>
                  </a:lnTo>
                  <a:lnTo>
                    <a:pt x="201168" y="11739"/>
                  </a:lnTo>
                  <a:lnTo>
                    <a:pt x="201850" y="11227"/>
                  </a:lnTo>
                  <a:lnTo>
                    <a:pt x="202532" y="10740"/>
                  </a:lnTo>
                  <a:lnTo>
                    <a:pt x="203238" y="10278"/>
                  </a:lnTo>
                  <a:lnTo>
                    <a:pt x="203945" y="9815"/>
                  </a:lnTo>
                  <a:lnTo>
                    <a:pt x="204675" y="9376"/>
                  </a:lnTo>
                  <a:lnTo>
                    <a:pt x="205406" y="8962"/>
                  </a:lnTo>
                  <a:lnTo>
                    <a:pt x="206136" y="8573"/>
                  </a:lnTo>
                  <a:lnTo>
                    <a:pt x="206891" y="8183"/>
                  </a:lnTo>
                  <a:lnTo>
                    <a:pt x="207646" y="7818"/>
                  </a:lnTo>
                  <a:lnTo>
                    <a:pt x="208401" y="7452"/>
                  </a:lnTo>
                  <a:lnTo>
                    <a:pt x="209181" y="7136"/>
                  </a:lnTo>
                  <a:lnTo>
                    <a:pt x="209960" y="6819"/>
                  </a:lnTo>
                  <a:lnTo>
                    <a:pt x="210739" y="6503"/>
                  </a:lnTo>
                  <a:lnTo>
                    <a:pt x="211519" y="6235"/>
                  </a:lnTo>
                  <a:lnTo>
                    <a:pt x="212322" y="5967"/>
                  </a:lnTo>
                  <a:lnTo>
                    <a:pt x="213126" y="5723"/>
                  </a:lnTo>
                  <a:lnTo>
                    <a:pt x="213954" y="5480"/>
                  </a:lnTo>
                  <a:lnTo>
                    <a:pt x="214758" y="5261"/>
                  </a:lnTo>
                  <a:lnTo>
                    <a:pt x="215586" y="5066"/>
                  </a:lnTo>
                  <a:lnTo>
                    <a:pt x="216414" y="4895"/>
                  </a:lnTo>
                  <a:lnTo>
                    <a:pt x="217242" y="4725"/>
                  </a:lnTo>
                  <a:lnTo>
                    <a:pt x="218094" y="4579"/>
                  </a:lnTo>
                  <a:lnTo>
                    <a:pt x="218923" y="4432"/>
                  </a:lnTo>
                  <a:lnTo>
                    <a:pt x="219775" y="4311"/>
                  </a:lnTo>
                  <a:lnTo>
                    <a:pt x="220627" y="4213"/>
                  </a:lnTo>
                  <a:lnTo>
                    <a:pt x="221480" y="4140"/>
                  </a:lnTo>
                  <a:lnTo>
                    <a:pt x="222332" y="4067"/>
                  </a:lnTo>
                  <a:lnTo>
                    <a:pt x="223404" y="3994"/>
                  </a:lnTo>
                  <a:lnTo>
                    <a:pt x="224451" y="3970"/>
                  </a:lnTo>
                  <a:lnTo>
                    <a:pt x="225498" y="3945"/>
                  </a:lnTo>
                  <a:lnTo>
                    <a:pt x="226545" y="3945"/>
                  </a:lnTo>
                  <a:lnTo>
                    <a:pt x="227593" y="3994"/>
                  </a:lnTo>
                  <a:lnTo>
                    <a:pt x="228616" y="4043"/>
                  </a:lnTo>
                  <a:lnTo>
                    <a:pt x="229638" y="4116"/>
                  </a:lnTo>
                  <a:lnTo>
                    <a:pt x="230661" y="4213"/>
                  </a:lnTo>
                  <a:lnTo>
                    <a:pt x="231684" y="4311"/>
                  </a:lnTo>
                  <a:lnTo>
                    <a:pt x="232707" y="4457"/>
                  </a:lnTo>
                  <a:lnTo>
                    <a:pt x="233706" y="4627"/>
                  </a:lnTo>
                  <a:lnTo>
                    <a:pt x="234704" y="4798"/>
                  </a:lnTo>
                  <a:lnTo>
                    <a:pt x="235703" y="4993"/>
                  </a:lnTo>
                  <a:lnTo>
                    <a:pt x="236677" y="5212"/>
                  </a:lnTo>
                  <a:lnTo>
                    <a:pt x="237651" y="5455"/>
                  </a:lnTo>
                  <a:lnTo>
                    <a:pt x="238625" y="5699"/>
                  </a:lnTo>
                  <a:lnTo>
                    <a:pt x="239599" y="5967"/>
                  </a:lnTo>
                  <a:lnTo>
                    <a:pt x="240574" y="6259"/>
                  </a:lnTo>
                  <a:lnTo>
                    <a:pt x="241523" y="6576"/>
                  </a:lnTo>
                  <a:lnTo>
                    <a:pt x="242473" y="6892"/>
                  </a:lnTo>
                  <a:lnTo>
                    <a:pt x="243423" y="7233"/>
                  </a:lnTo>
                  <a:lnTo>
                    <a:pt x="244373" y="7599"/>
                  </a:lnTo>
                  <a:lnTo>
                    <a:pt x="245298" y="7964"/>
                  </a:lnTo>
                  <a:lnTo>
                    <a:pt x="246224" y="8354"/>
                  </a:lnTo>
                  <a:lnTo>
                    <a:pt x="247149" y="8768"/>
                  </a:lnTo>
                  <a:lnTo>
                    <a:pt x="248075" y="9182"/>
                  </a:lnTo>
                  <a:lnTo>
                    <a:pt x="249000" y="9620"/>
                  </a:lnTo>
                  <a:lnTo>
                    <a:pt x="249901" y="10058"/>
                  </a:lnTo>
                  <a:lnTo>
                    <a:pt x="251704" y="11008"/>
                  </a:lnTo>
                  <a:lnTo>
                    <a:pt x="253481" y="11982"/>
                  </a:lnTo>
                  <a:lnTo>
                    <a:pt x="255235" y="13030"/>
                  </a:lnTo>
                  <a:lnTo>
                    <a:pt x="256964" y="14101"/>
                  </a:lnTo>
                  <a:lnTo>
                    <a:pt x="258693" y="15221"/>
                  </a:lnTo>
                  <a:lnTo>
                    <a:pt x="260374" y="16390"/>
                  </a:lnTo>
                  <a:lnTo>
                    <a:pt x="262054" y="17584"/>
                  </a:lnTo>
                  <a:lnTo>
                    <a:pt x="263710" y="18826"/>
                  </a:lnTo>
                  <a:lnTo>
                    <a:pt x="265342" y="20092"/>
                  </a:lnTo>
                  <a:lnTo>
                    <a:pt x="266949" y="21383"/>
                  </a:lnTo>
                  <a:lnTo>
                    <a:pt x="268557" y="22698"/>
                  </a:lnTo>
                  <a:lnTo>
                    <a:pt x="270115" y="24013"/>
                  </a:lnTo>
                  <a:lnTo>
                    <a:pt x="271674" y="25377"/>
                  </a:lnTo>
                  <a:lnTo>
                    <a:pt x="273208" y="26741"/>
                  </a:lnTo>
                  <a:lnTo>
                    <a:pt x="274718" y="28129"/>
                  </a:lnTo>
                  <a:lnTo>
                    <a:pt x="276204" y="29517"/>
                  </a:lnTo>
                  <a:lnTo>
                    <a:pt x="277690" y="30906"/>
                  </a:lnTo>
                  <a:lnTo>
                    <a:pt x="279151" y="32294"/>
                  </a:lnTo>
                  <a:lnTo>
                    <a:pt x="278907" y="31782"/>
                  </a:lnTo>
                  <a:lnTo>
                    <a:pt x="278664" y="31295"/>
                  </a:lnTo>
                  <a:lnTo>
                    <a:pt x="278128" y="30321"/>
                  </a:lnTo>
                  <a:lnTo>
                    <a:pt x="277568" y="29396"/>
                  </a:lnTo>
                  <a:lnTo>
                    <a:pt x="276959" y="28519"/>
                  </a:lnTo>
                  <a:lnTo>
                    <a:pt x="276301" y="27666"/>
                  </a:lnTo>
                  <a:lnTo>
                    <a:pt x="275620" y="26838"/>
                  </a:lnTo>
                  <a:lnTo>
                    <a:pt x="274913" y="26035"/>
                  </a:lnTo>
                  <a:lnTo>
                    <a:pt x="274183" y="25255"/>
                  </a:lnTo>
                  <a:lnTo>
                    <a:pt x="273428" y="24500"/>
                  </a:lnTo>
                  <a:lnTo>
                    <a:pt x="272624" y="23745"/>
                  </a:lnTo>
                  <a:lnTo>
                    <a:pt x="271820" y="23015"/>
                  </a:lnTo>
                  <a:lnTo>
                    <a:pt x="271017" y="22284"/>
                  </a:lnTo>
                  <a:lnTo>
                    <a:pt x="269336" y="20847"/>
                  </a:lnTo>
                  <a:lnTo>
                    <a:pt x="267631" y="19386"/>
                  </a:lnTo>
                  <a:lnTo>
                    <a:pt x="266414" y="18363"/>
                  </a:lnTo>
                  <a:lnTo>
                    <a:pt x="265196" y="17365"/>
                  </a:lnTo>
                  <a:lnTo>
                    <a:pt x="263978" y="16366"/>
                  </a:lnTo>
                  <a:lnTo>
                    <a:pt x="262736" y="15368"/>
                  </a:lnTo>
                  <a:lnTo>
                    <a:pt x="261470" y="14418"/>
                  </a:lnTo>
                  <a:lnTo>
                    <a:pt x="260203" y="13468"/>
                  </a:lnTo>
                  <a:lnTo>
                    <a:pt x="258912" y="12542"/>
                  </a:lnTo>
                  <a:lnTo>
                    <a:pt x="257622" y="11617"/>
                  </a:lnTo>
                  <a:lnTo>
                    <a:pt x="256307" y="10740"/>
                  </a:lnTo>
                  <a:lnTo>
                    <a:pt x="254967" y="9888"/>
                  </a:lnTo>
                  <a:lnTo>
                    <a:pt x="253628" y="9035"/>
                  </a:lnTo>
                  <a:lnTo>
                    <a:pt x="252264" y="8232"/>
                  </a:lnTo>
                  <a:lnTo>
                    <a:pt x="250900" y="7452"/>
                  </a:lnTo>
                  <a:lnTo>
                    <a:pt x="249512" y="6697"/>
                  </a:lnTo>
                  <a:lnTo>
                    <a:pt x="248099" y="5967"/>
                  </a:lnTo>
                  <a:lnTo>
                    <a:pt x="246662" y="5285"/>
                  </a:lnTo>
                  <a:lnTo>
                    <a:pt x="245030" y="4530"/>
                  </a:lnTo>
                  <a:lnTo>
                    <a:pt x="243374" y="3848"/>
                  </a:lnTo>
                  <a:lnTo>
                    <a:pt x="241670" y="3190"/>
                  </a:lnTo>
                  <a:lnTo>
                    <a:pt x="239965" y="2606"/>
                  </a:lnTo>
                  <a:lnTo>
                    <a:pt x="238260" y="2094"/>
                  </a:lnTo>
                  <a:lnTo>
                    <a:pt x="237383" y="1851"/>
                  </a:lnTo>
                  <a:lnTo>
                    <a:pt x="236531" y="1607"/>
                  </a:lnTo>
                  <a:lnTo>
                    <a:pt x="235654" y="1388"/>
                  </a:lnTo>
                  <a:lnTo>
                    <a:pt x="234777" y="1193"/>
                  </a:lnTo>
                  <a:lnTo>
                    <a:pt x="233900" y="1023"/>
                  </a:lnTo>
                  <a:lnTo>
                    <a:pt x="232999" y="852"/>
                  </a:lnTo>
                  <a:lnTo>
                    <a:pt x="232123" y="682"/>
                  </a:lnTo>
                  <a:lnTo>
                    <a:pt x="231246" y="536"/>
                  </a:lnTo>
                  <a:lnTo>
                    <a:pt x="230345" y="414"/>
                  </a:lnTo>
                  <a:lnTo>
                    <a:pt x="229468" y="317"/>
                  </a:lnTo>
                  <a:lnTo>
                    <a:pt x="228567" y="219"/>
                  </a:lnTo>
                  <a:lnTo>
                    <a:pt x="227666" y="146"/>
                  </a:lnTo>
                  <a:lnTo>
                    <a:pt x="226765" y="73"/>
                  </a:lnTo>
                  <a:lnTo>
                    <a:pt x="225864" y="24"/>
                  </a:lnTo>
                  <a:lnTo>
                    <a:pt x="224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238125" y="1284825"/>
              <a:ext cx="6978150" cy="2731350"/>
            </a:xfrm>
            <a:custGeom>
              <a:avLst/>
              <a:gdLst/>
              <a:ahLst/>
              <a:cxnLst/>
              <a:rect l="l" t="t" r="r" b="b"/>
              <a:pathLst>
                <a:path w="279126" h="109254" extrusionOk="0">
                  <a:moveTo>
                    <a:pt x="0" y="90841"/>
                  </a:moveTo>
                  <a:lnTo>
                    <a:pt x="244" y="91377"/>
                  </a:lnTo>
                  <a:lnTo>
                    <a:pt x="308" y="91507"/>
                  </a:lnTo>
                  <a:lnTo>
                    <a:pt x="308" y="91507"/>
                  </a:lnTo>
                  <a:lnTo>
                    <a:pt x="0" y="90841"/>
                  </a:lnTo>
                  <a:close/>
                  <a:moveTo>
                    <a:pt x="224060" y="0"/>
                  </a:moveTo>
                  <a:lnTo>
                    <a:pt x="223159" y="24"/>
                  </a:lnTo>
                  <a:lnTo>
                    <a:pt x="222258" y="24"/>
                  </a:lnTo>
                  <a:lnTo>
                    <a:pt x="221357" y="73"/>
                  </a:lnTo>
                  <a:lnTo>
                    <a:pt x="220456" y="122"/>
                  </a:lnTo>
                  <a:lnTo>
                    <a:pt x="219555" y="195"/>
                  </a:lnTo>
                  <a:lnTo>
                    <a:pt x="218654" y="292"/>
                  </a:lnTo>
                  <a:lnTo>
                    <a:pt x="217850" y="390"/>
                  </a:lnTo>
                  <a:lnTo>
                    <a:pt x="217046" y="511"/>
                  </a:lnTo>
                  <a:lnTo>
                    <a:pt x="216243" y="633"/>
                  </a:lnTo>
                  <a:lnTo>
                    <a:pt x="215439" y="779"/>
                  </a:lnTo>
                  <a:lnTo>
                    <a:pt x="214635" y="925"/>
                  </a:lnTo>
                  <a:lnTo>
                    <a:pt x="213856" y="1120"/>
                  </a:lnTo>
                  <a:lnTo>
                    <a:pt x="213077" y="1291"/>
                  </a:lnTo>
                  <a:lnTo>
                    <a:pt x="212297" y="1510"/>
                  </a:lnTo>
                  <a:lnTo>
                    <a:pt x="211518" y="1729"/>
                  </a:lnTo>
                  <a:lnTo>
                    <a:pt x="210739" y="1948"/>
                  </a:lnTo>
                  <a:lnTo>
                    <a:pt x="209984" y="2192"/>
                  </a:lnTo>
                  <a:lnTo>
                    <a:pt x="209229" y="2460"/>
                  </a:lnTo>
                  <a:lnTo>
                    <a:pt x="208474" y="2752"/>
                  </a:lnTo>
                  <a:lnTo>
                    <a:pt x="207743" y="3044"/>
                  </a:lnTo>
                  <a:lnTo>
                    <a:pt x="206988" y="3337"/>
                  </a:lnTo>
                  <a:lnTo>
                    <a:pt x="206257" y="3677"/>
                  </a:lnTo>
                  <a:lnTo>
                    <a:pt x="205551" y="4018"/>
                  </a:lnTo>
                  <a:lnTo>
                    <a:pt x="204845" y="4359"/>
                  </a:lnTo>
                  <a:lnTo>
                    <a:pt x="204138" y="4749"/>
                  </a:lnTo>
                  <a:lnTo>
                    <a:pt x="203432" y="5114"/>
                  </a:lnTo>
                  <a:lnTo>
                    <a:pt x="202750" y="5528"/>
                  </a:lnTo>
                  <a:lnTo>
                    <a:pt x="202068" y="5942"/>
                  </a:lnTo>
                  <a:lnTo>
                    <a:pt x="201386" y="6381"/>
                  </a:lnTo>
                  <a:lnTo>
                    <a:pt x="200729" y="6819"/>
                  </a:lnTo>
                  <a:lnTo>
                    <a:pt x="200071" y="7306"/>
                  </a:lnTo>
                  <a:lnTo>
                    <a:pt x="199414" y="7769"/>
                  </a:lnTo>
                  <a:lnTo>
                    <a:pt x="198780" y="8280"/>
                  </a:lnTo>
                  <a:lnTo>
                    <a:pt x="198172" y="8792"/>
                  </a:lnTo>
                  <a:lnTo>
                    <a:pt x="197538" y="9303"/>
                  </a:lnTo>
                  <a:lnTo>
                    <a:pt x="196954" y="9863"/>
                  </a:lnTo>
                  <a:lnTo>
                    <a:pt x="196345" y="10424"/>
                  </a:lnTo>
                  <a:lnTo>
                    <a:pt x="195761" y="11008"/>
                  </a:lnTo>
                  <a:lnTo>
                    <a:pt x="194811" y="11982"/>
                  </a:lnTo>
                  <a:lnTo>
                    <a:pt x="193885" y="13005"/>
                  </a:lnTo>
                  <a:lnTo>
                    <a:pt x="193009" y="14052"/>
                  </a:lnTo>
                  <a:lnTo>
                    <a:pt x="192132" y="15124"/>
                  </a:lnTo>
                  <a:lnTo>
                    <a:pt x="191279" y="16244"/>
                  </a:lnTo>
                  <a:lnTo>
                    <a:pt x="190451" y="17365"/>
                  </a:lnTo>
                  <a:lnTo>
                    <a:pt x="189623" y="18485"/>
                  </a:lnTo>
                  <a:lnTo>
                    <a:pt x="188820" y="19654"/>
                  </a:lnTo>
                  <a:lnTo>
                    <a:pt x="187237" y="21992"/>
                  </a:lnTo>
                  <a:lnTo>
                    <a:pt x="185678" y="24354"/>
                  </a:lnTo>
                  <a:lnTo>
                    <a:pt x="184119" y="26717"/>
                  </a:lnTo>
                  <a:lnTo>
                    <a:pt x="182536" y="29055"/>
                  </a:lnTo>
                  <a:lnTo>
                    <a:pt x="181732" y="30224"/>
                  </a:lnTo>
                  <a:lnTo>
                    <a:pt x="180904" y="31368"/>
                  </a:lnTo>
                  <a:lnTo>
                    <a:pt x="180076" y="32489"/>
                  </a:lnTo>
                  <a:lnTo>
                    <a:pt x="179224" y="33609"/>
                  </a:lnTo>
                  <a:lnTo>
                    <a:pt x="178347" y="34680"/>
                  </a:lnTo>
                  <a:lnTo>
                    <a:pt x="177446" y="35752"/>
                  </a:lnTo>
                  <a:lnTo>
                    <a:pt x="176521" y="36775"/>
                  </a:lnTo>
                  <a:lnTo>
                    <a:pt x="175546" y="37773"/>
                  </a:lnTo>
                  <a:lnTo>
                    <a:pt x="174572" y="38723"/>
                  </a:lnTo>
                  <a:lnTo>
                    <a:pt x="173549" y="39649"/>
                  </a:lnTo>
                  <a:lnTo>
                    <a:pt x="172502" y="40550"/>
                  </a:lnTo>
                  <a:lnTo>
                    <a:pt x="171942" y="40964"/>
                  </a:lnTo>
                  <a:lnTo>
                    <a:pt x="171406" y="41378"/>
                  </a:lnTo>
                  <a:lnTo>
                    <a:pt x="170846" y="41792"/>
                  </a:lnTo>
                  <a:lnTo>
                    <a:pt x="170262" y="42182"/>
                  </a:lnTo>
                  <a:lnTo>
                    <a:pt x="169677" y="42571"/>
                  </a:lnTo>
                  <a:lnTo>
                    <a:pt x="169093" y="42937"/>
                  </a:lnTo>
                  <a:lnTo>
                    <a:pt x="168484" y="43302"/>
                  </a:lnTo>
                  <a:lnTo>
                    <a:pt x="167850" y="43643"/>
                  </a:lnTo>
                  <a:lnTo>
                    <a:pt x="167217" y="43959"/>
                  </a:lnTo>
                  <a:lnTo>
                    <a:pt x="166584" y="44276"/>
                  </a:lnTo>
                  <a:lnTo>
                    <a:pt x="165975" y="44544"/>
                  </a:lnTo>
                  <a:lnTo>
                    <a:pt x="165366" y="44812"/>
                  </a:lnTo>
                  <a:lnTo>
                    <a:pt x="164757" y="45031"/>
                  </a:lnTo>
                  <a:lnTo>
                    <a:pt x="164149" y="45250"/>
                  </a:lnTo>
                  <a:lnTo>
                    <a:pt x="163540" y="45445"/>
                  </a:lnTo>
                  <a:lnTo>
                    <a:pt x="162931" y="45615"/>
                  </a:lnTo>
                  <a:lnTo>
                    <a:pt x="162322" y="45762"/>
                  </a:lnTo>
                  <a:lnTo>
                    <a:pt x="161713" y="45883"/>
                  </a:lnTo>
                  <a:lnTo>
                    <a:pt x="161104" y="46005"/>
                  </a:lnTo>
                  <a:lnTo>
                    <a:pt x="160495" y="46103"/>
                  </a:lnTo>
                  <a:lnTo>
                    <a:pt x="159887" y="46176"/>
                  </a:lnTo>
                  <a:lnTo>
                    <a:pt x="159278" y="46249"/>
                  </a:lnTo>
                  <a:lnTo>
                    <a:pt x="158669" y="46297"/>
                  </a:lnTo>
                  <a:lnTo>
                    <a:pt x="158084" y="46322"/>
                  </a:lnTo>
                  <a:lnTo>
                    <a:pt x="156867" y="46322"/>
                  </a:lnTo>
                  <a:lnTo>
                    <a:pt x="155649" y="46297"/>
                  </a:lnTo>
                  <a:lnTo>
                    <a:pt x="154456" y="46200"/>
                  </a:lnTo>
                  <a:lnTo>
                    <a:pt x="153238" y="46054"/>
                  </a:lnTo>
                  <a:lnTo>
                    <a:pt x="152044" y="45883"/>
                  </a:lnTo>
                  <a:lnTo>
                    <a:pt x="150827" y="45664"/>
                  </a:lnTo>
                  <a:lnTo>
                    <a:pt x="149633" y="45421"/>
                  </a:lnTo>
                  <a:lnTo>
                    <a:pt x="148416" y="45128"/>
                  </a:lnTo>
                  <a:lnTo>
                    <a:pt x="147222" y="44836"/>
                  </a:lnTo>
                  <a:lnTo>
                    <a:pt x="146005" y="44495"/>
                  </a:lnTo>
                  <a:lnTo>
                    <a:pt x="144811" y="44179"/>
                  </a:lnTo>
                  <a:lnTo>
                    <a:pt x="142376" y="43472"/>
                  </a:lnTo>
                  <a:lnTo>
                    <a:pt x="139965" y="42766"/>
                  </a:lnTo>
                  <a:lnTo>
                    <a:pt x="137554" y="42108"/>
                  </a:lnTo>
                  <a:lnTo>
                    <a:pt x="136336" y="41792"/>
                  </a:lnTo>
                  <a:lnTo>
                    <a:pt x="135118" y="41500"/>
                  </a:lnTo>
                  <a:lnTo>
                    <a:pt x="133900" y="41232"/>
                  </a:lnTo>
                  <a:lnTo>
                    <a:pt x="132683" y="41013"/>
                  </a:lnTo>
                  <a:lnTo>
                    <a:pt x="131465" y="40818"/>
                  </a:lnTo>
                  <a:lnTo>
                    <a:pt x="130247" y="40647"/>
                  </a:lnTo>
                  <a:lnTo>
                    <a:pt x="129030" y="40550"/>
                  </a:lnTo>
                  <a:lnTo>
                    <a:pt x="127787" y="40477"/>
                  </a:lnTo>
                  <a:lnTo>
                    <a:pt x="125742" y="40477"/>
                  </a:lnTo>
                  <a:lnTo>
                    <a:pt x="124719" y="40501"/>
                  </a:lnTo>
                  <a:lnTo>
                    <a:pt x="123696" y="40574"/>
                  </a:lnTo>
                  <a:lnTo>
                    <a:pt x="122697" y="40672"/>
                  </a:lnTo>
                  <a:lnTo>
                    <a:pt x="121699" y="40769"/>
                  </a:lnTo>
                  <a:lnTo>
                    <a:pt x="120700" y="40915"/>
                  </a:lnTo>
                  <a:lnTo>
                    <a:pt x="119726" y="41061"/>
                  </a:lnTo>
                  <a:lnTo>
                    <a:pt x="118752" y="41256"/>
                  </a:lnTo>
                  <a:lnTo>
                    <a:pt x="117802" y="41451"/>
                  </a:lnTo>
                  <a:lnTo>
                    <a:pt x="116828" y="41670"/>
                  </a:lnTo>
                  <a:lnTo>
                    <a:pt x="115878" y="41938"/>
                  </a:lnTo>
                  <a:lnTo>
                    <a:pt x="114953" y="42206"/>
                  </a:lnTo>
                  <a:lnTo>
                    <a:pt x="114003" y="42498"/>
                  </a:lnTo>
                  <a:lnTo>
                    <a:pt x="113077" y="42815"/>
                  </a:lnTo>
                  <a:lnTo>
                    <a:pt x="112152" y="43131"/>
                  </a:lnTo>
                  <a:lnTo>
                    <a:pt x="111251" y="43497"/>
                  </a:lnTo>
                  <a:lnTo>
                    <a:pt x="110350" y="43862"/>
                  </a:lnTo>
                  <a:lnTo>
                    <a:pt x="109449" y="44252"/>
                  </a:lnTo>
                  <a:lnTo>
                    <a:pt x="108547" y="44666"/>
                  </a:lnTo>
                  <a:lnTo>
                    <a:pt x="107671" y="45080"/>
                  </a:lnTo>
                  <a:lnTo>
                    <a:pt x="106794" y="45518"/>
                  </a:lnTo>
                  <a:lnTo>
                    <a:pt x="105917" y="45981"/>
                  </a:lnTo>
                  <a:lnTo>
                    <a:pt x="105040" y="46444"/>
                  </a:lnTo>
                  <a:lnTo>
                    <a:pt x="104188" y="46955"/>
                  </a:lnTo>
                  <a:lnTo>
                    <a:pt x="103336" y="47442"/>
                  </a:lnTo>
                  <a:lnTo>
                    <a:pt x="102508" y="47978"/>
                  </a:lnTo>
                  <a:lnTo>
                    <a:pt x="101655" y="48489"/>
                  </a:lnTo>
                  <a:lnTo>
                    <a:pt x="100827" y="49049"/>
                  </a:lnTo>
                  <a:lnTo>
                    <a:pt x="100023" y="49610"/>
                  </a:lnTo>
                  <a:lnTo>
                    <a:pt x="98392" y="50754"/>
                  </a:lnTo>
                  <a:lnTo>
                    <a:pt x="96784" y="51972"/>
                  </a:lnTo>
                  <a:lnTo>
                    <a:pt x="95201" y="53214"/>
                  </a:lnTo>
                  <a:lnTo>
                    <a:pt x="93643" y="54505"/>
                  </a:lnTo>
                  <a:lnTo>
                    <a:pt x="92133" y="55820"/>
                  </a:lnTo>
                  <a:lnTo>
                    <a:pt x="90623" y="57159"/>
                  </a:lnTo>
                  <a:lnTo>
                    <a:pt x="89137" y="58548"/>
                  </a:lnTo>
                  <a:lnTo>
                    <a:pt x="87676" y="59936"/>
                  </a:lnTo>
                  <a:lnTo>
                    <a:pt x="86263" y="61373"/>
                  </a:lnTo>
                  <a:lnTo>
                    <a:pt x="84851" y="62810"/>
                  </a:lnTo>
                  <a:lnTo>
                    <a:pt x="83438" y="64246"/>
                  </a:lnTo>
                  <a:lnTo>
                    <a:pt x="82074" y="65708"/>
                  </a:lnTo>
                  <a:lnTo>
                    <a:pt x="80735" y="67169"/>
                  </a:lnTo>
                  <a:lnTo>
                    <a:pt x="78080" y="70067"/>
                  </a:lnTo>
                  <a:lnTo>
                    <a:pt x="75523" y="72965"/>
                  </a:lnTo>
                  <a:lnTo>
                    <a:pt x="73282" y="75498"/>
                  </a:lnTo>
                  <a:lnTo>
                    <a:pt x="70993" y="78055"/>
                  </a:lnTo>
                  <a:lnTo>
                    <a:pt x="68631" y="80613"/>
                  </a:lnTo>
                  <a:lnTo>
                    <a:pt x="67437" y="81903"/>
                  </a:lnTo>
                  <a:lnTo>
                    <a:pt x="66244" y="83170"/>
                  </a:lnTo>
                  <a:lnTo>
                    <a:pt x="65002" y="84412"/>
                  </a:lnTo>
                  <a:lnTo>
                    <a:pt x="63784" y="85654"/>
                  </a:lnTo>
                  <a:lnTo>
                    <a:pt x="62518" y="86872"/>
                  </a:lnTo>
                  <a:lnTo>
                    <a:pt x="61251" y="88089"/>
                  </a:lnTo>
                  <a:lnTo>
                    <a:pt x="59960" y="89283"/>
                  </a:lnTo>
                  <a:lnTo>
                    <a:pt x="58645" y="90427"/>
                  </a:lnTo>
                  <a:lnTo>
                    <a:pt x="57330" y="91572"/>
                  </a:lnTo>
                  <a:lnTo>
                    <a:pt x="55991" y="92692"/>
                  </a:lnTo>
                  <a:lnTo>
                    <a:pt x="54627" y="93764"/>
                  </a:lnTo>
                  <a:lnTo>
                    <a:pt x="53239" y="94811"/>
                  </a:lnTo>
                  <a:lnTo>
                    <a:pt x="51826" y="95834"/>
                  </a:lnTo>
                  <a:lnTo>
                    <a:pt x="50414" y="96808"/>
                  </a:lnTo>
                  <a:lnTo>
                    <a:pt x="48952" y="97734"/>
                  </a:lnTo>
                  <a:lnTo>
                    <a:pt x="47491" y="98635"/>
                  </a:lnTo>
                  <a:lnTo>
                    <a:pt x="45981" y="99487"/>
                  </a:lnTo>
                  <a:lnTo>
                    <a:pt x="44471" y="100291"/>
                  </a:lnTo>
                  <a:lnTo>
                    <a:pt x="42912" y="101046"/>
                  </a:lnTo>
                  <a:lnTo>
                    <a:pt x="42133" y="101411"/>
                  </a:lnTo>
                  <a:lnTo>
                    <a:pt x="41354" y="101752"/>
                  </a:lnTo>
                  <a:lnTo>
                    <a:pt x="40550" y="102069"/>
                  </a:lnTo>
                  <a:lnTo>
                    <a:pt x="39746" y="102385"/>
                  </a:lnTo>
                  <a:lnTo>
                    <a:pt x="38943" y="102702"/>
                  </a:lnTo>
                  <a:lnTo>
                    <a:pt x="38139" y="102994"/>
                  </a:lnTo>
                  <a:lnTo>
                    <a:pt x="37311" y="103262"/>
                  </a:lnTo>
                  <a:lnTo>
                    <a:pt x="36483" y="103506"/>
                  </a:lnTo>
                  <a:lnTo>
                    <a:pt x="35655" y="103749"/>
                  </a:lnTo>
                  <a:lnTo>
                    <a:pt x="34802" y="103993"/>
                  </a:lnTo>
                  <a:lnTo>
                    <a:pt x="33950" y="104187"/>
                  </a:lnTo>
                  <a:lnTo>
                    <a:pt x="33098" y="104382"/>
                  </a:lnTo>
                  <a:lnTo>
                    <a:pt x="32221" y="104577"/>
                  </a:lnTo>
                  <a:lnTo>
                    <a:pt x="31368" y="104723"/>
                  </a:lnTo>
                  <a:lnTo>
                    <a:pt x="30248" y="104894"/>
                  </a:lnTo>
                  <a:lnTo>
                    <a:pt x="29152" y="105040"/>
                  </a:lnTo>
                  <a:lnTo>
                    <a:pt x="28008" y="105137"/>
                  </a:lnTo>
                  <a:lnTo>
                    <a:pt x="26863" y="105186"/>
                  </a:lnTo>
                  <a:lnTo>
                    <a:pt x="25718" y="105210"/>
                  </a:lnTo>
                  <a:lnTo>
                    <a:pt x="24574" y="105186"/>
                  </a:lnTo>
                  <a:lnTo>
                    <a:pt x="23429" y="105137"/>
                  </a:lnTo>
                  <a:lnTo>
                    <a:pt x="22260" y="105040"/>
                  </a:lnTo>
                  <a:lnTo>
                    <a:pt x="21115" y="104918"/>
                  </a:lnTo>
                  <a:lnTo>
                    <a:pt x="19971" y="104748"/>
                  </a:lnTo>
                  <a:lnTo>
                    <a:pt x="18826" y="104528"/>
                  </a:lnTo>
                  <a:lnTo>
                    <a:pt x="17681" y="104285"/>
                  </a:lnTo>
                  <a:lnTo>
                    <a:pt x="16561" y="103993"/>
                  </a:lnTo>
                  <a:lnTo>
                    <a:pt x="15441" y="103676"/>
                  </a:lnTo>
                  <a:lnTo>
                    <a:pt x="14345" y="103286"/>
                  </a:lnTo>
                  <a:lnTo>
                    <a:pt x="13249" y="102897"/>
                  </a:lnTo>
                  <a:lnTo>
                    <a:pt x="12177" y="102434"/>
                  </a:lnTo>
                  <a:lnTo>
                    <a:pt x="11154" y="101947"/>
                  </a:lnTo>
                  <a:lnTo>
                    <a:pt x="10131" y="101435"/>
                  </a:lnTo>
                  <a:lnTo>
                    <a:pt x="9133" y="100851"/>
                  </a:lnTo>
                  <a:lnTo>
                    <a:pt x="8159" y="100242"/>
                  </a:lnTo>
                  <a:lnTo>
                    <a:pt x="7233" y="99609"/>
                  </a:lnTo>
                  <a:lnTo>
                    <a:pt x="6308" y="98903"/>
                  </a:lnTo>
                  <a:lnTo>
                    <a:pt x="5455" y="98172"/>
                  </a:lnTo>
                  <a:lnTo>
                    <a:pt x="4603" y="97417"/>
                  </a:lnTo>
                  <a:lnTo>
                    <a:pt x="3824" y="96589"/>
                  </a:lnTo>
                  <a:lnTo>
                    <a:pt x="3434" y="96175"/>
                  </a:lnTo>
                  <a:lnTo>
                    <a:pt x="3069" y="95737"/>
                  </a:lnTo>
                  <a:lnTo>
                    <a:pt x="2703" y="95298"/>
                  </a:lnTo>
                  <a:lnTo>
                    <a:pt x="2362" y="94835"/>
                  </a:lnTo>
                  <a:lnTo>
                    <a:pt x="2021" y="94373"/>
                  </a:lnTo>
                  <a:lnTo>
                    <a:pt x="1680" y="93910"/>
                  </a:lnTo>
                  <a:lnTo>
                    <a:pt x="1388" y="93423"/>
                  </a:lnTo>
                  <a:lnTo>
                    <a:pt x="1072" y="92936"/>
                  </a:lnTo>
                  <a:lnTo>
                    <a:pt x="779" y="92424"/>
                  </a:lnTo>
                  <a:lnTo>
                    <a:pt x="511" y="91913"/>
                  </a:lnTo>
                  <a:lnTo>
                    <a:pt x="308" y="91507"/>
                  </a:lnTo>
                  <a:lnTo>
                    <a:pt x="308" y="91507"/>
                  </a:lnTo>
                  <a:lnTo>
                    <a:pt x="463" y="91840"/>
                  </a:lnTo>
                  <a:lnTo>
                    <a:pt x="950" y="92814"/>
                  </a:lnTo>
                  <a:lnTo>
                    <a:pt x="1461" y="93764"/>
                  </a:lnTo>
                  <a:lnTo>
                    <a:pt x="1997" y="94714"/>
                  </a:lnTo>
                  <a:lnTo>
                    <a:pt x="2557" y="95615"/>
                  </a:lnTo>
                  <a:lnTo>
                    <a:pt x="3117" y="96492"/>
                  </a:lnTo>
                  <a:lnTo>
                    <a:pt x="3726" y="97344"/>
                  </a:lnTo>
                  <a:lnTo>
                    <a:pt x="4335" y="98172"/>
                  </a:lnTo>
                  <a:lnTo>
                    <a:pt x="4968" y="98976"/>
                  </a:lnTo>
                  <a:lnTo>
                    <a:pt x="5650" y="99731"/>
                  </a:lnTo>
                  <a:lnTo>
                    <a:pt x="6332" y="100486"/>
                  </a:lnTo>
                  <a:lnTo>
                    <a:pt x="7014" y="101216"/>
                  </a:lnTo>
                  <a:lnTo>
                    <a:pt x="7745" y="101898"/>
                  </a:lnTo>
                  <a:lnTo>
                    <a:pt x="8500" y="102556"/>
                  </a:lnTo>
                  <a:lnTo>
                    <a:pt x="9255" y="103189"/>
                  </a:lnTo>
                  <a:lnTo>
                    <a:pt x="10058" y="103798"/>
                  </a:lnTo>
                  <a:lnTo>
                    <a:pt x="10862" y="104382"/>
                  </a:lnTo>
                  <a:lnTo>
                    <a:pt x="11690" y="104918"/>
                  </a:lnTo>
                  <a:lnTo>
                    <a:pt x="12543" y="105430"/>
                  </a:lnTo>
                  <a:lnTo>
                    <a:pt x="13395" y="105917"/>
                  </a:lnTo>
                  <a:lnTo>
                    <a:pt x="14296" y="106379"/>
                  </a:lnTo>
                  <a:lnTo>
                    <a:pt x="15197" y="106793"/>
                  </a:lnTo>
                  <a:lnTo>
                    <a:pt x="16123" y="107183"/>
                  </a:lnTo>
                  <a:lnTo>
                    <a:pt x="17072" y="107524"/>
                  </a:lnTo>
                  <a:lnTo>
                    <a:pt x="18047" y="107865"/>
                  </a:lnTo>
                  <a:lnTo>
                    <a:pt x="19045" y="108157"/>
                  </a:lnTo>
                  <a:lnTo>
                    <a:pt x="20044" y="108401"/>
                  </a:lnTo>
                  <a:lnTo>
                    <a:pt x="21091" y="108620"/>
                  </a:lnTo>
                  <a:lnTo>
                    <a:pt x="22138" y="108815"/>
                  </a:lnTo>
                  <a:lnTo>
                    <a:pt x="23210" y="108985"/>
                  </a:lnTo>
                  <a:lnTo>
                    <a:pt x="24281" y="109107"/>
                  </a:lnTo>
                  <a:lnTo>
                    <a:pt x="25402" y="109180"/>
                  </a:lnTo>
                  <a:lnTo>
                    <a:pt x="26181" y="109229"/>
                  </a:lnTo>
                  <a:lnTo>
                    <a:pt x="26985" y="109253"/>
                  </a:lnTo>
                  <a:lnTo>
                    <a:pt x="28543" y="109253"/>
                  </a:lnTo>
                  <a:lnTo>
                    <a:pt x="29298" y="109229"/>
                  </a:lnTo>
                  <a:lnTo>
                    <a:pt x="30078" y="109204"/>
                  </a:lnTo>
                  <a:lnTo>
                    <a:pt x="31588" y="109083"/>
                  </a:lnTo>
                  <a:lnTo>
                    <a:pt x="33073" y="108912"/>
                  </a:lnTo>
                  <a:lnTo>
                    <a:pt x="34535" y="108693"/>
                  </a:lnTo>
                  <a:lnTo>
                    <a:pt x="35971" y="108425"/>
                  </a:lnTo>
                  <a:lnTo>
                    <a:pt x="37408" y="108108"/>
                  </a:lnTo>
                  <a:lnTo>
                    <a:pt x="38821" y="107719"/>
                  </a:lnTo>
                  <a:lnTo>
                    <a:pt x="40185" y="107305"/>
                  </a:lnTo>
                  <a:lnTo>
                    <a:pt x="41573" y="106818"/>
                  </a:lnTo>
                  <a:lnTo>
                    <a:pt x="42912" y="106306"/>
                  </a:lnTo>
                  <a:lnTo>
                    <a:pt x="44228" y="105746"/>
                  </a:lnTo>
                  <a:lnTo>
                    <a:pt x="45543" y="105162"/>
                  </a:lnTo>
                  <a:lnTo>
                    <a:pt x="46858" y="104504"/>
                  </a:lnTo>
                  <a:lnTo>
                    <a:pt x="48124" y="103822"/>
                  </a:lnTo>
                  <a:lnTo>
                    <a:pt x="49391" y="103116"/>
                  </a:lnTo>
                  <a:lnTo>
                    <a:pt x="50633" y="102361"/>
                  </a:lnTo>
                  <a:lnTo>
                    <a:pt x="51875" y="101557"/>
                  </a:lnTo>
                  <a:lnTo>
                    <a:pt x="53093" y="100729"/>
                  </a:lnTo>
                  <a:lnTo>
                    <a:pt x="54286" y="99877"/>
                  </a:lnTo>
                  <a:lnTo>
                    <a:pt x="55479" y="99000"/>
                  </a:lnTo>
                  <a:lnTo>
                    <a:pt x="56673" y="98075"/>
                  </a:lnTo>
                  <a:lnTo>
                    <a:pt x="57842" y="97125"/>
                  </a:lnTo>
                  <a:lnTo>
                    <a:pt x="58986" y="96175"/>
                  </a:lnTo>
                  <a:lnTo>
                    <a:pt x="60131" y="95176"/>
                  </a:lnTo>
                  <a:lnTo>
                    <a:pt x="61251" y="94153"/>
                  </a:lnTo>
                  <a:lnTo>
                    <a:pt x="62396" y="93131"/>
                  </a:lnTo>
                  <a:lnTo>
                    <a:pt x="63492" y="92059"/>
                  </a:lnTo>
                  <a:lnTo>
                    <a:pt x="64612" y="90987"/>
                  </a:lnTo>
                  <a:lnTo>
                    <a:pt x="65708" y="89892"/>
                  </a:lnTo>
                  <a:lnTo>
                    <a:pt x="66780" y="88796"/>
                  </a:lnTo>
                  <a:lnTo>
                    <a:pt x="68947" y="86531"/>
                  </a:lnTo>
                  <a:lnTo>
                    <a:pt x="71066" y="84241"/>
                  </a:lnTo>
                  <a:lnTo>
                    <a:pt x="73185" y="81903"/>
                  </a:lnTo>
                  <a:lnTo>
                    <a:pt x="75279" y="79565"/>
                  </a:lnTo>
                  <a:lnTo>
                    <a:pt x="79420" y="74865"/>
                  </a:lnTo>
                  <a:lnTo>
                    <a:pt x="81490" y="72527"/>
                  </a:lnTo>
                  <a:lnTo>
                    <a:pt x="83560" y="70238"/>
                  </a:lnTo>
                  <a:lnTo>
                    <a:pt x="85630" y="67973"/>
                  </a:lnTo>
                  <a:lnTo>
                    <a:pt x="87724" y="65756"/>
                  </a:lnTo>
                  <a:lnTo>
                    <a:pt x="88772" y="64685"/>
                  </a:lnTo>
                  <a:lnTo>
                    <a:pt x="89819" y="63613"/>
                  </a:lnTo>
                  <a:lnTo>
                    <a:pt x="90866" y="62566"/>
                  </a:lnTo>
                  <a:lnTo>
                    <a:pt x="91938" y="61543"/>
                  </a:lnTo>
                  <a:lnTo>
                    <a:pt x="92985" y="60545"/>
                  </a:lnTo>
                  <a:lnTo>
                    <a:pt x="94057" y="59570"/>
                  </a:lnTo>
                  <a:lnTo>
                    <a:pt x="95128" y="58621"/>
                  </a:lnTo>
                  <a:lnTo>
                    <a:pt x="96224" y="57695"/>
                  </a:lnTo>
                  <a:lnTo>
                    <a:pt x="97320" y="56794"/>
                  </a:lnTo>
                  <a:lnTo>
                    <a:pt x="98416" y="55942"/>
                  </a:lnTo>
                  <a:lnTo>
                    <a:pt x="99512" y="55089"/>
                  </a:lnTo>
                  <a:lnTo>
                    <a:pt x="100632" y="54286"/>
                  </a:lnTo>
                  <a:lnTo>
                    <a:pt x="101947" y="53409"/>
                  </a:lnTo>
                  <a:lnTo>
                    <a:pt x="103263" y="52532"/>
                  </a:lnTo>
                  <a:lnTo>
                    <a:pt x="104626" y="51704"/>
                  </a:lnTo>
                  <a:lnTo>
                    <a:pt x="106015" y="50900"/>
                  </a:lnTo>
                  <a:lnTo>
                    <a:pt x="107403" y="50145"/>
                  </a:lnTo>
                  <a:lnTo>
                    <a:pt x="108815" y="49415"/>
                  </a:lnTo>
                  <a:lnTo>
                    <a:pt x="110252" y="48733"/>
                  </a:lnTo>
                  <a:lnTo>
                    <a:pt x="111714" y="48075"/>
                  </a:lnTo>
                  <a:lnTo>
                    <a:pt x="113175" y="47491"/>
                  </a:lnTo>
                  <a:lnTo>
                    <a:pt x="114660" y="46931"/>
                  </a:lnTo>
                  <a:lnTo>
                    <a:pt x="116170" y="46419"/>
                  </a:lnTo>
                  <a:lnTo>
                    <a:pt x="117680" y="45981"/>
                  </a:lnTo>
                  <a:lnTo>
                    <a:pt x="119215" y="45567"/>
                  </a:lnTo>
                  <a:lnTo>
                    <a:pt x="119994" y="45396"/>
                  </a:lnTo>
                  <a:lnTo>
                    <a:pt x="120773" y="45226"/>
                  </a:lnTo>
                  <a:lnTo>
                    <a:pt x="121553" y="45080"/>
                  </a:lnTo>
                  <a:lnTo>
                    <a:pt x="122332" y="44934"/>
                  </a:lnTo>
                  <a:lnTo>
                    <a:pt x="123136" y="44812"/>
                  </a:lnTo>
                  <a:lnTo>
                    <a:pt x="123915" y="44714"/>
                  </a:lnTo>
                  <a:lnTo>
                    <a:pt x="124816" y="44617"/>
                  </a:lnTo>
                  <a:lnTo>
                    <a:pt x="125693" y="44568"/>
                  </a:lnTo>
                  <a:lnTo>
                    <a:pt x="126570" y="44520"/>
                  </a:lnTo>
                  <a:lnTo>
                    <a:pt x="127422" y="44495"/>
                  </a:lnTo>
                  <a:lnTo>
                    <a:pt x="128299" y="44520"/>
                  </a:lnTo>
                  <a:lnTo>
                    <a:pt x="129151" y="44544"/>
                  </a:lnTo>
                  <a:lnTo>
                    <a:pt x="130028" y="44593"/>
                  </a:lnTo>
                  <a:lnTo>
                    <a:pt x="130880" y="44666"/>
                  </a:lnTo>
                  <a:lnTo>
                    <a:pt x="131709" y="44763"/>
                  </a:lnTo>
                  <a:lnTo>
                    <a:pt x="132561" y="44861"/>
                  </a:lnTo>
                  <a:lnTo>
                    <a:pt x="133413" y="45007"/>
                  </a:lnTo>
                  <a:lnTo>
                    <a:pt x="134241" y="45153"/>
                  </a:lnTo>
                  <a:lnTo>
                    <a:pt x="135922" y="45469"/>
                  </a:lnTo>
                  <a:lnTo>
                    <a:pt x="137602" y="45859"/>
                  </a:lnTo>
                  <a:lnTo>
                    <a:pt x="139258" y="46273"/>
                  </a:lnTo>
                  <a:lnTo>
                    <a:pt x="140914" y="46711"/>
                  </a:lnTo>
                  <a:lnTo>
                    <a:pt x="144251" y="47661"/>
                  </a:lnTo>
                  <a:lnTo>
                    <a:pt x="145907" y="48124"/>
                  </a:lnTo>
                  <a:lnTo>
                    <a:pt x="147588" y="48587"/>
                  </a:lnTo>
                  <a:lnTo>
                    <a:pt x="149268" y="49025"/>
                  </a:lnTo>
                  <a:lnTo>
                    <a:pt x="150973" y="49439"/>
                  </a:lnTo>
                  <a:lnTo>
                    <a:pt x="152361" y="49756"/>
                  </a:lnTo>
                  <a:lnTo>
                    <a:pt x="153749" y="49999"/>
                  </a:lnTo>
                  <a:lnTo>
                    <a:pt x="154456" y="50097"/>
                  </a:lnTo>
                  <a:lnTo>
                    <a:pt x="155137" y="50170"/>
                  </a:lnTo>
                  <a:lnTo>
                    <a:pt x="155819" y="50243"/>
                  </a:lnTo>
                  <a:lnTo>
                    <a:pt x="156501" y="50292"/>
                  </a:lnTo>
                  <a:lnTo>
                    <a:pt x="157183" y="50316"/>
                  </a:lnTo>
                  <a:lnTo>
                    <a:pt x="157865" y="50340"/>
                  </a:lnTo>
                  <a:lnTo>
                    <a:pt x="158523" y="50340"/>
                  </a:lnTo>
                  <a:lnTo>
                    <a:pt x="159205" y="50316"/>
                  </a:lnTo>
                  <a:lnTo>
                    <a:pt x="159862" y="50292"/>
                  </a:lnTo>
                  <a:lnTo>
                    <a:pt x="160520" y="50243"/>
                  </a:lnTo>
                  <a:lnTo>
                    <a:pt x="161177" y="50170"/>
                  </a:lnTo>
                  <a:lnTo>
                    <a:pt x="161835" y="50097"/>
                  </a:lnTo>
                  <a:lnTo>
                    <a:pt x="162492" y="49999"/>
                  </a:lnTo>
                  <a:lnTo>
                    <a:pt x="163150" y="49877"/>
                  </a:lnTo>
                  <a:lnTo>
                    <a:pt x="163783" y="49731"/>
                  </a:lnTo>
                  <a:lnTo>
                    <a:pt x="164416" y="49585"/>
                  </a:lnTo>
                  <a:lnTo>
                    <a:pt x="165074" y="49390"/>
                  </a:lnTo>
                  <a:lnTo>
                    <a:pt x="165707" y="49196"/>
                  </a:lnTo>
                  <a:lnTo>
                    <a:pt x="166340" y="49001"/>
                  </a:lnTo>
                  <a:lnTo>
                    <a:pt x="166974" y="48757"/>
                  </a:lnTo>
                  <a:lnTo>
                    <a:pt x="167583" y="48514"/>
                  </a:lnTo>
                  <a:lnTo>
                    <a:pt x="168216" y="48246"/>
                  </a:lnTo>
                  <a:lnTo>
                    <a:pt x="168825" y="47954"/>
                  </a:lnTo>
                  <a:lnTo>
                    <a:pt x="169458" y="47637"/>
                  </a:lnTo>
                  <a:lnTo>
                    <a:pt x="170067" y="47320"/>
                  </a:lnTo>
                  <a:lnTo>
                    <a:pt x="170676" y="46955"/>
                  </a:lnTo>
                  <a:lnTo>
                    <a:pt x="171260" y="46590"/>
                  </a:lnTo>
                  <a:lnTo>
                    <a:pt x="171869" y="46200"/>
                  </a:lnTo>
                  <a:lnTo>
                    <a:pt x="172940" y="45445"/>
                  </a:lnTo>
                  <a:lnTo>
                    <a:pt x="173988" y="44666"/>
                  </a:lnTo>
                  <a:lnTo>
                    <a:pt x="174962" y="43838"/>
                  </a:lnTo>
                  <a:lnTo>
                    <a:pt x="175936" y="42985"/>
                  </a:lnTo>
                  <a:lnTo>
                    <a:pt x="176862" y="42108"/>
                  </a:lnTo>
                  <a:lnTo>
                    <a:pt x="177763" y="41207"/>
                  </a:lnTo>
                  <a:lnTo>
                    <a:pt x="178639" y="40258"/>
                  </a:lnTo>
                  <a:lnTo>
                    <a:pt x="179492" y="39308"/>
                  </a:lnTo>
                  <a:lnTo>
                    <a:pt x="180320" y="38334"/>
                  </a:lnTo>
                  <a:lnTo>
                    <a:pt x="181124" y="37335"/>
                  </a:lnTo>
                  <a:lnTo>
                    <a:pt x="181903" y="36312"/>
                  </a:lnTo>
                  <a:lnTo>
                    <a:pt x="182658" y="35265"/>
                  </a:lnTo>
                  <a:lnTo>
                    <a:pt x="183413" y="34218"/>
                  </a:lnTo>
                  <a:lnTo>
                    <a:pt x="184168" y="33170"/>
                  </a:lnTo>
                  <a:lnTo>
                    <a:pt x="185629" y="31027"/>
                  </a:lnTo>
                  <a:lnTo>
                    <a:pt x="188479" y="26692"/>
                  </a:lnTo>
                  <a:lnTo>
                    <a:pt x="189940" y="24549"/>
                  </a:lnTo>
                  <a:lnTo>
                    <a:pt x="191401" y="22406"/>
                  </a:lnTo>
                  <a:lnTo>
                    <a:pt x="192156" y="21359"/>
                  </a:lnTo>
                  <a:lnTo>
                    <a:pt x="192935" y="20336"/>
                  </a:lnTo>
                  <a:lnTo>
                    <a:pt x="193715" y="19313"/>
                  </a:lnTo>
                  <a:lnTo>
                    <a:pt x="194518" y="18314"/>
                  </a:lnTo>
                  <a:lnTo>
                    <a:pt x="195347" y="17340"/>
                  </a:lnTo>
                  <a:lnTo>
                    <a:pt x="196199" y="16366"/>
                  </a:lnTo>
                  <a:lnTo>
                    <a:pt x="197076" y="15441"/>
                  </a:lnTo>
                  <a:lnTo>
                    <a:pt x="197977" y="14515"/>
                  </a:lnTo>
                  <a:lnTo>
                    <a:pt x="198610" y="13931"/>
                  </a:lnTo>
                  <a:lnTo>
                    <a:pt x="199243" y="13346"/>
                  </a:lnTo>
                  <a:lnTo>
                    <a:pt x="199876" y="12786"/>
                  </a:lnTo>
                  <a:lnTo>
                    <a:pt x="200534" y="12250"/>
                  </a:lnTo>
                  <a:lnTo>
                    <a:pt x="201216" y="11714"/>
                  </a:lnTo>
                  <a:lnTo>
                    <a:pt x="201874" y="11227"/>
                  </a:lnTo>
                  <a:lnTo>
                    <a:pt x="202580" y="10740"/>
                  </a:lnTo>
                  <a:lnTo>
                    <a:pt x="203262" y="10253"/>
                  </a:lnTo>
                  <a:lnTo>
                    <a:pt x="203992" y="9815"/>
                  </a:lnTo>
                  <a:lnTo>
                    <a:pt x="204699" y="9376"/>
                  </a:lnTo>
                  <a:lnTo>
                    <a:pt x="205429" y="8962"/>
                  </a:lnTo>
                  <a:lnTo>
                    <a:pt x="206160" y="8548"/>
                  </a:lnTo>
                  <a:lnTo>
                    <a:pt x="206915" y="8183"/>
                  </a:lnTo>
                  <a:lnTo>
                    <a:pt x="207670" y="7818"/>
                  </a:lnTo>
                  <a:lnTo>
                    <a:pt x="208425" y="7452"/>
                  </a:lnTo>
                  <a:lnTo>
                    <a:pt x="209180" y="7136"/>
                  </a:lnTo>
                  <a:lnTo>
                    <a:pt x="209959" y="6819"/>
                  </a:lnTo>
                  <a:lnTo>
                    <a:pt x="210763" y="6503"/>
                  </a:lnTo>
                  <a:lnTo>
                    <a:pt x="211542" y="6235"/>
                  </a:lnTo>
                  <a:lnTo>
                    <a:pt x="212346" y="5967"/>
                  </a:lnTo>
                  <a:lnTo>
                    <a:pt x="213150" y="5723"/>
                  </a:lnTo>
                  <a:lnTo>
                    <a:pt x="213953" y="5480"/>
                  </a:lnTo>
                  <a:lnTo>
                    <a:pt x="214757" y="5285"/>
                  </a:lnTo>
                  <a:lnTo>
                    <a:pt x="215585" y="5090"/>
                  </a:lnTo>
                  <a:lnTo>
                    <a:pt x="216413" y="4895"/>
                  </a:lnTo>
                  <a:lnTo>
                    <a:pt x="217241" y="4725"/>
                  </a:lnTo>
                  <a:lnTo>
                    <a:pt x="218069" y="4579"/>
                  </a:lnTo>
                  <a:lnTo>
                    <a:pt x="218922" y="4457"/>
                  </a:lnTo>
                  <a:lnTo>
                    <a:pt x="219774" y="4335"/>
                  </a:lnTo>
                  <a:lnTo>
                    <a:pt x="220602" y="4238"/>
                  </a:lnTo>
                  <a:lnTo>
                    <a:pt x="221454" y="4140"/>
                  </a:lnTo>
                  <a:lnTo>
                    <a:pt x="222307" y="4092"/>
                  </a:lnTo>
                  <a:lnTo>
                    <a:pt x="223378" y="4018"/>
                  </a:lnTo>
                  <a:lnTo>
                    <a:pt x="224426" y="3970"/>
                  </a:lnTo>
                  <a:lnTo>
                    <a:pt x="226544" y="3970"/>
                  </a:lnTo>
                  <a:lnTo>
                    <a:pt x="227567" y="3994"/>
                  </a:lnTo>
                  <a:lnTo>
                    <a:pt x="228615" y="4043"/>
                  </a:lnTo>
                  <a:lnTo>
                    <a:pt x="229638" y="4116"/>
                  </a:lnTo>
                  <a:lnTo>
                    <a:pt x="230660" y="4213"/>
                  </a:lnTo>
                  <a:lnTo>
                    <a:pt x="231683" y="4335"/>
                  </a:lnTo>
                  <a:lnTo>
                    <a:pt x="232682" y="4481"/>
                  </a:lnTo>
                  <a:lnTo>
                    <a:pt x="233680" y="4627"/>
                  </a:lnTo>
                  <a:lnTo>
                    <a:pt x="234679" y="4822"/>
                  </a:lnTo>
                  <a:lnTo>
                    <a:pt x="235677" y="5017"/>
                  </a:lnTo>
                  <a:lnTo>
                    <a:pt x="236652" y="5236"/>
                  </a:lnTo>
                  <a:lnTo>
                    <a:pt x="237650" y="5455"/>
                  </a:lnTo>
                  <a:lnTo>
                    <a:pt x="238624" y="5723"/>
                  </a:lnTo>
                  <a:lnTo>
                    <a:pt x="239598" y="5991"/>
                  </a:lnTo>
                  <a:lnTo>
                    <a:pt x="240548" y="6283"/>
                  </a:lnTo>
                  <a:lnTo>
                    <a:pt x="241522" y="6600"/>
                  </a:lnTo>
                  <a:lnTo>
                    <a:pt x="242472" y="6917"/>
                  </a:lnTo>
                  <a:lnTo>
                    <a:pt x="243422" y="7258"/>
                  </a:lnTo>
                  <a:lnTo>
                    <a:pt x="244348" y="7623"/>
                  </a:lnTo>
                  <a:lnTo>
                    <a:pt x="245297" y="7988"/>
                  </a:lnTo>
                  <a:lnTo>
                    <a:pt x="246223" y="8378"/>
                  </a:lnTo>
                  <a:lnTo>
                    <a:pt x="247148" y="8792"/>
                  </a:lnTo>
                  <a:lnTo>
                    <a:pt x="248074" y="9206"/>
                  </a:lnTo>
                  <a:lnTo>
                    <a:pt x="248975" y="9644"/>
                  </a:lnTo>
                  <a:lnTo>
                    <a:pt x="249876" y="10083"/>
                  </a:lnTo>
                  <a:lnTo>
                    <a:pt x="251678" y="11008"/>
                  </a:lnTo>
                  <a:lnTo>
                    <a:pt x="253456" y="12007"/>
                  </a:lnTo>
                  <a:lnTo>
                    <a:pt x="255210" y="13030"/>
                  </a:lnTo>
                  <a:lnTo>
                    <a:pt x="256963" y="14125"/>
                  </a:lnTo>
                  <a:lnTo>
                    <a:pt x="258668" y="15246"/>
                  </a:lnTo>
                  <a:lnTo>
                    <a:pt x="260373" y="16415"/>
                  </a:lnTo>
                  <a:lnTo>
                    <a:pt x="262029" y="17608"/>
                  </a:lnTo>
                  <a:lnTo>
                    <a:pt x="263685" y="18850"/>
                  </a:lnTo>
                  <a:lnTo>
                    <a:pt x="265317" y="20092"/>
                  </a:lnTo>
                  <a:lnTo>
                    <a:pt x="266948" y="21383"/>
                  </a:lnTo>
                  <a:lnTo>
                    <a:pt x="268531" y="22698"/>
                  </a:lnTo>
                  <a:lnTo>
                    <a:pt x="270115" y="24038"/>
                  </a:lnTo>
                  <a:lnTo>
                    <a:pt x="271649" y="25401"/>
                  </a:lnTo>
                  <a:lnTo>
                    <a:pt x="273183" y="26765"/>
                  </a:lnTo>
                  <a:lnTo>
                    <a:pt x="274693" y="28154"/>
                  </a:lnTo>
                  <a:lnTo>
                    <a:pt x="276203" y="29542"/>
                  </a:lnTo>
                  <a:lnTo>
                    <a:pt x="277689" y="30930"/>
                  </a:lnTo>
                  <a:lnTo>
                    <a:pt x="279126" y="32318"/>
                  </a:lnTo>
                  <a:lnTo>
                    <a:pt x="278882" y="31782"/>
                  </a:lnTo>
                  <a:lnTo>
                    <a:pt x="278614" y="31246"/>
                  </a:lnTo>
                  <a:lnTo>
                    <a:pt x="278030" y="30151"/>
                  </a:lnTo>
                  <a:lnTo>
                    <a:pt x="277396" y="29103"/>
                  </a:lnTo>
                  <a:lnTo>
                    <a:pt x="276690" y="28032"/>
                  </a:lnTo>
                  <a:lnTo>
                    <a:pt x="275960" y="26985"/>
                  </a:lnTo>
                  <a:lnTo>
                    <a:pt x="275156" y="25962"/>
                  </a:lnTo>
                  <a:lnTo>
                    <a:pt x="274328" y="24939"/>
                  </a:lnTo>
                  <a:lnTo>
                    <a:pt x="273427" y="23940"/>
                  </a:lnTo>
                  <a:lnTo>
                    <a:pt x="272526" y="22942"/>
                  </a:lnTo>
                  <a:lnTo>
                    <a:pt x="271551" y="21968"/>
                  </a:lnTo>
                  <a:lnTo>
                    <a:pt x="270553" y="20993"/>
                  </a:lnTo>
                  <a:lnTo>
                    <a:pt x="269530" y="20044"/>
                  </a:lnTo>
                  <a:lnTo>
                    <a:pt x="268458" y="19118"/>
                  </a:lnTo>
                  <a:lnTo>
                    <a:pt x="267387" y="18193"/>
                  </a:lnTo>
                  <a:lnTo>
                    <a:pt x="266267" y="17292"/>
                  </a:lnTo>
                  <a:lnTo>
                    <a:pt x="265146" y="16415"/>
                  </a:lnTo>
                  <a:lnTo>
                    <a:pt x="264002" y="15562"/>
                  </a:lnTo>
                  <a:lnTo>
                    <a:pt x="262857" y="14710"/>
                  </a:lnTo>
                  <a:lnTo>
                    <a:pt x="261664" y="13906"/>
                  </a:lnTo>
                  <a:lnTo>
                    <a:pt x="260495" y="13103"/>
                  </a:lnTo>
                  <a:lnTo>
                    <a:pt x="259301" y="12323"/>
                  </a:lnTo>
                  <a:lnTo>
                    <a:pt x="258108" y="11544"/>
                  </a:lnTo>
                  <a:lnTo>
                    <a:pt x="256914" y="10813"/>
                  </a:lnTo>
                  <a:lnTo>
                    <a:pt x="255745" y="10107"/>
                  </a:lnTo>
                  <a:lnTo>
                    <a:pt x="254552" y="9401"/>
                  </a:lnTo>
                  <a:lnTo>
                    <a:pt x="253383" y="8743"/>
                  </a:lnTo>
                  <a:lnTo>
                    <a:pt x="252214" y="8110"/>
                  </a:lnTo>
                  <a:lnTo>
                    <a:pt x="251069" y="7477"/>
                  </a:lnTo>
                  <a:lnTo>
                    <a:pt x="249925" y="6892"/>
                  </a:lnTo>
                  <a:lnTo>
                    <a:pt x="248804" y="6332"/>
                  </a:lnTo>
                  <a:lnTo>
                    <a:pt x="246661" y="5285"/>
                  </a:lnTo>
                  <a:lnTo>
                    <a:pt x="245005" y="4554"/>
                  </a:lnTo>
                  <a:lnTo>
                    <a:pt x="243349" y="3872"/>
                  </a:lnTo>
                  <a:lnTo>
                    <a:pt x="241669" y="3215"/>
                  </a:lnTo>
                  <a:lnTo>
                    <a:pt x="239964" y="2630"/>
                  </a:lnTo>
                  <a:lnTo>
                    <a:pt x="238235" y="2119"/>
                  </a:lnTo>
                  <a:lnTo>
                    <a:pt x="237358" y="1875"/>
                  </a:lnTo>
                  <a:lnTo>
                    <a:pt x="236505" y="1632"/>
                  </a:lnTo>
                  <a:lnTo>
                    <a:pt x="235629" y="1413"/>
                  </a:lnTo>
                  <a:lnTo>
                    <a:pt x="234752" y="1218"/>
                  </a:lnTo>
                  <a:lnTo>
                    <a:pt x="233875" y="1023"/>
                  </a:lnTo>
                  <a:lnTo>
                    <a:pt x="232998" y="852"/>
                  </a:lnTo>
                  <a:lnTo>
                    <a:pt x="232097" y="706"/>
                  </a:lnTo>
                  <a:lnTo>
                    <a:pt x="231221" y="560"/>
                  </a:lnTo>
                  <a:lnTo>
                    <a:pt x="230344" y="438"/>
                  </a:lnTo>
                  <a:lnTo>
                    <a:pt x="229443" y="341"/>
                  </a:lnTo>
                  <a:lnTo>
                    <a:pt x="228542" y="244"/>
                  </a:lnTo>
                  <a:lnTo>
                    <a:pt x="227665" y="170"/>
                  </a:lnTo>
                  <a:lnTo>
                    <a:pt x="226764" y="97"/>
                  </a:lnTo>
                  <a:lnTo>
                    <a:pt x="225863" y="49"/>
                  </a:lnTo>
                  <a:lnTo>
                    <a:pt x="224961" y="24"/>
                  </a:lnTo>
                  <a:lnTo>
                    <a:pt x="224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 name="Google Shape;48;p5"/>
          <p:cNvSpPr txBox="1">
            <a:spLocks noGrp="1"/>
          </p:cNvSpPr>
          <p:nvPr>
            <p:ph type="subTitle" idx="1"/>
          </p:nvPr>
        </p:nvSpPr>
        <p:spPr>
          <a:xfrm>
            <a:off x="1764525" y="2715100"/>
            <a:ext cx="2519400" cy="92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5"/>
          <p:cNvSpPr txBox="1">
            <a:spLocks noGrp="1"/>
          </p:cNvSpPr>
          <p:nvPr>
            <p:ph type="subTitle" idx="2"/>
          </p:nvPr>
        </p:nvSpPr>
        <p:spPr>
          <a:xfrm>
            <a:off x="4860125" y="2715102"/>
            <a:ext cx="2519400" cy="92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5"/>
          <p:cNvSpPr txBox="1">
            <a:spLocks noGrp="1"/>
          </p:cNvSpPr>
          <p:nvPr>
            <p:ph type="subTitle" idx="3"/>
          </p:nvPr>
        </p:nvSpPr>
        <p:spPr>
          <a:xfrm>
            <a:off x="1884638" y="2256850"/>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 name="Google Shape;51;p5"/>
          <p:cNvSpPr txBox="1">
            <a:spLocks noGrp="1"/>
          </p:cNvSpPr>
          <p:nvPr>
            <p:ph type="subTitle" idx="4"/>
          </p:nvPr>
        </p:nvSpPr>
        <p:spPr>
          <a:xfrm>
            <a:off x="4980263" y="2256850"/>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52" name="Google Shape;52;p5"/>
          <p:cNvGrpSpPr/>
          <p:nvPr/>
        </p:nvGrpSpPr>
        <p:grpSpPr>
          <a:xfrm>
            <a:off x="165201" y="4716375"/>
            <a:ext cx="8806729" cy="332469"/>
            <a:chOff x="165201" y="4716375"/>
            <a:chExt cx="8806729" cy="332469"/>
          </a:xfrm>
        </p:grpSpPr>
        <p:sp>
          <p:nvSpPr>
            <p:cNvPr id="53" name="Google Shape;53;p5"/>
            <p:cNvSpPr/>
            <p:nvPr/>
          </p:nvSpPr>
          <p:spPr>
            <a:xfrm>
              <a:off x="16520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72889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29259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85629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2419994"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2983693"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54739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11108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467478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523848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5802184"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365883"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92958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749327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805697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62067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1625" y="2098200"/>
            <a:ext cx="5084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9" name="Google Shape;79;p9"/>
          <p:cNvSpPr txBox="1">
            <a:spLocks noGrp="1"/>
          </p:cNvSpPr>
          <p:nvPr>
            <p:ph type="subTitle" idx="1"/>
          </p:nvPr>
        </p:nvSpPr>
        <p:spPr>
          <a:xfrm>
            <a:off x="1977881" y="2940000"/>
            <a:ext cx="2571600" cy="65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80" name="Google Shape;80;p9"/>
          <p:cNvSpPr txBox="1">
            <a:spLocks noGrp="1"/>
          </p:cNvSpPr>
          <p:nvPr>
            <p:ph type="title" idx="2" hasCustomPrompt="1"/>
          </p:nvPr>
        </p:nvSpPr>
        <p:spPr>
          <a:xfrm>
            <a:off x="2750397" y="1546200"/>
            <a:ext cx="1026600" cy="5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1" name="Google Shape;81;p9"/>
          <p:cNvGrpSpPr/>
          <p:nvPr/>
        </p:nvGrpSpPr>
        <p:grpSpPr>
          <a:xfrm>
            <a:off x="2787224" y="1730500"/>
            <a:ext cx="952889" cy="183412"/>
            <a:chOff x="6394624" y="1730500"/>
            <a:chExt cx="952889" cy="183412"/>
          </a:xfrm>
        </p:grpSpPr>
        <p:sp>
          <p:nvSpPr>
            <p:cNvPr id="82" name="Google Shape;82;p9"/>
            <p:cNvSpPr/>
            <p:nvPr/>
          </p:nvSpPr>
          <p:spPr>
            <a:xfrm>
              <a:off x="6394624" y="1730500"/>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7154799" y="1730500"/>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5458450" y="3183625"/>
            <a:ext cx="2975700" cy="4551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sz="2100" b="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1" name="Google Shape;111;p14"/>
          <p:cNvSpPr txBox="1">
            <a:spLocks noGrp="1"/>
          </p:cNvSpPr>
          <p:nvPr>
            <p:ph type="subTitle" idx="1"/>
          </p:nvPr>
        </p:nvSpPr>
        <p:spPr>
          <a:xfrm>
            <a:off x="3620675" y="1470025"/>
            <a:ext cx="4813200" cy="17136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9">
    <p:bg>
      <p:bgPr>
        <a:solidFill>
          <a:schemeClr val="lt2"/>
        </a:solidFill>
        <a:effectLst/>
      </p:bgPr>
    </p:bg>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7"/>
          <p:cNvSpPr txBox="1">
            <a:spLocks noGrp="1"/>
          </p:cNvSpPr>
          <p:nvPr>
            <p:ph type="subTitle" idx="1"/>
          </p:nvPr>
        </p:nvSpPr>
        <p:spPr>
          <a:xfrm>
            <a:off x="715850" y="2718625"/>
            <a:ext cx="22371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17"/>
          <p:cNvSpPr txBox="1">
            <a:spLocks noGrp="1"/>
          </p:cNvSpPr>
          <p:nvPr>
            <p:ph type="subTitle" idx="2"/>
          </p:nvPr>
        </p:nvSpPr>
        <p:spPr>
          <a:xfrm>
            <a:off x="3453449" y="2718625"/>
            <a:ext cx="22371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17"/>
          <p:cNvSpPr txBox="1">
            <a:spLocks noGrp="1"/>
          </p:cNvSpPr>
          <p:nvPr>
            <p:ph type="subTitle" idx="3"/>
          </p:nvPr>
        </p:nvSpPr>
        <p:spPr>
          <a:xfrm>
            <a:off x="980532" y="2260375"/>
            <a:ext cx="17079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17"/>
          <p:cNvSpPr txBox="1">
            <a:spLocks noGrp="1"/>
          </p:cNvSpPr>
          <p:nvPr>
            <p:ph type="subTitle" idx="4"/>
          </p:nvPr>
        </p:nvSpPr>
        <p:spPr>
          <a:xfrm>
            <a:off x="3718073" y="2260375"/>
            <a:ext cx="17079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17"/>
          <p:cNvSpPr txBox="1">
            <a:spLocks noGrp="1"/>
          </p:cNvSpPr>
          <p:nvPr>
            <p:ph type="subTitle" idx="5"/>
          </p:nvPr>
        </p:nvSpPr>
        <p:spPr>
          <a:xfrm>
            <a:off x="6191050" y="2718625"/>
            <a:ext cx="22371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17"/>
          <p:cNvSpPr txBox="1">
            <a:spLocks noGrp="1"/>
          </p:cNvSpPr>
          <p:nvPr>
            <p:ph type="subTitle" idx="6"/>
          </p:nvPr>
        </p:nvSpPr>
        <p:spPr>
          <a:xfrm>
            <a:off x="6455645" y="2260375"/>
            <a:ext cx="17079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8" name="Google Shape;168;p17"/>
          <p:cNvSpPr/>
          <p:nvPr/>
        </p:nvSpPr>
        <p:spPr>
          <a:xfrm>
            <a:off x="16520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72889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29259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85629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2419994"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2983693"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354739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411108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67478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523848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5802184"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365883"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92958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749327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805697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862067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3">
    <p:spTree>
      <p:nvGrpSpPr>
        <p:cNvPr id="1" name="Shape 2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1pPr>
            <a:lvl2pPr lvl="1">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2pPr>
            <a:lvl3pPr lvl="2">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3pPr>
            <a:lvl4pPr lvl="3">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4pPr>
            <a:lvl5pPr lvl="4">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5pPr>
            <a:lvl6pPr lvl="5">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6pPr>
            <a:lvl7pPr lvl="6">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7pPr>
            <a:lvl8pPr lvl="7">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8pPr>
            <a:lvl9pPr lvl="8">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ublic Sans"/>
              <a:buChar char="●"/>
              <a:defRPr sz="1800">
                <a:solidFill>
                  <a:schemeClr val="dk1"/>
                </a:solidFill>
                <a:latin typeface="Public Sans"/>
                <a:ea typeface="Public Sans"/>
                <a:cs typeface="Public Sans"/>
                <a:sym typeface="Public Sans"/>
              </a:defRPr>
            </a:lvl1pPr>
            <a:lvl2pPr marL="914400" lvl="1"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2pPr>
            <a:lvl3pPr marL="1371600" lvl="2"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3pPr>
            <a:lvl4pPr marL="1828800" lvl="3"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4pPr>
            <a:lvl5pPr marL="2286000" lvl="4"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5pPr>
            <a:lvl6pPr marL="2743200" lvl="5"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6pPr>
            <a:lvl7pPr marL="3200400" lvl="6"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7pPr>
            <a:lvl8pPr marL="3657600" lvl="7"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8pPr>
            <a:lvl9pPr marL="4114800" lvl="8"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60" r:id="rId7"/>
    <p:sldLayoutId id="2147483663"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5">
          <p15:clr>
            <a:srgbClr val="EA4335"/>
          </p15:clr>
        </p15:guide>
        <p15:guide id="2" pos="5313">
          <p15:clr>
            <a:srgbClr val="EA4335"/>
          </p15:clr>
        </p15:guide>
        <p15:guide id="3" orient="horz" pos="2895">
          <p15:clr>
            <a:srgbClr val="EA4335"/>
          </p15:clr>
        </p15:guide>
        <p15:guide id="4" orient="horz" pos="33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88"/>
        <p:cNvGrpSpPr/>
        <p:nvPr/>
      </p:nvGrpSpPr>
      <p:grpSpPr>
        <a:xfrm>
          <a:off x="0" y="0"/>
          <a:ext cx="0" cy="0"/>
          <a:chOff x="0" y="0"/>
          <a:chExt cx="0" cy="0"/>
        </a:xfrm>
      </p:grpSpPr>
      <p:sp>
        <p:nvSpPr>
          <p:cNvPr id="291" name="Google Shape;291;p30"/>
          <p:cNvSpPr/>
          <p:nvPr/>
        </p:nvSpPr>
        <p:spPr>
          <a:xfrm>
            <a:off x="-5801000" y="1753722"/>
            <a:ext cx="24166" cy="21960"/>
          </a:xfrm>
          <a:custGeom>
            <a:avLst/>
            <a:gdLst/>
            <a:ahLst/>
            <a:cxnLst/>
            <a:rect l="l" t="t" r="r" b="b"/>
            <a:pathLst>
              <a:path w="1282" h="1165" extrusionOk="0">
                <a:moveTo>
                  <a:pt x="932" y="0"/>
                </a:moveTo>
                <a:lnTo>
                  <a:pt x="1" y="873"/>
                </a:lnTo>
                <a:lnTo>
                  <a:pt x="1281" y="1165"/>
                </a:lnTo>
                <a:lnTo>
                  <a:pt x="93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2242208" y="97352"/>
            <a:ext cx="4572000" cy="738664"/>
          </a:xfrm>
          <a:prstGeom prst="rect">
            <a:avLst/>
          </a:prstGeom>
        </p:spPr>
        <p:txBody>
          <a:bodyPr>
            <a:spAutoFit/>
          </a:bodyPr>
          <a:lstStyle/>
          <a:p>
            <a:pPr algn="ctr">
              <a:lnSpc>
                <a:spcPct val="150000"/>
              </a:lnSpc>
            </a:pPr>
            <a:r>
              <a:rPr lang="en" b="1" dirty="0">
                <a:solidFill>
                  <a:schemeClr val="tx1"/>
                </a:solidFill>
              </a:rPr>
              <a:t>KHOA KỸ THUẬT VÀ CÔNG NGHỆ</a:t>
            </a:r>
          </a:p>
          <a:p>
            <a:pPr algn="ctr">
              <a:lnSpc>
                <a:spcPct val="150000"/>
              </a:lnSpc>
            </a:pPr>
            <a:r>
              <a:rPr lang="en" b="1" dirty="0">
                <a:solidFill>
                  <a:schemeClr val="tx1"/>
                </a:solidFill>
              </a:rPr>
              <a:t>BỘ MÔN CÔNG NGHỆ THÔNG TIN</a:t>
            </a:r>
          </a:p>
        </p:txBody>
      </p:sp>
      <p:sp>
        <p:nvSpPr>
          <p:cNvPr id="5" name="Rectangle 4"/>
          <p:cNvSpPr/>
          <p:nvPr/>
        </p:nvSpPr>
        <p:spPr>
          <a:xfrm>
            <a:off x="2334416" y="874085"/>
            <a:ext cx="4572000" cy="670440"/>
          </a:xfrm>
          <a:prstGeom prst="rect">
            <a:avLst/>
          </a:prstGeom>
        </p:spPr>
        <p:txBody>
          <a:bodyPr>
            <a:spAutoFit/>
          </a:bodyPr>
          <a:lstStyle/>
          <a:p>
            <a:pPr marL="0" marR="0" algn="ctr">
              <a:lnSpc>
                <a:spcPct val="107000"/>
              </a:lnSpc>
              <a:spcBef>
                <a:spcPts val="0"/>
              </a:spcBef>
              <a:spcAft>
                <a:spcPts val="0"/>
              </a:spcAf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TẬP ĐỒ ÁN CHUYÊN NGÀNH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HỌC KỲ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I</a:t>
            </a:r>
            <a:r>
              <a:rPr lang="vi-V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NĂM HỌC 2023 – 2024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746975" y="1781220"/>
            <a:ext cx="7394065" cy="1015663"/>
          </a:xfrm>
          <a:prstGeom prst="rect">
            <a:avLst/>
          </a:prstGeom>
        </p:spPr>
        <p:txBody>
          <a:bodyPr wrap="square">
            <a:spAutoFit/>
          </a:bodyPr>
          <a:lstStyle/>
          <a:p>
            <a:pPr algn="ctr"/>
            <a:r>
              <a:rPr lang="en-US" sz="3000" b="1" dirty="0">
                <a:solidFill>
                  <a:schemeClr val="tx1">
                    <a:lumMod val="75000"/>
                  </a:schemeClr>
                </a:solidFill>
                <a:latin typeface="Times New Roman" panose="02020603050405020304" pitchFamily="18" charset="0"/>
                <a:cs typeface="Times New Roman" panose="02020603050405020304" pitchFamily="18" charset="0"/>
              </a:rPr>
              <a:t>ĐỀ TÀI : </a:t>
            </a:r>
          </a:p>
          <a:p>
            <a:pPr algn="ctr"/>
            <a:r>
              <a:rPr lang="en-US" sz="3000" b="1" dirty="0">
                <a:latin typeface="Times New Roman" panose="02020603050405020304" pitchFamily="18" charset="0"/>
                <a:cs typeface="Times New Roman" panose="02020603050405020304" pitchFamily="18" charset="0"/>
              </a:rPr>
              <a:t>XÂY DỰNG WEBSITE BÁN QUẦN ÁO</a:t>
            </a:r>
            <a:endParaRPr lang="en-US" sz="3000" dirty="0">
              <a:latin typeface="Times New Roman" panose="02020603050405020304" pitchFamily="18" charset="0"/>
              <a:cs typeface="Times New Roman" panose="02020603050405020304" pitchFamily="18" charset="0"/>
            </a:endParaRPr>
          </a:p>
        </p:txBody>
      </p:sp>
      <p:sp>
        <p:nvSpPr>
          <p:cNvPr id="7" name="Rectangle 6"/>
          <p:cNvSpPr/>
          <p:nvPr/>
        </p:nvSpPr>
        <p:spPr>
          <a:xfrm>
            <a:off x="232833" y="3676830"/>
            <a:ext cx="4572000" cy="646331"/>
          </a:xfrm>
          <a:prstGeom prst="rect">
            <a:avLst/>
          </a:prstGeom>
        </p:spPr>
        <p:txBody>
          <a:bodyPr>
            <a:spAutoFit/>
          </a:bodyPr>
          <a:lstStyle/>
          <a:p>
            <a:pPr lvl="0"/>
            <a:r>
              <a:rPr lang="vi-VN" sz="1800" b="1" dirty="0">
                <a:latin typeface="+mn-lt"/>
                <a:cs typeface="Aldhabi" panose="01000000000000000000" pitchFamily="2" charset="-78"/>
              </a:rPr>
              <a:t>Giảng viên hướng dẫn:</a:t>
            </a:r>
            <a:endParaRPr lang="en-US" sz="1800" b="1" dirty="0">
              <a:latin typeface="+mn-lt"/>
              <a:cs typeface="Aldhabi" panose="01000000000000000000" pitchFamily="2" charset="-78"/>
            </a:endParaRPr>
          </a:p>
          <a:p>
            <a:pPr lvl="0"/>
            <a:r>
              <a:rPr lang="en-US" sz="1800" dirty="0" err="1">
                <a:effectLst/>
                <a:latin typeface="Times New Roman" panose="02020603050405020304" pitchFamily="18" charset="0"/>
                <a:ea typeface="Calibri" panose="020F0502020204030204" pitchFamily="34" charset="0"/>
              </a:rPr>
              <a:t>Thầy</a:t>
            </a:r>
            <a:r>
              <a:rPr lang="en-US" sz="1800"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Lê Minh </a:t>
            </a:r>
            <a:r>
              <a:rPr lang="en-US" sz="1800" dirty="0" err="1">
                <a:effectLst/>
                <a:latin typeface="Times New Roman" panose="02020603050405020304" pitchFamily="18" charset="0"/>
                <a:ea typeface="Calibri" panose="020F0502020204030204" pitchFamily="34" charset="0"/>
              </a:rPr>
              <a:t>Tự</a:t>
            </a:r>
            <a:endParaRPr lang="vi-VN" sz="1800" dirty="0">
              <a:latin typeface="+mn-lt"/>
              <a:cs typeface="Aldhabi" panose="01000000000000000000" pitchFamily="2" charset="-78"/>
            </a:endParaRPr>
          </a:p>
        </p:txBody>
      </p:sp>
      <p:sp>
        <p:nvSpPr>
          <p:cNvPr id="8" name="Rectangle 7"/>
          <p:cNvSpPr/>
          <p:nvPr/>
        </p:nvSpPr>
        <p:spPr>
          <a:xfrm>
            <a:off x="4989250" y="3676830"/>
            <a:ext cx="5129092" cy="646331"/>
          </a:xfrm>
          <a:prstGeom prst="rect">
            <a:avLst/>
          </a:prstGeom>
        </p:spPr>
        <p:txBody>
          <a:bodyPr wrap="square">
            <a:spAutoFit/>
          </a:bodyPr>
          <a:lstStyle/>
          <a:p>
            <a:pPr lvl="0"/>
            <a:r>
              <a:rPr lang="en-US" sz="1800" b="1" dirty="0" err="1">
                <a:latin typeface="+mj-lt"/>
                <a:cs typeface="Aldhabi" panose="01000000000000000000" pitchFamily="2" charset="-78"/>
              </a:rPr>
              <a:t>Sinh</a:t>
            </a:r>
            <a:r>
              <a:rPr lang="en-US" sz="1800" b="1" dirty="0">
                <a:latin typeface="+mj-lt"/>
                <a:cs typeface="Aldhabi" panose="01000000000000000000" pitchFamily="2" charset="-78"/>
              </a:rPr>
              <a:t> </a:t>
            </a:r>
            <a:r>
              <a:rPr lang="en-US" sz="1800" b="1" dirty="0" err="1">
                <a:latin typeface="+mj-lt"/>
                <a:cs typeface="Aldhabi" panose="01000000000000000000" pitchFamily="2" charset="-78"/>
              </a:rPr>
              <a:t>viên</a:t>
            </a:r>
            <a:r>
              <a:rPr lang="en-US" sz="1800" b="1" dirty="0">
                <a:latin typeface="+mj-lt"/>
                <a:cs typeface="Aldhabi" panose="01000000000000000000" pitchFamily="2" charset="-78"/>
              </a:rPr>
              <a:t> </a:t>
            </a:r>
            <a:r>
              <a:rPr lang="en-US" sz="1800" b="1" dirty="0" err="1">
                <a:latin typeface="+mj-lt"/>
                <a:cs typeface="Aldhabi" panose="01000000000000000000" pitchFamily="2" charset="-78"/>
              </a:rPr>
              <a:t>thực</a:t>
            </a:r>
            <a:r>
              <a:rPr lang="en-US" sz="1800" b="1" dirty="0">
                <a:latin typeface="+mj-lt"/>
                <a:cs typeface="Aldhabi" panose="01000000000000000000" pitchFamily="2" charset="-78"/>
              </a:rPr>
              <a:t> </a:t>
            </a:r>
            <a:r>
              <a:rPr lang="en-US" sz="1800" b="1" dirty="0" err="1">
                <a:latin typeface="+mj-lt"/>
                <a:cs typeface="Aldhabi" panose="01000000000000000000" pitchFamily="2" charset="-78"/>
              </a:rPr>
              <a:t>hiện</a:t>
            </a:r>
            <a:r>
              <a:rPr lang="en-US" sz="1800" b="1" dirty="0">
                <a:latin typeface="+mj-lt"/>
                <a:cs typeface="Aldhabi" panose="01000000000000000000" pitchFamily="2" charset="-78"/>
              </a:rPr>
              <a:t> </a:t>
            </a:r>
            <a:r>
              <a:rPr lang="vi-VN" sz="1800" b="1" dirty="0">
                <a:latin typeface="+mj-lt"/>
                <a:cs typeface="Aldhabi" panose="01000000000000000000" pitchFamily="2" charset="-78"/>
              </a:rPr>
              <a:t>:</a:t>
            </a:r>
            <a:r>
              <a:rPr lang="en-US" sz="1800" b="1" dirty="0">
                <a:latin typeface="+mj-lt"/>
                <a:cs typeface="Aldhabi" panose="01000000000000000000" pitchFamily="2" charset="-78"/>
              </a:rPr>
              <a:t> </a:t>
            </a:r>
          </a:p>
          <a:p>
            <a:pPr lvl="0"/>
            <a:r>
              <a:rPr lang="en-US" sz="1800" dirty="0">
                <a:latin typeface="+mj-lt"/>
                <a:cs typeface="Aldhabi" panose="01000000000000000000" pitchFamily="2" charset="-78"/>
              </a:rPr>
              <a:t>La </a:t>
            </a:r>
            <a:r>
              <a:rPr lang="en-US" sz="1800" dirty="0" err="1">
                <a:latin typeface="+mj-lt"/>
                <a:cs typeface="Aldhabi" panose="01000000000000000000" pitchFamily="2" charset="-78"/>
              </a:rPr>
              <a:t>Diễn</a:t>
            </a:r>
            <a:r>
              <a:rPr lang="en-US" sz="1800" dirty="0">
                <a:latin typeface="+mj-lt"/>
                <a:cs typeface="Aldhabi" panose="01000000000000000000" pitchFamily="2" charset="-78"/>
              </a:rPr>
              <a:t> Kha – 110120098</a:t>
            </a:r>
          </a:p>
        </p:txBody>
      </p:sp>
      <p:cxnSp>
        <p:nvCxnSpPr>
          <p:cNvPr id="10" name="Straight Connector 9"/>
          <p:cNvCxnSpPr/>
          <p:nvPr/>
        </p:nvCxnSpPr>
        <p:spPr>
          <a:xfrm flipV="1">
            <a:off x="2872298" y="459000"/>
            <a:ext cx="3311819" cy="15368"/>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A436C902-25A7-F43B-4032-26C49840B0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144" y="0"/>
            <a:ext cx="1184856" cy="10109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292C-6D16-2F05-2868-7DFAE4230B74}"/>
              </a:ext>
            </a:extLst>
          </p:cNvPr>
          <p:cNvSpPr>
            <a:spLocks noGrp="1"/>
          </p:cNvSpPr>
          <p:nvPr>
            <p:ph type="ctrTitle"/>
          </p:nvPr>
        </p:nvSpPr>
        <p:spPr>
          <a:xfrm>
            <a:off x="0" y="0"/>
            <a:ext cx="9144000" cy="1071563"/>
          </a:xfrm>
        </p:spPr>
        <p:txBody>
          <a:bodyPr/>
          <a:lstStyle/>
          <a:p>
            <a:pPr algn="ctr"/>
            <a:r>
              <a:rPr lang="en-US" sz="2800" dirty="0" err="1"/>
              <a:t>Công</a:t>
            </a:r>
            <a:r>
              <a:rPr lang="en-US" sz="2800" dirty="0"/>
              <a:t> </a:t>
            </a:r>
            <a:r>
              <a:rPr lang="en-US" sz="2800" dirty="0" err="1"/>
              <a:t>nghệ</a:t>
            </a:r>
            <a:r>
              <a:rPr lang="en-US" sz="2800" dirty="0"/>
              <a:t> </a:t>
            </a:r>
            <a:r>
              <a:rPr lang="en-US" sz="2800" dirty="0" err="1"/>
              <a:t>sử</a:t>
            </a:r>
            <a:r>
              <a:rPr lang="en-US" sz="2800" dirty="0"/>
              <a:t> </a:t>
            </a:r>
            <a:r>
              <a:rPr lang="en-US" sz="2800" dirty="0" err="1"/>
              <a:t>dụng</a:t>
            </a:r>
            <a:endParaRPr lang="en-US" sz="2800" dirty="0"/>
          </a:p>
        </p:txBody>
      </p:sp>
      <p:sp>
        <p:nvSpPr>
          <p:cNvPr id="3" name="Subtitle 2">
            <a:extLst>
              <a:ext uri="{FF2B5EF4-FFF2-40B4-BE49-F238E27FC236}">
                <a16:creationId xmlns:a16="http://schemas.microsoft.com/office/drawing/2014/main" id="{C28129CC-ECE5-C2AD-6E77-853419AD243D}"/>
              </a:ext>
            </a:extLst>
          </p:cNvPr>
          <p:cNvSpPr>
            <a:spLocks noGrp="1"/>
          </p:cNvSpPr>
          <p:nvPr>
            <p:ph type="subTitle" idx="1"/>
          </p:nvPr>
        </p:nvSpPr>
        <p:spPr>
          <a:xfrm>
            <a:off x="0" y="1007268"/>
            <a:ext cx="9144000" cy="4136231"/>
          </a:xfrm>
        </p:spPr>
        <p:txBody>
          <a:bodyPr/>
          <a:lstStyle/>
          <a:p>
            <a:pPr algn="l"/>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Ngôn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ngữ</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C# </a:t>
            </a:r>
          </a:p>
          <a:p>
            <a:pPr marL="0" marR="22479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C# (hay C sharp)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Microsoft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năm</a:t>
            </a:r>
            <a:r>
              <a:rPr lang="en-US" sz="1800" dirty="0">
                <a:effectLst/>
                <a:latin typeface="Times New Roman" panose="02020603050405020304" pitchFamily="18" charset="0"/>
                <a:ea typeface="Times New Roman" panose="02020603050405020304" pitchFamily="18" charset="0"/>
              </a:rPr>
              <a:t> 2000,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dẫn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Anders Hejlsberg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Scott </a:t>
            </a:r>
            <a:r>
              <a:rPr lang="en-US" sz="1800" dirty="0" err="1">
                <a:effectLst/>
                <a:latin typeface="Times New Roman" panose="02020603050405020304" pitchFamily="18" charset="0"/>
                <a:ea typeface="Times New Roman" panose="02020603050405020304" pitchFamily="18" charset="0"/>
              </a:rPr>
              <a:t>Wiltamuth</a:t>
            </a:r>
            <a:r>
              <a:rPr lang="en-US" sz="1800" dirty="0">
                <a:effectLst/>
                <a:latin typeface="Times New Roman" panose="02020603050405020304" pitchFamily="18" charset="0"/>
                <a:ea typeface="Times New Roman" panose="02020603050405020304" pitchFamily="18" charset="0"/>
              </a:rPr>
              <a:t>.  </a:t>
            </a:r>
          </a:p>
          <a:p>
            <a:pPr marL="0" marR="224790" algn="just">
              <a:lnSpc>
                <a:spcPct val="115000"/>
              </a:lnSpc>
              <a:spcBef>
                <a:spcPts val="0"/>
              </a:spcBef>
              <a:spcAft>
                <a:spcPts val="0"/>
              </a:spcAft>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C++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Java. C#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Common Language Infrastructure (CLI),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Executable Code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Runtime Environment,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ngôn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ngữ</a:t>
            </a:r>
            <a:r>
              <a:rPr lang="en-US" sz="1800" dirty="0">
                <a:effectLst/>
                <a:latin typeface="Times New Roman" panose="02020603050405020304" pitchFamily="18" charset="0"/>
                <a:ea typeface="Times New Roman" panose="02020603050405020304" pitchFamily="18" charset="0"/>
              </a:rPr>
              <a:t> high-level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p>
          <a:p>
            <a:pPr algn="l"/>
            <a:endParaRPr lang="en-US" b="1" dirty="0">
              <a:latin typeface="Times New Roman" panose="02020603050405020304" pitchFamily="18" charset="0"/>
              <a:cs typeface="Times New Roman" panose="02020603050405020304" pitchFamily="18" charset="0"/>
            </a:endParaRPr>
          </a:p>
        </p:txBody>
      </p:sp>
      <p:pic>
        <p:nvPicPr>
          <p:cNvPr id="5" name="Picture 4" descr="C# là gì? Tìm hiểu về ngôn ngữ lập trình C# - CodeGym">
            <a:extLst>
              <a:ext uri="{FF2B5EF4-FFF2-40B4-BE49-F238E27FC236}">
                <a16:creationId xmlns:a16="http://schemas.microsoft.com/office/drawing/2014/main" id="{F117AD93-2B8C-2F9F-3B2B-0CDF9CAB8A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5745" y="3312637"/>
            <a:ext cx="2772410" cy="1647190"/>
          </a:xfrm>
          <a:prstGeom prst="rect">
            <a:avLst/>
          </a:prstGeom>
          <a:noFill/>
          <a:ln>
            <a:noFill/>
          </a:ln>
        </p:spPr>
      </p:pic>
    </p:spTree>
    <p:extLst>
      <p:ext uri="{BB962C8B-B14F-4D97-AF65-F5344CB8AC3E}">
        <p14:creationId xmlns:p14="http://schemas.microsoft.com/office/powerpoint/2010/main" val="21589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5"/>
          <p:cNvSpPr txBox="1">
            <a:spLocks noGrp="1"/>
          </p:cNvSpPr>
          <p:nvPr>
            <p:ph type="title"/>
          </p:nvPr>
        </p:nvSpPr>
        <p:spPr>
          <a:xfrm>
            <a:off x="1879395" y="2016780"/>
            <a:ext cx="433482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j-lt"/>
              </a:rPr>
              <a:t>HIỆN THỰC HÓA NGHIÊN CỨU </a:t>
            </a:r>
            <a:endParaRPr dirty="0">
              <a:solidFill>
                <a:schemeClr val="dk1"/>
              </a:solidFill>
              <a:latin typeface="+mj-lt"/>
            </a:endParaRPr>
          </a:p>
        </p:txBody>
      </p:sp>
      <p:sp>
        <p:nvSpPr>
          <p:cNvPr id="1038" name="Google Shape;1038;p35"/>
          <p:cNvSpPr txBox="1">
            <a:spLocks noGrp="1"/>
          </p:cNvSpPr>
          <p:nvPr>
            <p:ph type="title" idx="2"/>
          </p:nvPr>
        </p:nvSpPr>
        <p:spPr>
          <a:xfrm>
            <a:off x="3361500" y="547591"/>
            <a:ext cx="12105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1"/>
                </a:solidFill>
              </a:rPr>
              <a:t>03</a:t>
            </a:r>
            <a:endParaRPr sz="5000" dirty="0">
              <a:solidFill>
                <a:schemeClr val="dk1"/>
              </a:solidFill>
            </a:endParaRPr>
          </a:p>
        </p:txBody>
      </p:sp>
      <p:sp>
        <p:nvSpPr>
          <p:cNvPr id="1428" name="Google Shape;1428;p35"/>
          <p:cNvSpPr/>
          <p:nvPr/>
        </p:nvSpPr>
        <p:spPr>
          <a:xfrm>
            <a:off x="918911" y="4586403"/>
            <a:ext cx="4100032" cy="9506"/>
          </a:xfrm>
          <a:custGeom>
            <a:avLst/>
            <a:gdLst/>
            <a:ahLst/>
            <a:cxnLst/>
            <a:rect l="l" t="t" r="r" b="b"/>
            <a:pathLst>
              <a:path w="210907" h="489" extrusionOk="0">
                <a:moveTo>
                  <a:pt x="105454" y="1"/>
                </a:moveTo>
                <a:lnTo>
                  <a:pt x="52700" y="109"/>
                </a:lnTo>
                <a:lnTo>
                  <a:pt x="26377" y="109"/>
                </a:lnTo>
                <a:lnTo>
                  <a:pt x="0" y="272"/>
                </a:lnTo>
                <a:lnTo>
                  <a:pt x="26377" y="380"/>
                </a:lnTo>
                <a:lnTo>
                  <a:pt x="52700" y="435"/>
                </a:lnTo>
                <a:lnTo>
                  <a:pt x="105454" y="489"/>
                </a:lnTo>
                <a:lnTo>
                  <a:pt x="158207" y="435"/>
                </a:lnTo>
                <a:lnTo>
                  <a:pt x="184530" y="380"/>
                </a:lnTo>
                <a:lnTo>
                  <a:pt x="210907" y="272"/>
                </a:lnTo>
                <a:lnTo>
                  <a:pt x="184530" y="109"/>
                </a:lnTo>
                <a:lnTo>
                  <a:pt x="158207" y="109"/>
                </a:lnTo>
                <a:lnTo>
                  <a:pt x="1054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42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8EF2-98EC-D8F2-8718-8083376F3460}"/>
              </a:ext>
            </a:extLst>
          </p:cNvPr>
          <p:cNvSpPr>
            <a:spLocks noGrp="1"/>
          </p:cNvSpPr>
          <p:nvPr>
            <p:ph type="title"/>
          </p:nvPr>
        </p:nvSpPr>
        <p:spPr>
          <a:xfrm>
            <a:off x="74341" y="795213"/>
            <a:ext cx="9144000" cy="4199603"/>
          </a:xfrm>
        </p:spPr>
        <p:txBody>
          <a:bodyPr/>
          <a:lstStyle/>
          <a:p>
            <a:pPr indent="457200" algn="l">
              <a:lnSpc>
                <a:spcPct val="107000"/>
              </a:lnSpc>
              <a:spcBef>
                <a:spcPts val="600"/>
              </a:spcBef>
              <a:spcAft>
                <a:spcPts val="600"/>
              </a:spcAft>
            </a:pPr>
            <a:r>
              <a:rPr lang="vi-V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 thời đại công nghệ phát triển mua sắm trực tuyến trở nên ngày càng phổ biến, việc có một nền tảng trực tuyến chuyên về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mua</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 cơ hội mở rộng quy mô kinh doanh.</a:t>
            </a:r>
            <a:br>
              <a:rPr lang="en-US" sz="20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000" kern="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vi-V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 tạo ra một trang website bán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quần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áo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giúp khách hàng thuận tiện hơn trong việc lựa chọn đa dạng sản phẩm, thanh toán, xem xét giá</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thương</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mà</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hang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nhắm</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tới</a:t>
            </a:r>
            <a:r>
              <a:rPr lang="vi-VN" dirty="0"/>
              <a: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đưa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môi</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trường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mua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quần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áo</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một</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cách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thuận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tiện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Admin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sẽ</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lý</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phẩm</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thông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giản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cần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nhiều</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lực</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447414B0-E0C9-009A-4E13-E71EDC36A1EF}"/>
              </a:ext>
            </a:extLst>
          </p:cNvPr>
          <p:cNvSpPr>
            <a:spLocks noGrp="1"/>
          </p:cNvSpPr>
          <p:nvPr>
            <p:ph type="subTitle" idx="1"/>
          </p:nvPr>
        </p:nvSpPr>
        <p:spPr>
          <a:xfrm>
            <a:off x="192880" y="200025"/>
            <a:ext cx="8615363" cy="795491"/>
          </a:xfrm>
        </p:spPr>
        <p:txBody>
          <a:bodyPr/>
          <a:lstStyle/>
          <a:p>
            <a:pPr algn="ctr"/>
            <a:r>
              <a:rPr lang="en-US" sz="3000" b="1" dirty="0" err="1">
                <a:latin typeface="+mj-lt"/>
              </a:rPr>
              <a:t>Mô</a:t>
            </a:r>
            <a:r>
              <a:rPr lang="en-US" sz="3000" b="1" dirty="0">
                <a:latin typeface="+mj-lt"/>
              </a:rPr>
              <a:t> </a:t>
            </a:r>
            <a:r>
              <a:rPr lang="en-US" sz="3000" b="1" dirty="0" err="1">
                <a:latin typeface="+mj-lt"/>
              </a:rPr>
              <a:t>tả</a:t>
            </a:r>
            <a:r>
              <a:rPr lang="en-US" sz="3000" b="1" dirty="0">
                <a:latin typeface="+mj-lt"/>
              </a:rPr>
              <a:t> </a:t>
            </a:r>
            <a:r>
              <a:rPr lang="en-US" sz="3000" b="1" dirty="0" err="1">
                <a:latin typeface="+mj-lt"/>
              </a:rPr>
              <a:t>đề</a:t>
            </a:r>
            <a:r>
              <a:rPr lang="en-US" sz="3000" b="1" dirty="0">
                <a:latin typeface="+mj-lt"/>
              </a:rPr>
              <a:t> </a:t>
            </a:r>
            <a:r>
              <a:rPr lang="en-US" sz="3000" b="1" dirty="0" err="1">
                <a:latin typeface="+mj-lt"/>
              </a:rPr>
              <a:t>tài</a:t>
            </a:r>
            <a:endParaRPr lang="en-US" sz="3000" b="1" dirty="0">
              <a:latin typeface="+mj-lt"/>
            </a:endParaRPr>
          </a:p>
        </p:txBody>
      </p:sp>
    </p:spTree>
    <p:extLst>
      <p:ext uri="{BB962C8B-B14F-4D97-AF65-F5344CB8AC3E}">
        <p14:creationId xmlns:p14="http://schemas.microsoft.com/office/powerpoint/2010/main" val="320883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8EF2-98EC-D8F2-8718-8083376F3460}"/>
              </a:ext>
            </a:extLst>
          </p:cNvPr>
          <p:cNvSpPr>
            <a:spLocks noGrp="1"/>
          </p:cNvSpPr>
          <p:nvPr>
            <p:ph type="title"/>
          </p:nvPr>
        </p:nvSpPr>
        <p:spPr>
          <a:xfrm>
            <a:off x="74341" y="2066693"/>
            <a:ext cx="7062439" cy="2928123"/>
          </a:xfrm>
        </p:spPr>
        <p:txBody>
          <a:bodyPr/>
          <a:lstStyle/>
          <a:p>
            <a:pPr marL="0" marR="0" indent="457200" algn="l">
              <a:lnSpc>
                <a:spcPct val="107000"/>
              </a:lnSpc>
              <a:spcBef>
                <a:spcPts val="600"/>
              </a:spcBef>
              <a:spcAft>
                <a:spcPts val="600"/>
              </a:spcAft>
            </a:pP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Subtitle 2">
            <a:extLst>
              <a:ext uri="{FF2B5EF4-FFF2-40B4-BE49-F238E27FC236}">
                <a16:creationId xmlns:a16="http://schemas.microsoft.com/office/drawing/2014/main" id="{447414B0-E0C9-009A-4E13-E71EDC36A1EF}"/>
              </a:ext>
            </a:extLst>
          </p:cNvPr>
          <p:cNvSpPr>
            <a:spLocks noGrp="1"/>
          </p:cNvSpPr>
          <p:nvPr>
            <p:ph type="subTitle" idx="1"/>
          </p:nvPr>
        </p:nvSpPr>
        <p:spPr>
          <a:xfrm>
            <a:off x="192880" y="200025"/>
            <a:ext cx="8615363" cy="795491"/>
          </a:xfrm>
        </p:spPr>
        <p:txBody>
          <a:bodyPr/>
          <a:lstStyle/>
          <a:p>
            <a:pPr algn="ctr"/>
            <a:r>
              <a:rPr lang="en-US" sz="3000" b="1" dirty="0" err="1">
                <a:latin typeface="+mj-lt"/>
              </a:rPr>
              <a:t>Mô</a:t>
            </a:r>
            <a:r>
              <a:rPr lang="en-US" sz="3000" b="1" dirty="0">
                <a:latin typeface="+mj-lt"/>
              </a:rPr>
              <a:t> </a:t>
            </a:r>
            <a:r>
              <a:rPr lang="en-US" sz="3000" b="1" dirty="0" err="1">
                <a:latin typeface="+mj-lt"/>
              </a:rPr>
              <a:t>tả</a:t>
            </a:r>
            <a:r>
              <a:rPr lang="en-US" sz="3000" b="1" dirty="0">
                <a:latin typeface="+mj-lt"/>
              </a:rPr>
              <a:t> </a:t>
            </a:r>
            <a:r>
              <a:rPr lang="en-US" sz="3000" b="1" dirty="0" err="1">
                <a:latin typeface="+mj-lt"/>
              </a:rPr>
              <a:t>đề</a:t>
            </a:r>
            <a:r>
              <a:rPr lang="en-US" sz="3000" b="1" dirty="0">
                <a:latin typeface="+mj-lt"/>
              </a:rPr>
              <a:t> </a:t>
            </a:r>
            <a:r>
              <a:rPr lang="en-US" sz="3000" b="1" dirty="0" err="1">
                <a:latin typeface="+mj-lt"/>
              </a:rPr>
              <a:t>tài</a:t>
            </a:r>
            <a:endParaRPr lang="en-US" sz="3000" b="1" dirty="0">
              <a:latin typeface="+mj-lt"/>
            </a:endParaRPr>
          </a:p>
        </p:txBody>
      </p:sp>
      <p:sp>
        <p:nvSpPr>
          <p:cNvPr id="4" name="TextBox 3"/>
          <p:cNvSpPr txBox="1"/>
          <p:nvPr/>
        </p:nvSpPr>
        <p:spPr>
          <a:xfrm>
            <a:off x="1263804" y="1251085"/>
            <a:ext cx="6921190" cy="178510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Người dùng được quyền đăng ký, đăng nhập, quản lý thông tin cá nhân, địa chỉ giao hàng, thêm sản phẩm vào giỏ hàng, thanh toán và xem lịch sử đơn hàng. Giỏ hàng cho phép người dùng thêm vào, xem sản phẩm, giá cả và thanh toán.</a:t>
            </a:r>
            <a:endParaRPr lang="en-US"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67160" y="3285181"/>
            <a:ext cx="7382108"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Admin được quyền quản lý sản phẩm thêm, sửa, xóa sản phẩm, phân loại sản phẩm thành các danh mục khác nhau. Hiển thị thông tin chi tiết sản phẩm, bao gồm hình ảnh, giá cả.</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51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7414B0-E0C9-009A-4E13-E71EDC36A1EF}"/>
              </a:ext>
            </a:extLst>
          </p:cNvPr>
          <p:cNvSpPr>
            <a:spLocks noGrp="1"/>
          </p:cNvSpPr>
          <p:nvPr>
            <p:ph type="subTitle" idx="1"/>
          </p:nvPr>
        </p:nvSpPr>
        <p:spPr>
          <a:xfrm>
            <a:off x="192880" y="200025"/>
            <a:ext cx="8615363" cy="795491"/>
          </a:xfrm>
        </p:spPr>
        <p:txBody>
          <a:bodyPr/>
          <a:lstStyle/>
          <a:p>
            <a:pPr algn="ctr"/>
            <a:r>
              <a:rPr lang="en-US" sz="3000" b="1" dirty="0">
                <a:latin typeface="+mj-lt"/>
              </a:rPr>
              <a:t>MÔ HÌNH CƠ SỞ DỮ LIỆU </a:t>
            </a:r>
          </a:p>
        </p:txBody>
      </p:sp>
      <p:pic>
        <p:nvPicPr>
          <p:cNvPr id="2" name="Picture 1">
            <a:extLst>
              <a:ext uri="{FF2B5EF4-FFF2-40B4-BE49-F238E27FC236}">
                <a16:creationId xmlns:a16="http://schemas.microsoft.com/office/drawing/2014/main" id="{8B573F26-8F99-8D5A-7DA7-D7956CED4749}"/>
              </a:ext>
            </a:extLst>
          </p:cNvPr>
          <p:cNvPicPr>
            <a:picLocks noChangeAspect="1"/>
          </p:cNvPicPr>
          <p:nvPr/>
        </p:nvPicPr>
        <p:blipFill>
          <a:blip r:embed="rId2"/>
          <a:stretch>
            <a:fillRect/>
          </a:stretch>
        </p:blipFill>
        <p:spPr>
          <a:xfrm>
            <a:off x="0" y="776614"/>
            <a:ext cx="9143999" cy="4366886"/>
          </a:xfrm>
          <a:prstGeom prst="rect">
            <a:avLst/>
          </a:prstGeom>
        </p:spPr>
      </p:pic>
    </p:spTree>
    <p:extLst>
      <p:ext uri="{BB962C8B-B14F-4D97-AF65-F5344CB8AC3E}">
        <p14:creationId xmlns:p14="http://schemas.microsoft.com/office/powerpoint/2010/main" val="78189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5"/>
          <p:cNvSpPr txBox="1">
            <a:spLocks noGrp="1"/>
          </p:cNvSpPr>
          <p:nvPr>
            <p:ph type="title"/>
          </p:nvPr>
        </p:nvSpPr>
        <p:spPr>
          <a:xfrm>
            <a:off x="1509877" y="2004254"/>
            <a:ext cx="433482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j-lt"/>
              </a:rPr>
              <a:t>KẾT LUẬN VÀ HƯỚNG PHÁT TRIỂN </a:t>
            </a:r>
            <a:endParaRPr dirty="0">
              <a:solidFill>
                <a:schemeClr val="dk1"/>
              </a:solidFill>
              <a:latin typeface="+mj-lt"/>
            </a:endParaRPr>
          </a:p>
        </p:txBody>
      </p:sp>
      <p:sp>
        <p:nvSpPr>
          <p:cNvPr id="1038" name="Google Shape;1038;p35"/>
          <p:cNvSpPr txBox="1">
            <a:spLocks noGrp="1"/>
          </p:cNvSpPr>
          <p:nvPr>
            <p:ph type="title" idx="2"/>
          </p:nvPr>
        </p:nvSpPr>
        <p:spPr>
          <a:xfrm>
            <a:off x="2968927" y="547591"/>
            <a:ext cx="12105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1"/>
                </a:solidFill>
              </a:rPr>
              <a:t>04</a:t>
            </a:r>
            <a:endParaRPr sz="5000" dirty="0">
              <a:solidFill>
                <a:schemeClr val="dk1"/>
              </a:solidFill>
            </a:endParaRPr>
          </a:p>
        </p:txBody>
      </p:sp>
      <p:sp>
        <p:nvSpPr>
          <p:cNvPr id="1428" name="Google Shape;1428;p35"/>
          <p:cNvSpPr/>
          <p:nvPr/>
        </p:nvSpPr>
        <p:spPr>
          <a:xfrm>
            <a:off x="918911" y="4586403"/>
            <a:ext cx="4100032" cy="9506"/>
          </a:xfrm>
          <a:custGeom>
            <a:avLst/>
            <a:gdLst/>
            <a:ahLst/>
            <a:cxnLst/>
            <a:rect l="l" t="t" r="r" b="b"/>
            <a:pathLst>
              <a:path w="210907" h="489" extrusionOk="0">
                <a:moveTo>
                  <a:pt x="105454" y="1"/>
                </a:moveTo>
                <a:lnTo>
                  <a:pt x="52700" y="109"/>
                </a:lnTo>
                <a:lnTo>
                  <a:pt x="26377" y="109"/>
                </a:lnTo>
                <a:lnTo>
                  <a:pt x="0" y="272"/>
                </a:lnTo>
                <a:lnTo>
                  <a:pt x="26377" y="380"/>
                </a:lnTo>
                <a:lnTo>
                  <a:pt x="52700" y="435"/>
                </a:lnTo>
                <a:lnTo>
                  <a:pt x="105454" y="489"/>
                </a:lnTo>
                <a:lnTo>
                  <a:pt x="158207" y="435"/>
                </a:lnTo>
                <a:lnTo>
                  <a:pt x="184530" y="380"/>
                </a:lnTo>
                <a:lnTo>
                  <a:pt x="210907" y="272"/>
                </a:lnTo>
                <a:lnTo>
                  <a:pt x="184530" y="109"/>
                </a:lnTo>
                <a:lnTo>
                  <a:pt x="158207" y="109"/>
                </a:lnTo>
                <a:lnTo>
                  <a:pt x="1054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458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7414B0-E0C9-009A-4E13-E71EDC36A1EF}"/>
              </a:ext>
            </a:extLst>
          </p:cNvPr>
          <p:cNvSpPr>
            <a:spLocks noGrp="1"/>
          </p:cNvSpPr>
          <p:nvPr>
            <p:ph type="subTitle" idx="1"/>
          </p:nvPr>
        </p:nvSpPr>
        <p:spPr>
          <a:xfrm>
            <a:off x="192880" y="200025"/>
            <a:ext cx="8615363" cy="795491"/>
          </a:xfrm>
        </p:spPr>
        <p:txBody>
          <a:bodyPr/>
          <a:lstStyle/>
          <a:p>
            <a:pPr algn="ctr"/>
            <a:r>
              <a:rPr lang="en-US" sz="3000" b="1" dirty="0">
                <a:latin typeface="+mj-lt"/>
              </a:rPr>
              <a:t>KẾT LUẬN VÀ HƯỚNG PHÁT TRIỂN </a:t>
            </a:r>
          </a:p>
        </p:txBody>
      </p:sp>
      <p:sp>
        <p:nvSpPr>
          <p:cNvPr id="2" name="TextBox 1"/>
          <p:cNvSpPr txBox="1"/>
          <p:nvPr/>
        </p:nvSpPr>
        <p:spPr>
          <a:xfrm>
            <a:off x="728546" y="1226634"/>
            <a:ext cx="4876800" cy="862361"/>
          </a:xfrm>
          <a:prstGeom prst="rect">
            <a:avLst/>
          </a:prstGeom>
          <a:noFill/>
        </p:spPr>
        <p:txBody>
          <a:bodyPr wrap="square" rtlCol="0">
            <a:spAutoFit/>
          </a:bodyPr>
          <a:lstStyle/>
          <a:p>
            <a:endParaRPr lang="en-US" dirty="0"/>
          </a:p>
        </p:txBody>
      </p:sp>
      <p:sp>
        <p:nvSpPr>
          <p:cNvPr id="4" name="TextBox 3"/>
          <p:cNvSpPr txBox="1"/>
          <p:nvPr/>
        </p:nvSpPr>
        <p:spPr>
          <a:xfrm>
            <a:off x="1115122" y="913741"/>
            <a:ext cx="6631258" cy="4001095"/>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Kết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luận</a:t>
            </a:r>
            <a:r>
              <a:rPr lang="en-US" sz="2000" b="1"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p>
          <a:p>
            <a:pPr marL="342900" lvl="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chi </a:t>
            </a:r>
            <a:r>
              <a:rPr lang="en-US" sz="2000" dirty="0" err="1">
                <a:latin typeface="Times New Roman" panose="02020603050405020304" pitchFamily="18" charset="0"/>
                <a:cs typeface="Times New Roman" panose="02020603050405020304" pitchFamily="18" charset="0"/>
              </a:rPr>
              <a:t>tiết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p>
          <a:p>
            <a:pPr marL="342900" lvl="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       Website </a:t>
            </a:r>
            <a:r>
              <a:rPr lang="en-US" sz="2000" dirty="0" err="1">
                <a:latin typeface="Times New Roman" panose="02020603050405020304" pitchFamily="18" charset="0"/>
                <a:cs typeface="Times New Roman" panose="02020603050405020304" pitchFamily="18" charset="0"/>
              </a:rPr>
              <a:t>luôn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tùy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p>
          <a:p>
            <a:pPr marL="342900" lvl="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        Giao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p>
          <a:p>
            <a:pPr marL="342900" lvl="0" indent="-342900" fontAlgn="base">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12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wipe(down)">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down)">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wipe(down)">
                                      <p:cBhvr>
                                        <p:cTn id="2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7414B0-E0C9-009A-4E13-E71EDC36A1EF}"/>
              </a:ext>
            </a:extLst>
          </p:cNvPr>
          <p:cNvSpPr>
            <a:spLocks noGrp="1"/>
          </p:cNvSpPr>
          <p:nvPr>
            <p:ph type="subTitle" idx="1"/>
          </p:nvPr>
        </p:nvSpPr>
        <p:spPr>
          <a:xfrm>
            <a:off x="192880" y="200025"/>
            <a:ext cx="8615363" cy="795491"/>
          </a:xfrm>
        </p:spPr>
        <p:txBody>
          <a:bodyPr/>
          <a:lstStyle/>
          <a:p>
            <a:pPr algn="ctr"/>
            <a:r>
              <a:rPr lang="en-US" sz="3000" b="1" dirty="0">
                <a:latin typeface="+mj-lt"/>
              </a:rPr>
              <a:t>KẾT LUẬN VÀ HƯỚNG PHÁT TRIỂN </a:t>
            </a:r>
          </a:p>
        </p:txBody>
      </p:sp>
      <p:sp>
        <p:nvSpPr>
          <p:cNvPr id="2" name="TextBox 1"/>
          <p:cNvSpPr txBox="1"/>
          <p:nvPr/>
        </p:nvSpPr>
        <p:spPr>
          <a:xfrm>
            <a:off x="1457093" y="816437"/>
            <a:ext cx="4876800" cy="862361"/>
          </a:xfrm>
          <a:prstGeom prst="rect">
            <a:avLst/>
          </a:prstGeom>
          <a:noFill/>
        </p:spPr>
        <p:txBody>
          <a:bodyPr wrap="square" rtlCol="0">
            <a:spAutoFit/>
          </a:bodyPr>
          <a:lstStyle/>
          <a:p>
            <a:endParaRPr lang="en-US" dirty="0"/>
          </a:p>
        </p:txBody>
      </p:sp>
      <p:sp>
        <p:nvSpPr>
          <p:cNvPr id="5" name="TextBox 4"/>
          <p:cNvSpPr txBox="1"/>
          <p:nvPr/>
        </p:nvSpPr>
        <p:spPr>
          <a:xfrm>
            <a:off x="1236972" y="1159066"/>
            <a:ext cx="6333892" cy="2862322"/>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Hướng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triển</a:t>
            </a:r>
            <a:r>
              <a:rPr lang="en-US" sz="2000" b="1"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lvl="0" fontAlgn="base"/>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VIP,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a:t>
            </a:r>
          </a:p>
          <a:p>
            <a:pPr lvl="0" fontAlgn="base"/>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lvl="0" fontAlgn="base"/>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phí</a:t>
            </a:r>
            <a:r>
              <a:rPr lang="en-US" sz="2000" dirty="0">
                <a:latin typeface="Times New Roman" panose="02020603050405020304" pitchFamily="18" charset="0"/>
                <a:cs typeface="Times New Roman" panose="02020603050405020304" pitchFamily="18" charset="0"/>
              </a:rPr>
              <a:t> ship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p>
          <a:p>
            <a:pPr lvl="0" fontAlgn="base"/>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Nâng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809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wipe(down)">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circle(in)">
                                      <p:cBhvr>
                                        <p:cTn id="18"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5"/>
          <p:cNvSpPr txBox="1">
            <a:spLocks noGrp="1"/>
          </p:cNvSpPr>
          <p:nvPr>
            <p:ph type="title"/>
          </p:nvPr>
        </p:nvSpPr>
        <p:spPr>
          <a:xfrm>
            <a:off x="1610086" y="2150850"/>
            <a:ext cx="433482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j-lt"/>
              </a:rPr>
              <a:t>DEMO </a:t>
            </a:r>
            <a:endParaRPr dirty="0">
              <a:solidFill>
                <a:schemeClr val="dk1"/>
              </a:solidFill>
              <a:latin typeface="+mj-lt"/>
            </a:endParaRPr>
          </a:p>
        </p:txBody>
      </p:sp>
      <p:sp>
        <p:nvSpPr>
          <p:cNvPr id="1038" name="Google Shape;1038;p35"/>
          <p:cNvSpPr txBox="1">
            <a:spLocks noGrp="1"/>
          </p:cNvSpPr>
          <p:nvPr>
            <p:ph type="title" idx="2"/>
          </p:nvPr>
        </p:nvSpPr>
        <p:spPr>
          <a:xfrm>
            <a:off x="3172249" y="1077974"/>
            <a:ext cx="12105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1"/>
                </a:solidFill>
              </a:rPr>
              <a:t>05</a:t>
            </a:r>
            <a:endParaRPr sz="5000" dirty="0">
              <a:solidFill>
                <a:schemeClr val="dk1"/>
              </a:solidFill>
            </a:endParaRPr>
          </a:p>
        </p:txBody>
      </p:sp>
      <p:sp>
        <p:nvSpPr>
          <p:cNvPr id="1428" name="Google Shape;1428;p35"/>
          <p:cNvSpPr/>
          <p:nvPr/>
        </p:nvSpPr>
        <p:spPr>
          <a:xfrm>
            <a:off x="918911" y="4586403"/>
            <a:ext cx="4100032" cy="9506"/>
          </a:xfrm>
          <a:custGeom>
            <a:avLst/>
            <a:gdLst/>
            <a:ahLst/>
            <a:cxnLst/>
            <a:rect l="l" t="t" r="r" b="b"/>
            <a:pathLst>
              <a:path w="210907" h="489" extrusionOk="0">
                <a:moveTo>
                  <a:pt x="105454" y="1"/>
                </a:moveTo>
                <a:lnTo>
                  <a:pt x="52700" y="109"/>
                </a:lnTo>
                <a:lnTo>
                  <a:pt x="26377" y="109"/>
                </a:lnTo>
                <a:lnTo>
                  <a:pt x="0" y="272"/>
                </a:lnTo>
                <a:lnTo>
                  <a:pt x="26377" y="380"/>
                </a:lnTo>
                <a:lnTo>
                  <a:pt x="52700" y="435"/>
                </a:lnTo>
                <a:lnTo>
                  <a:pt x="105454" y="489"/>
                </a:lnTo>
                <a:lnTo>
                  <a:pt x="158207" y="435"/>
                </a:lnTo>
                <a:lnTo>
                  <a:pt x="184530" y="380"/>
                </a:lnTo>
                <a:lnTo>
                  <a:pt x="210907" y="272"/>
                </a:lnTo>
                <a:lnTo>
                  <a:pt x="184530" y="109"/>
                </a:lnTo>
                <a:lnTo>
                  <a:pt x="158207" y="109"/>
                </a:lnTo>
                <a:lnTo>
                  <a:pt x="1054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37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7414B0-E0C9-009A-4E13-E71EDC36A1EF}"/>
              </a:ext>
            </a:extLst>
          </p:cNvPr>
          <p:cNvSpPr>
            <a:spLocks noGrp="1"/>
          </p:cNvSpPr>
          <p:nvPr>
            <p:ph type="subTitle" idx="1"/>
          </p:nvPr>
        </p:nvSpPr>
        <p:spPr>
          <a:xfrm>
            <a:off x="192880" y="200025"/>
            <a:ext cx="8615363" cy="795491"/>
          </a:xfrm>
        </p:spPr>
        <p:txBody>
          <a:bodyPr/>
          <a:lstStyle/>
          <a:p>
            <a:pPr algn="ctr"/>
            <a:endParaRPr lang="en-US" sz="3000" b="1" dirty="0">
              <a:latin typeface="+mj-lt"/>
            </a:endParaRPr>
          </a:p>
        </p:txBody>
      </p:sp>
      <p:sp>
        <p:nvSpPr>
          <p:cNvPr id="2" name="TextBox 1"/>
          <p:cNvSpPr txBox="1"/>
          <p:nvPr/>
        </p:nvSpPr>
        <p:spPr>
          <a:xfrm>
            <a:off x="1457093" y="816437"/>
            <a:ext cx="4876800" cy="862361"/>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C9532022-DE9B-E88B-FBE4-A23DF8B1066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89658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3"/>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NỘI DUNG </a:t>
            </a:r>
            <a:endParaRPr dirty="0"/>
          </a:p>
        </p:txBody>
      </p:sp>
      <p:sp>
        <p:nvSpPr>
          <p:cNvPr id="766" name="Google Shape;766;p33"/>
          <p:cNvSpPr txBox="1">
            <a:spLocks noGrp="1"/>
          </p:cNvSpPr>
          <p:nvPr>
            <p:ph type="subTitle" idx="2"/>
          </p:nvPr>
        </p:nvSpPr>
        <p:spPr>
          <a:xfrm>
            <a:off x="721625" y="1898831"/>
            <a:ext cx="24012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TỔNG QUAN </a:t>
            </a:r>
            <a:endParaRPr sz="2400" dirty="0">
              <a:latin typeface="+mj-lt"/>
            </a:endParaRPr>
          </a:p>
        </p:txBody>
      </p:sp>
      <p:sp>
        <p:nvSpPr>
          <p:cNvPr id="768" name="Google Shape;768;p33"/>
          <p:cNvSpPr txBox="1">
            <a:spLocks noGrp="1"/>
          </p:cNvSpPr>
          <p:nvPr>
            <p:ph type="subTitle" idx="4"/>
          </p:nvPr>
        </p:nvSpPr>
        <p:spPr>
          <a:xfrm>
            <a:off x="3404144" y="1898831"/>
            <a:ext cx="24012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NGHIÊN CỨU LÝ THUYẾT </a:t>
            </a:r>
            <a:endParaRPr sz="2400" dirty="0">
              <a:latin typeface="+mj-lt"/>
            </a:endParaRPr>
          </a:p>
        </p:txBody>
      </p:sp>
      <p:sp>
        <p:nvSpPr>
          <p:cNvPr id="770" name="Google Shape;770;p33"/>
          <p:cNvSpPr txBox="1">
            <a:spLocks noGrp="1"/>
          </p:cNvSpPr>
          <p:nvPr>
            <p:ph type="subTitle" idx="6"/>
          </p:nvPr>
        </p:nvSpPr>
        <p:spPr>
          <a:xfrm>
            <a:off x="6086662" y="1898831"/>
            <a:ext cx="24012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HIỆN HÓA NGHIÊN CỨU </a:t>
            </a:r>
            <a:endParaRPr sz="2400" dirty="0">
              <a:latin typeface="+mj-lt"/>
            </a:endParaRPr>
          </a:p>
        </p:txBody>
      </p:sp>
      <p:sp>
        <p:nvSpPr>
          <p:cNvPr id="772" name="Google Shape;772;p33"/>
          <p:cNvSpPr txBox="1">
            <a:spLocks noGrp="1"/>
          </p:cNvSpPr>
          <p:nvPr>
            <p:ph type="subTitle" idx="8"/>
          </p:nvPr>
        </p:nvSpPr>
        <p:spPr>
          <a:xfrm>
            <a:off x="721625" y="3739661"/>
            <a:ext cx="24012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KẾT LUẬN VÀ HƯỚNG PHÁT TRIỂN </a:t>
            </a:r>
            <a:endParaRPr sz="2400" dirty="0">
              <a:latin typeface="+mj-lt"/>
            </a:endParaRPr>
          </a:p>
        </p:txBody>
      </p:sp>
      <p:sp>
        <p:nvSpPr>
          <p:cNvPr id="774" name="Google Shape;774;p33"/>
          <p:cNvSpPr txBox="1">
            <a:spLocks noGrp="1"/>
          </p:cNvSpPr>
          <p:nvPr>
            <p:ph type="subTitle" idx="13"/>
          </p:nvPr>
        </p:nvSpPr>
        <p:spPr>
          <a:xfrm>
            <a:off x="3404144" y="3739661"/>
            <a:ext cx="24012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DEMO</a:t>
            </a:r>
            <a:r>
              <a:rPr lang="en-US" dirty="0">
                <a:latin typeface="+mj-lt"/>
              </a:rPr>
              <a:t> </a:t>
            </a:r>
            <a:endParaRPr dirty="0">
              <a:latin typeface="+mj-lt"/>
            </a:endParaRPr>
          </a:p>
        </p:txBody>
      </p:sp>
      <p:sp>
        <p:nvSpPr>
          <p:cNvPr id="777" name="Google Shape;777;p33"/>
          <p:cNvSpPr txBox="1">
            <a:spLocks noGrp="1"/>
          </p:cNvSpPr>
          <p:nvPr>
            <p:ph type="title" idx="16"/>
          </p:nvPr>
        </p:nvSpPr>
        <p:spPr>
          <a:xfrm>
            <a:off x="1443825" y="1520000"/>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78" name="Google Shape;778;p33"/>
          <p:cNvSpPr txBox="1">
            <a:spLocks noGrp="1"/>
          </p:cNvSpPr>
          <p:nvPr>
            <p:ph type="title" idx="17"/>
          </p:nvPr>
        </p:nvSpPr>
        <p:spPr>
          <a:xfrm>
            <a:off x="1443825" y="3361625"/>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79" name="Google Shape;779;p33"/>
          <p:cNvGrpSpPr/>
          <p:nvPr/>
        </p:nvGrpSpPr>
        <p:grpSpPr>
          <a:xfrm>
            <a:off x="2204008" y="2934657"/>
            <a:ext cx="6318030" cy="183412"/>
            <a:chOff x="1443833" y="1638025"/>
            <a:chExt cx="6318030" cy="183412"/>
          </a:xfrm>
        </p:grpSpPr>
        <p:sp>
          <p:nvSpPr>
            <p:cNvPr id="780" name="Google Shape;780;p33"/>
            <p:cNvSpPr/>
            <p:nvPr/>
          </p:nvSpPr>
          <p:spPr>
            <a:xfrm>
              <a:off x="1443833"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204008"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27424"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887599"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6808974"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7569149"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1443833" y="3479625"/>
            <a:ext cx="6318030" cy="183412"/>
            <a:chOff x="1443833" y="1638025"/>
            <a:chExt cx="6318030" cy="183412"/>
          </a:xfrm>
        </p:grpSpPr>
        <p:sp>
          <p:nvSpPr>
            <p:cNvPr id="787" name="Google Shape;787;p33"/>
            <p:cNvSpPr/>
            <p:nvPr/>
          </p:nvSpPr>
          <p:spPr>
            <a:xfrm>
              <a:off x="1443833"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2204008"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4127424"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4887599"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6808974"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569149"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3"/>
          <p:cNvSpPr txBox="1">
            <a:spLocks noGrp="1"/>
          </p:cNvSpPr>
          <p:nvPr>
            <p:ph type="title" idx="18"/>
          </p:nvPr>
        </p:nvSpPr>
        <p:spPr>
          <a:xfrm>
            <a:off x="4126405" y="1520031"/>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94" name="Google Shape;794;p33"/>
          <p:cNvSpPr txBox="1">
            <a:spLocks noGrp="1"/>
          </p:cNvSpPr>
          <p:nvPr>
            <p:ph type="title" idx="19"/>
          </p:nvPr>
        </p:nvSpPr>
        <p:spPr>
          <a:xfrm>
            <a:off x="4126476" y="3361625"/>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95" name="Google Shape;795;p33"/>
          <p:cNvSpPr txBox="1">
            <a:spLocks noGrp="1"/>
          </p:cNvSpPr>
          <p:nvPr>
            <p:ph type="title" idx="20"/>
          </p:nvPr>
        </p:nvSpPr>
        <p:spPr>
          <a:xfrm>
            <a:off x="6808802" y="1520031"/>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
                                        </p:tgtEl>
                                        <p:attrNameLst>
                                          <p:attrName>style.visibility</p:attrName>
                                        </p:attrNameLst>
                                      </p:cBhvr>
                                      <p:to>
                                        <p:strVal val="visible"/>
                                      </p:to>
                                    </p:set>
                                    <p:anim calcmode="lin" valueType="num">
                                      <p:cBhvr additive="base">
                                        <p:cTn id="7" dur="500" fill="hold"/>
                                        <p:tgtEl>
                                          <p:spTgt spid="777"/>
                                        </p:tgtEl>
                                        <p:attrNameLst>
                                          <p:attrName>ppt_x</p:attrName>
                                        </p:attrNameLst>
                                      </p:cBhvr>
                                      <p:tavLst>
                                        <p:tav tm="0">
                                          <p:val>
                                            <p:strVal val="#ppt_x"/>
                                          </p:val>
                                        </p:tav>
                                        <p:tav tm="100000">
                                          <p:val>
                                            <p:strVal val="#ppt_x"/>
                                          </p:val>
                                        </p:tav>
                                      </p:tavLst>
                                    </p:anim>
                                    <p:anim calcmode="lin" valueType="num">
                                      <p:cBhvr additive="base">
                                        <p:cTn id="8" dur="500" fill="hold"/>
                                        <p:tgtEl>
                                          <p:spTgt spid="7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93"/>
                                        </p:tgtEl>
                                        <p:attrNameLst>
                                          <p:attrName>style.visibility</p:attrName>
                                        </p:attrNameLst>
                                      </p:cBhvr>
                                      <p:to>
                                        <p:strVal val="visible"/>
                                      </p:to>
                                    </p:set>
                                    <p:animEffect transition="in" filter="fade">
                                      <p:cBhvr>
                                        <p:cTn id="17" dur="1000"/>
                                        <p:tgtEl>
                                          <p:spTgt spid="793"/>
                                        </p:tgtEl>
                                      </p:cBhvr>
                                    </p:animEffect>
                                    <p:anim calcmode="lin" valueType="num">
                                      <p:cBhvr>
                                        <p:cTn id="18" dur="1000" fill="hold"/>
                                        <p:tgtEl>
                                          <p:spTgt spid="793"/>
                                        </p:tgtEl>
                                        <p:attrNameLst>
                                          <p:attrName>ppt_x</p:attrName>
                                        </p:attrNameLst>
                                      </p:cBhvr>
                                      <p:tavLst>
                                        <p:tav tm="0">
                                          <p:val>
                                            <p:strVal val="#ppt_x"/>
                                          </p:val>
                                        </p:tav>
                                        <p:tav tm="100000">
                                          <p:val>
                                            <p:strVal val="#ppt_x"/>
                                          </p:val>
                                        </p:tav>
                                      </p:tavLst>
                                    </p:anim>
                                    <p:anim calcmode="lin" valueType="num">
                                      <p:cBhvr>
                                        <p:cTn id="19" dur="1000" fill="hold"/>
                                        <p:tgtEl>
                                          <p:spTgt spid="79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68">
                                            <p:txEl>
                                              <p:pRg st="0" end="0"/>
                                            </p:txEl>
                                          </p:spTgt>
                                        </p:tgtEl>
                                        <p:attrNameLst>
                                          <p:attrName>style.visibility</p:attrName>
                                        </p:attrNameLst>
                                      </p:cBhvr>
                                      <p:to>
                                        <p:strVal val="visible"/>
                                      </p:to>
                                    </p:set>
                                    <p:animEffect transition="in" filter="barn(inVertical)">
                                      <p:cBhvr>
                                        <p:cTn id="24" dur="500"/>
                                        <p:tgtEl>
                                          <p:spTgt spid="76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95"/>
                                        </p:tgtEl>
                                        <p:attrNameLst>
                                          <p:attrName>style.visibility</p:attrName>
                                        </p:attrNameLst>
                                      </p:cBhvr>
                                      <p:to>
                                        <p:strVal val="visible"/>
                                      </p:to>
                                    </p:set>
                                    <p:animEffect transition="in" filter="wipe(down)">
                                      <p:cBhvr>
                                        <p:cTn id="29" dur="500"/>
                                        <p:tgtEl>
                                          <p:spTgt spid="795"/>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70">
                                            <p:txEl>
                                              <p:pRg st="0" end="0"/>
                                            </p:txEl>
                                          </p:spTgt>
                                        </p:tgtEl>
                                        <p:attrNameLst>
                                          <p:attrName>style.visibility</p:attrName>
                                        </p:attrNameLst>
                                      </p:cBhvr>
                                      <p:to>
                                        <p:strVal val="visible"/>
                                      </p:to>
                                    </p:set>
                                    <p:animEffect transition="in" filter="circle(in)">
                                      <p:cBhvr>
                                        <p:cTn id="34" dur="2000"/>
                                        <p:tgtEl>
                                          <p:spTgt spid="77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78"/>
                                        </p:tgtEl>
                                        <p:attrNameLst>
                                          <p:attrName>style.visibility</p:attrName>
                                        </p:attrNameLst>
                                      </p:cBhvr>
                                      <p:to>
                                        <p:strVal val="visible"/>
                                      </p:to>
                                    </p:set>
                                    <p:anim calcmode="lin" valueType="num">
                                      <p:cBhvr additive="base">
                                        <p:cTn id="39" dur="500" fill="hold"/>
                                        <p:tgtEl>
                                          <p:spTgt spid="778"/>
                                        </p:tgtEl>
                                        <p:attrNameLst>
                                          <p:attrName>ppt_x</p:attrName>
                                        </p:attrNameLst>
                                      </p:cBhvr>
                                      <p:tavLst>
                                        <p:tav tm="0">
                                          <p:val>
                                            <p:strVal val="#ppt_x"/>
                                          </p:val>
                                        </p:tav>
                                        <p:tav tm="100000">
                                          <p:val>
                                            <p:strVal val="#ppt_x"/>
                                          </p:val>
                                        </p:tav>
                                      </p:tavLst>
                                    </p:anim>
                                    <p:anim calcmode="lin" valueType="num">
                                      <p:cBhvr additive="base">
                                        <p:cTn id="40" dur="500" fill="hold"/>
                                        <p:tgtEl>
                                          <p:spTgt spid="77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7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794"/>
                                        </p:tgtEl>
                                        <p:attrNameLst>
                                          <p:attrName>style.visibility</p:attrName>
                                        </p:attrNameLst>
                                      </p:cBhvr>
                                      <p:to>
                                        <p:strVal val="visible"/>
                                      </p:to>
                                    </p:set>
                                    <p:animEffect transition="in" filter="barn(inVertical)">
                                      <p:cBhvr>
                                        <p:cTn id="49" dur="500"/>
                                        <p:tgtEl>
                                          <p:spTgt spid="79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774">
                                            <p:txEl>
                                              <p:pRg st="0" end="0"/>
                                            </p:txEl>
                                          </p:spTgt>
                                        </p:tgtEl>
                                        <p:attrNameLst>
                                          <p:attrName>style.visibility</p:attrName>
                                        </p:attrNameLst>
                                      </p:cBhvr>
                                      <p:to>
                                        <p:strVal val="visible"/>
                                      </p:to>
                                    </p:set>
                                    <p:animEffect transition="in" filter="wipe(down)">
                                      <p:cBhvr>
                                        <p:cTn id="54" dur="500"/>
                                        <p:tgtEl>
                                          <p:spTgt spid="7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 grpId="0"/>
      <p:bldP spid="778" grpId="0"/>
      <p:bldP spid="793" grpId="0"/>
      <p:bldP spid="794" grpId="0"/>
      <p:bldP spid="7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0"/>
        <p:cNvGrpSpPr/>
        <p:nvPr/>
      </p:nvGrpSpPr>
      <p:grpSpPr>
        <a:xfrm>
          <a:off x="0" y="0"/>
          <a:ext cx="0" cy="0"/>
          <a:chOff x="0" y="0"/>
          <a:chExt cx="0" cy="0"/>
        </a:xfrm>
      </p:grpSpPr>
      <p:sp>
        <p:nvSpPr>
          <p:cNvPr id="3181" name="Google Shape;3181;p47"/>
          <p:cNvSpPr txBox="1">
            <a:spLocks noGrp="1"/>
          </p:cNvSpPr>
          <p:nvPr>
            <p:ph type="title"/>
          </p:nvPr>
        </p:nvSpPr>
        <p:spPr>
          <a:xfrm>
            <a:off x="755121" y="2614847"/>
            <a:ext cx="5084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rPr>
              <a:t>CẢM ƠN THẦY CÔ ĐÃ LẮNG NGHE </a:t>
            </a:r>
            <a:endParaRPr dirty="0">
              <a:latin typeface="+mj-lt"/>
            </a:endParaRPr>
          </a:p>
        </p:txBody>
      </p:sp>
      <p:sp>
        <p:nvSpPr>
          <p:cNvPr id="3184" name="Google Shape;3184;p47"/>
          <p:cNvSpPr/>
          <p:nvPr/>
        </p:nvSpPr>
        <p:spPr>
          <a:xfrm>
            <a:off x="5844719" y="4434791"/>
            <a:ext cx="655989" cy="9918"/>
          </a:xfrm>
          <a:custGeom>
            <a:avLst/>
            <a:gdLst/>
            <a:ahLst/>
            <a:cxnLst/>
            <a:rect l="l" t="t" r="r" b="b"/>
            <a:pathLst>
              <a:path w="33533" h="507" extrusionOk="0">
                <a:moveTo>
                  <a:pt x="26734" y="1"/>
                </a:moveTo>
                <a:lnTo>
                  <a:pt x="16813" y="93"/>
                </a:lnTo>
                <a:lnTo>
                  <a:pt x="6891" y="231"/>
                </a:lnTo>
                <a:lnTo>
                  <a:pt x="93" y="368"/>
                </a:lnTo>
                <a:lnTo>
                  <a:pt x="1" y="414"/>
                </a:lnTo>
                <a:lnTo>
                  <a:pt x="1" y="460"/>
                </a:lnTo>
                <a:lnTo>
                  <a:pt x="93" y="460"/>
                </a:lnTo>
                <a:lnTo>
                  <a:pt x="2895" y="506"/>
                </a:lnTo>
                <a:lnTo>
                  <a:pt x="6891" y="506"/>
                </a:lnTo>
                <a:lnTo>
                  <a:pt x="16813" y="460"/>
                </a:lnTo>
                <a:lnTo>
                  <a:pt x="26734" y="322"/>
                </a:lnTo>
                <a:lnTo>
                  <a:pt x="30730" y="231"/>
                </a:lnTo>
                <a:lnTo>
                  <a:pt x="33532" y="93"/>
                </a:lnTo>
                <a:lnTo>
                  <a:pt x="307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7"/>
          <p:cNvSpPr/>
          <p:nvPr/>
        </p:nvSpPr>
        <p:spPr>
          <a:xfrm>
            <a:off x="6336246" y="4442890"/>
            <a:ext cx="655989" cy="8099"/>
          </a:xfrm>
          <a:custGeom>
            <a:avLst/>
            <a:gdLst/>
            <a:ahLst/>
            <a:cxnLst/>
            <a:rect l="l" t="t" r="r" b="b"/>
            <a:pathLst>
              <a:path w="33533" h="414" extrusionOk="0">
                <a:moveTo>
                  <a:pt x="26734" y="0"/>
                </a:moveTo>
                <a:lnTo>
                  <a:pt x="16812" y="46"/>
                </a:lnTo>
                <a:lnTo>
                  <a:pt x="6845" y="138"/>
                </a:lnTo>
                <a:lnTo>
                  <a:pt x="92" y="276"/>
                </a:lnTo>
                <a:lnTo>
                  <a:pt x="1" y="322"/>
                </a:lnTo>
                <a:lnTo>
                  <a:pt x="1" y="368"/>
                </a:lnTo>
                <a:lnTo>
                  <a:pt x="92" y="368"/>
                </a:lnTo>
                <a:lnTo>
                  <a:pt x="6845" y="414"/>
                </a:lnTo>
                <a:lnTo>
                  <a:pt x="16812" y="414"/>
                </a:lnTo>
                <a:lnTo>
                  <a:pt x="26734" y="322"/>
                </a:lnTo>
                <a:lnTo>
                  <a:pt x="30730" y="230"/>
                </a:lnTo>
                <a:lnTo>
                  <a:pt x="33486" y="138"/>
                </a:lnTo>
                <a:lnTo>
                  <a:pt x="33532" y="138"/>
                </a:lnTo>
                <a:lnTo>
                  <a:pt x="33486" y="92"/>
                </a:lnTo>
                <a:lnTo>
                  <a:pt x="30730" y="46"/>
                </a:lnTo>
                <a:lnTo>
                  <a:pt x="267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6" name="Google Shape;3186;p47"/>
          <p:cNvGrpSpPr/>
          <p:nvPr/>
        </p:nvGrpSpPr>
        <p:grpSpPr>
          <a:xfrm>
            <a:off x="5175583" y="777324"/>
            <a:ext cx="4527936" cy="4099322"/>
            <a:chOff x="4432169" y="496332"/>
            <a:chExt cx="4527936" cy="4099322"/>
          </a:xfrm>
        </p:grpSpPr>
        <p:sp>
          <p:nvSpPr>
            <p:cNvPr id="3187" name="Google Shape;3187;p47"/>
            <p:cNvSpPr/>
            <p:nvPr/>
          </p:nvSpPr>
          <p:spPr>
            <a:xfrm>
              <a:off x="4610071" y="4121185"/>
              <a:ext cx="4173033" cy="474469"/>
            </a:xfrm>
            <a:custGeom>
              <a:avLst/>
              <a:gdLst/>
              <a:ahLst/>
              <a:cxnLst/>
              <a:rect l="l" t="t" r="r" b="b"/>
              <a:pathLst>
                <a:path w="213318" h="24254" extrusionOk="0">
                  <a:moveTo>
                    <a:pt x="106659" y="1"/>
                  </a:moveTo>
                  <a:lnTo>
                    <a:pt x="101147" y="47"/>
                  </a:lnTo>
                  <a:lnTo>
                    <a:pt x="95773" y="93"/>
                  </a:lnTo>
                  <a:lnTo>
                    <a:pt x="90398" y="139"/>
                  </a:lnTo>
                  <a:lnTo>
                    <a:pt x="85162" y="277"/>
                  </a:lnTo>
                  <a:lnTo>
                    <a:pt x="80017" y="368"/>
                  </a:lnTo>
                  <a:lnTo>
                    <a:pt x="74965" y="552"/>
                  </a:lnTo>
                  <a:lnTo>
                    <a:pt x="70004" y="736"/>
                  </a:lnTo>
                  <a:lnTo>
                    <a:pt x="65135" y="966"/>
                  </a:lnTo>
                  <a:lnTo>
                    <a:pt x="60404" y="1195"/>
                  </a:lnTo>
                  <a:lnTo>
                    <a:pt x="55810" y="1471"/>
                  </a:lnTo>
                  <a:lnTo>
                    <a:pt x="51355" y="1746"/>
                  </a:lnTo>
                  <a:lnTo>
                    <a:pt x="47037" y="2068"/>
                  </a:lnTo>
                  <a:lnTo>
                    <a:pt x="42857" y="2435"/>
                  </a:lnTo>
                  <a:lnTo>
                    <a:pt x="38815" y="2757"/>
                  </a:lnTo>
                  <a:lnTo>
                    <a:pt x="34956" y="3170"/>
                  </a:lnTo>
                  <a:lnTo>
                    <a:pt x="31236" y="3538"/>
                  </a:lnTo>
                  <a:lnTo>
                    <a:pt x="27699" y="3997"/>
                  </a:lnTo>
                  <a:lnTo>
                    <a:pt x="24346" y="4411"/>
                  </a:lnTo>
                  <a:lnTo>
                    <a:pt x="21176" y="4870"/>
                  </a:lnTo>
                  <a:lnTo>
                    <a:pt x="18237" y="5375"/>
                  </a:lnTo>
                  <a:lnTo>
                    <a:pt x="15435" y="5835"/>
                  </a:lnTo>
                  <a:lnTo>
                    <a:pt x="12862" y="6340"/>
                  </a:lnTo>
                  <a:lnTo>
                    <a:pt x="10520" y="6891"/>
                  </a:lnTo>
                  <a:lnTo>
                    <a:pt x="8407" y="7396"/>
                  </a:lnTo>
                  <a:lnTo>
                    <a:pt x="6478" y="7948"/>
                  </a:lnTo>
                  <a:lnTo>
                    <a:pt x="4824" y="8545"/>
                  </a:lnTo>
                  <a:lnTo>
                    <a:pt x="3354" y="9096"/>
                  </a:lnTo>
                  <a:lnTo>
                    <a:pt x="2757" y="9371"/>
                  </a:lnTo>
                  <a:lnTo>
                    <a:pt x="2160" y="9693"/>
                  </a:lnTo>
                  <a:lnTo>
                    <a:pt x="1654" y="9969"/>
                  </a:lnTo>
                  <a:lnTo>
                    <a:pt x="1241" y="10290"/>
                  </a:lnTo>
                  <a:lnTo>
                    <a:pt x="874" y="10566"/>
                  </a:lnTo>
                  <a:lnTo>
                    <a:pt x="552" y="10887"/>
                  </a:lnTo>
                  <a:lnTo>
                    <a:pt x="322" y="11209"/>
                  </a:lnTo>
                  <a:lnTo>
                    <a:pt x="139" y="11484"/>
                  </a:lnTo>
                  <a:lnTo>
                    <a:pt x="47" y="11806"/>
                  </a:lnTo>
                  <a:lnTo>
                    <a:pt x="1" y="12127"/>
                  </a:lnTo>
                  <a:lnTo>
                    <a:pt x="47" y="12449"/>
                  </a:lnTo>
                  <a:lnTo>
                    <a:pt x="139" y="12771"/>
                  </a:lnTo>
                  <a:lnTo>
                    <a:pt x="322" y="13046"/>
                  </a:lnTo>
                  <a:lnTo>
                    <a:pt x="552" y="13368"/>
                  </a:lnTo>
                  <a:lnTo>
                    <a:pt x="874" y="13689"/>
                  </a:lnTo>
                  <a:lnTo>
                    <a:pt x="1241" y="13965"/>
                  </a:lnTo>
                  <a:lnTo>
                    <a:pt x="1654" y="14286"/>
                  </a:lnTo>
                  <a:lnTo>
                    <a:pt x="2160" y="14562"/>
                  </a:lnTo>
                  <a:lnTo>
                    <a:pt x="2757" y="14884"/>
                  </a:lnTo>
                  <a:lnTo>
                    <a:pt x="3354" y="15159"/>
                  </a:lnTo>
                  <a:lnTo>
                    <a:pt x="4824" y="15710"/>
                  </a:lnTo>
                  <a:lnTo>
                    <a:pt x="6478" y="16307"/>
                  </a:lnTo>
                  <a:lnTo>
                    <a:pt x="8407" y="16859"/>
                  </a:lnTo>
                  <a:lnTo>
                    <a:pt x="10520" y="17364"/>
                  </a:lnTo>
                  <a:lnTo>
                    <a:pt x="12862" y="17915"/>
                  </a:lnTo>
                  <a:lnTo>
                    <a:pt x="15435" y="18420"/>
                  </a:lnTo>
                  <a:lnTo>
                    <a:pt x="18237" y="18926"/>
                  </a:lnTo>
                  <a:lnTo>
                    <a:pt x="21176" y="19385"/>
                  </a:lnTo>
                  <a:lnTo>
                    <a:pt x="24346" y="19844"/>
                  </a:lnTo>
                  <a:lnTo>
                    <a:pt x="27699" y="20258"/>
                  </a:lnTo>
                  <a:lnTo>
                    <a:pt x="31236" y="20717"/>
                  </a:lnTo>
                  <a:lnTo>
                    <a:pt x="34956" y="21085"/>
                  </a:lnTo>
                  <a:lnTo>
                    <a:pt x="38815" y="21498"/>
                  </a:lnTo>
                  <a:lnTo>
                    <a:pt x="42857" y="21820"/>
                  </a:lnTo>
                  <a:lnTo>
                    <a:pt x="47037" y="22187"/>
                  </a:lnTo>
                  <a:lnTo>
                    <a:pt x="51355" y="22509"/>
                  </a:lnTo>
                  <a:lnTo>
                    <a:pt x="55810" y="22784"/>
                  </a:lnTo>
                  <a:lnTo>
                    <a:pt x="60404" y="23060"/>
                  </a:lnTo>
                  <a:lnTo>
                    <a:pt x="65135" y="23289"/>
                  </a:lnTo>
                  <a:lnTo>
                    <a:pt x="70004" y="23519"/>
                  </a:lnTo>
                  <a:lnTo>
                    <a:pt x="74965" y="23703"/>
                  </a:lnTo>
                  <a:lnTo>
                    <a:pt x="80017" y="23887"/>
                  </a:lnTo>
                  <a:lnTo>
                    <a:pt x="85162" y="24024"/>
                  </a:lnTo>
                  <a:lnTo>
                    <a:pt x="90398" y="24116"/>
                  </a:lnTo>
                  <a:lnTo>
                    <a:pt x="95773" y="24208"/>
                  </a:lnTo>
                  <a:lnTo>
                    <a:pt x="101147" y="24254"/>
                  </a:lnTo>
                  <a:lnTo>
                    <a:pt x="112125" y="24254"/>
                  </a:lnTo>
                  <a:lnTo>
                    <a:pt x="117545" y="24208"/>
                  </a:lnTo>
                  <a:lnTo>
                    <a:pt x="122920" y="24116"/>
                  </a:lnTo>
                  <a:lnTo>
                    <a:pt x="128156" y="24024"/>
                  </a:lnTo>
                  <a:lnTo>
                    <a:pt x="133301" y="23887"/>
                  </a:lnTo>
                  <a:lnTo>
                    <a:pt x="138353" y="23703"/>
                  </a:lnTo>
                  <a:lnTo>
                    <a:pt x="143314" y="23519"/>
                  </a:lnTo>
                  <a:lnTo>
                    <a:pt x="148183" y="23289"/>
                  </a:lnTo>
                  <a:lnTo>
                    <a:pt x="152868" y="23060"/>
                  </a:lnTo>
                  <a:lnTo>
                    <a:pt x="157508" y="22784"/>
                  </a:lnTo>
                  <a:lnTo>
                    <a:pt x="161963" y="22509"/>
                  </a:lnTo>
                  <a:lnTo>
                    <a:pt x="166281" y="22187"/>
                  </a:lnTo>
                  <a:lnTo>
                    <a:pt x="170461" y="21820"/>
                  </a:lnTo>
                  <a:lnTo>
                    <a:pt x="174503" y="21498"/>
                  </a:lnTo>
                  <a:lnTo>
                    <a:pt x="178362" y="21085"/>
                  </a:lnTo>
                  <a:lnTo>
                    <a:pt x="182082" y="20717"/>
                  </a:lnTo>
                  <a:lnTo>
                    <a:pt x="185619" y="20258"/>
                  </a:lnTo>
                  <a:lnTo>
                    <a:pt x="188926" y="19844"/>
                  </a:lnTo>
                  <a:lnTo>
                    <a:pt x="192096" y="19385"/>
                  </a:lnTo>
                  <a:lnTo>
                    <a:pt x="195081" y="18926"/>
                  </a:lnTo>
                  <a:lnTo>
                    <a:pt x="197883" y="18420"/>
                  </a:lnTo>
                  <a:lnTo>
                    <a:pt x="200410" y="17915"/>
                  </a:lnTo>
                  <a:lnTo>
                    <a:pt x="202798" y="17364"/>
                  </a:lnTo>
                  <a:lnTo>
                    <a:pt x="204911" y="16859"/>
                  </a:lnTo>
                  <a:lnTo>
                    <a:pt x="206840" y="16307"/>
                  </a:lnTo>
                  <a:lnTo>
                    <a:pt x="208494" y="15710"/>
                  </a:lnTo>
                  <a:lnTo>
                    <a:pt x="209964" y="15159"/>
                  </a:lnTo>
                  <a:lnTo>
                    <a:pt x="210561" y="14884"/>
                  </a:lnTo>
                  <a:lnTo>
                    <a:pt x="211112" y="14562"/>
                  </a:lnTo>
                  <a:lnTo>
                    <a:pt x="211618" y="14286"/>
                  </a:lnTo>
                  <a:lnTo>
                    <a:pt x="212077" y="13965"/>
                  </a:lnTo>
                  <a:lnTo>
                    <a:pt x="212444" y="13689"/>
                  </a:lnTo>
                  <a:lnTo>
                    <a:pt x="212766" y="13368"/>
                  </a:lnTo>
                  <a:lnTo>
                    <a:pt x="212996" y="13046"/>
                  </a:lnTo>
                  <a:lnTo>
                    <a:pt x="213179" y="12771"/>
                  </a:lnTo>
                  <a:lnTo>
                    <a:pt x="213271" y="12449"/>
                  </a:lnTo>
                  <a:lnTo>
                    <a:pt x="213317" y="12127"/>
                  </a:lnTo>
                  <a:lnTo>
                    <a:pt x="213271" y="11806"/>
                  </a:lnTo>
                  <a:lnTo>
                    <a:pt x="213179" y="11484"/>
                  </a:lnTo>
                  <a:lnTo>
                    <a:pt x="212996" y="11209"/>
                  </a:lnTo>
                  <a:lnTo>
                    <a:pt x="212766" y="10887"/>
                  </a:lnTo>
                  <a:lnTo>
                    <a:pt x="212444" y="10566"/>
                  </a:lnTo>
                  <a:lnTo>
                    <a:pt x="212077" y="10290"/>
                  </a:lnTo>
                  <a:lnTo>
                    <a:pt x="211618" y="9969"/>
                  </a:lnTo>
                  <a:lnTo>
                    <a:pt x="211112" y="9693"/>
                  </a:lnTo>
                  <a:lnTo>
                    <a:pt x="210561" y="9371"/>
                  </a:lnTo>
                  <a:lnTo>
                    <a:pt x="209964" y="9096"/>
                  </a:lnTo>
                  <a:lnTo>
                    <a:pt x="208494" y="8545"/>
                  </a:lnTo>
                  <a:lnTo>
                    <a:pt x="206840" y="7948"/>
                  </a:lnTo>
                  <a:lnTo>
                    <a:pt x="204911" y="7396"/>
                  </a:lnTo>
                  <a:lnTo>
                    <a:pt x="202798" y="6891"/>
                  </a:lnTo>
                  <a:lnTo>
                    <a:pt x="200410" y="6340"/>
                  </a:lnTo>
                  <a:lnTo>
                    <a:pt x="197883" y="5835"/>
                  </a:lnTo>
                  <a:lnTo>
                    <a:pt x="195081" y="5375"/>
                  </a:lnTo>
                  <a:lnTo>
                    <a:pt x="192096" y="4870"/>
                  </a:lnTo>
                  <a:lnTo>
                    <a:pt x="188926" y="4411"/>
                  </a:lnTo>
                  <a:lnTo>
                    <a:pt x="185619" y="3997"/>
                  </a:lnTo>
                  <a:lnTo>
                    <a:pt x="182082" y="3538"/>
                  </a:lnTo>
                  <a:lnTo>
                    <a:pt x="178362" y="3170"/>
                  </a:lnTo>
                  <a:lnTo>
                    <a:pt x="174503" y="2757"/>
                  </a:lnTo>
                  <a:lnTo>
                    <a:pt x="170461" y="2435"/>
                  </a:lnTo>
                  <a:lnTo>
                    <a:pt x="166281" y="2068"/>
                  </a:lnTo>
                  <a:lnTo>
                    <a:pt x="161963" y="1746"/>
                  </a:lnTo>
                  <a:lnTo>
                    <a:pt x="157508" y="1471"/>
                  </a:lnTo>
                  <a:lnTo>
                    <a:pt x="152868" y="1195"/>
                  </a:lnTo>
                  <a:lnTo>
                    <a:pt x="148183" y="966"/>
                  </a:lnTo>
                  <a:lnTo>
                    <a:pt x="143314" y="736"/>
                  </a:lnTo>
                  <a:lnTo>
                    <a:pt x="138353" y="552"/>
                  </a:lnTo>
                  <a:lnTo>
                    <a:pt x="133301" y="368"/>
                  </a:lnTo>
                  <a:lnTo>
                    <a:pt x="128156" y="277"/>
                  </a:lnTo>
                  <a:lnTo>
                    <a:pt x="122920" y="139"/>
                  </a:lnTo>
                  <a:lnTo>
                    <a:pt x="117545" y="93"/>
                  </a:lnTo>
                  <a:lnTo>
                    <a:pt x="112125" y="47"/>
                  </a:lnTo>
                  <a:lnTo>
                    <a:pt x="1066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7"/>
            <p:cNvSpPr/>
            <p:nvPr/>
          </p:nvSpPr>
          <p:spPr>
            <a:xfrm>
              <a:off x="4432169" y="4024155"/>
              <a:ext cx="4527936" cy="9899"/>
            </a:xfrm>
            <a:custGeom>
              <a:avLst/>
              <a:gdLst/>
              <a:ahLst/>
              <a:cxnLst/>
              <a:rect l="l" t="t" r="r" b="b"/>
              <a:pathLst>
                <a:path w="231460" h="506" extrusionOk="0">
                  <a:moveTo>
                    <a:pt x="115753" y="0"/>
                  </a:moveTo>
                  <a:lnTo>
                    <a:pt x="57876" y="92"/>
                  </a:lnTo>
                  <a:lnTo>
                    <a:pt x="28938" y="138"/>
                  </a:lnTo>
                  <a:lnTo>
                    <a:pt x="0" y="230"/>
                  </a:lnTo>
                  <a:lnTo>
                    <a:pt x="28938" y="368"/>
                  </a:lnTo>
                  <a:lnTo>
                    <a:pt x="57876" y="414"/>
                  </a:lnTo>
                  <a:lnTo>
                    <a:pt x="115753" y="505"/>
                  </a:lnTo>
                  <a:lnTo>
                    <a:pt x="173629" y="414"/>
                  </a:lnTo>
                  <a:lnTo>
                    <a:pt x="202568" y="368"/>
                  </a:lnTo>
                  <a:lnTo>
                    <a:pt x="231460" y="230"/>
                  </a:lnTo>
                  <a:lnTo>
                    <a:pt x="202568" y="138"/>
                  </a:lnTo>
                  <a:lnTo>
                    <a:pt x="173629" y="92"/>
                  </a:lnTo>
                  <a:lnTo>
                    <a:pt x="1157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7"/>
            <p:cNvSpPr/>
            <p:nvPr/>
          </p:nvSpPr>
          <p:spPr>
            <a:xfrm>
              <a:off x="5452041" y="734446"/>
              <a:ext cx="798854" cy="798854"/>
            </a:xfrm>
            <a:custGeom>
              <a:avLst/>
              <a:gdLst/>
              <a:ahLst/>
              <a:cxnLst/>
              <a:rect l="l" t="t" r="r" b="b"/>
              <a:pathLst>
                <a:path w="40836" h="40836" extrusionOk="0">
                  <a:moveTo>
                    <a:pt x="20395" y="0"/>
                  </a:moveTo>
                  <a:lnTo>
                    <a:pt x="19339" y="46"/>
                  </a:lnTo>
                  <a:lnTo>
                    <a:pt x="18328" y="92"/>
                  </a:lnTo>
                  <a:lnTo>
                    <a:pt x="17318" y="230"/>
                  </a:lnTo>
                  <a:lnTo>
                    <a:pt x="16307" y="414"/>
                  </a:lnTo>
                  <a:lnTo>
                    <a:pt x="15297" y="644"/>
                  </a:lnTo>
                  <a:lnTo>
                    <a:pt x="14332" y="919"/>
                  </a:lnTo>
                  <a:lnTo>
                    <a:pt x="13413" y="1241"/>
                  </a:lnTo>
                  <a:lnTo>
                    <a:pt x="12449" y="1608"/>
                  </a:lnTo>
                  <a:lnTo>
                    <a:pt x="11576" y="2022"/>
                  </a:lnTo>
                  <a:lnTo>
                    <a:pt x="10703" y="2481"/>
                  </a:lnTo>
                  <a:lnTo>
                    <a:pt x="9831" y="2986"/>
                  </a:lnTo>
                  <a:lnTo>
                    <a:pt x="9004" y="3491"/>
                  </a:lnTo>
                  <a:lnTo>
                    <a:pt x="8177" y="4043"/>
                  </a:lnTo>
                  <a:lnTo>
                    <a:pt x="7442" y="4686"/>
                  </a:lnTo>
                  <a:lnTo>
                    <a:pt x="6707" y="5329"/>
                  </a:lnTo>
                  <a:lnTo>
                    <a:pt x="5972" y="5972"/>
                  </a:lnTo>
                  <a:lnTo>
                    <a:pt x="5283" y="6707"/>
                  </a:lnTo>
                  <a:lnTo>
                    <a:pt x="4640" y="7442"/>
                  </a:lnTo>
                  <a:lnTo>
                    <a:pt x="4043" y="8223"/>
                  </a:lnTo>
                  <a:lnTo>
                    <a:pt x="3492" y="9003"/>
                  </a:lnTo>
                  <a:lnTo>
                    <a:pt x="2941" y="9830"/>
                  </a:lnTo>
                  <a:lnTo>
                    <a:pt x="2481" y="10703"/>
                  </a:lnTo>
                  <a:lnTo>
                    <a:pt x="2022" y="11576"/>
                  </a:lnTo>
                  <a:lnTo>
                    <a:pt x="1608" y="12494"/>
                  </a:lnTo>
                  <a:lnTo>
                    <a:pt x="1241" y="13413"/>
                  </a:lnTo>
                  <a:lnTo>
                    <a:pt x="919" y="14332"/>
                  </a:lnTo>
                  <a:lnTo>
                    <a:pt x="644" y="15296"/>
                  </a:lnTo>
                  <a:lnTo>
                    <a:pt x="414" y="16307"/>
                  </a:lnTo>
                  <a:lnTo>
                    <a:pt x="230" y="17318"/>
                  </a:lnTo>
                  <a:lnTo>
                    <a:pt x="93" y="18328"/>
                  </a:lnTo>
                  <a:lnTo>
                    <a:pt x="47" y="19385"/>
                  </a:lnTo>
                  <a:lnTo>
                    <a:pt x="1" y="20441"/>
                  </a:lnTo>
                  <a:lnTo>
                    <a:pt x="47" y="21452"/>
                  </a:lnTo>
                  <a:lnTo>
                    <a:pt x="93" y="22508"/>
                  </a:lnTo>
                  <a:lnTo>
                    <a:pt x="230" y="23519"/>
                  </a:lnTo>
                  <a:lnTo>
                    <a:pt x="414" y="24529"/>
                  </a:lnTo>
                  <a:lnTo>
                    <a:pt x="644" y="25540"/>
                  </a:lnTo>
                  <a:lnTo>
                    <a:pt x="919" y="26504"/>
                  </a:lnTo>
                  <a:lnTo>
                    <a:pt x="1241" y="27423"/>
                  </a:lnTo>
                  <a:lnTo>
                    <a:pt x="1608" y="28342"/>
                  </a:lnTo>
                  <a:lnTo>
                    <a:pt x="2022" y="29260"/>
                  </a:lnTo>
                  <a:lnTo>
                    <a:pt x="2481" y="30133"/>
                  </a:lnTo>
                  <a:lnTo>
                    <a:pt x="2941" y="31006"/>
                  </a:lnTo>
                  <a:lnTo>
                    <a:pt x="3492" y="31833"/>
                  </a:lnTo>
                  <a:lnTo>
                    <a:pt x="4043" y="32613"/>
                  </a:lnTo>
                  <a:lnTo>
                    <a:pt x="4640" y="33394"/>
                  </a:lnTo>
                  <a:lnTo>
                    <a:pt x="5283" y="34129"/>
                  </a:lnTo>
                  <a:lnTo>
                    <a:pt x="5972" y="34864"/>
                  </a:lnTo>
                  <a:lnTo>
                    <a:pt x="6707" y="35507"/>
                  </a:lnTo>
                  <a:lnTo>
                    <a:pt x="7442" y="36150"/>
                  </a:lnTo>
                  <a:lnTo>
                    <a:pt x="8177" y="36793"/>
                  </a:lnTo>
                  <a:lnTo>
                    <a:pt x="9004" y="37345"/>
                  </a:lnTo>
                  <a:lnTo>
                    <a:pt x="9831" y="37896"/>
                  </a:lnTo>
                  <a:lnTo>
                    <a:pt x="10703" y="38355"/>
                  </a:lnTo>
                  <a:lnTo>
                    <a:pt x="11576" y="38815"/>
                  </a:lnTo>
                  <a:lnTo>
                    <a:pt x="12449" y="39228"/>
                  </a:lnTo>
                  <a:lnTo>
                    <a:pt x="13413" y="39595"/>
                  </a:lnTo>
                  <a:lnTo>
                    <a:pt x="14332" y="39917"/>
                  </a:lnTo>
                  <a:lnTo>
                    <a:pt x="15297" y="40193"/>
                  </a:lnTo>
                  <a:lnTo>
                    <a:pt x="16307" y="40422"/>
                  </a:lnTo>
                  <a:lnTo>
                    <a:pt x="17318" y="40606"/>
                  </a:lnTo>
                  <a:lnTo>
                    <a:pt x="18328" y="40744"/>
                  </a:lnTo>
                  <a:lnTo>
                    <a:pt x="19339" y="40790"/>
                  </a:lnTo>
                  <a:lnTo>
                    <a:pt x="20395" y="40836"/>
                  </a:lnTo>
                  <a:lnTo>
                    <a:pt x="21452" y="40790"/>
                  </a:lnTo>
                  <a:lnTo>
                    <a:pt x="22508" y="40744"/>
                  </a:lnTo>
                  <a:lnTo>
                    <a:pt x="23519" y="40606"/>
                  </a:lnTo>
                  <a:lnTo>
                    <a:pt x="24529" y="40422"/>
                  </a:lnTo>
                  <a:lnTo>
                    <a:pt x="25494" y="40193"/>
                  </a:lnTo>
                  <a:lnTo>
                    <a:pt x="26459" y="39917"/>
                  </a:lnTo>
                  <a:lnTo>
                    <a:pt x="27423" y="39595"/>
                  </a:lnTo>
                  <a:lnTo>
                    <a:pt x="28342" y="39228"/>
                  </a:lnTo>
                  <a:lnTo>
                    <a:pt x="29261" y="38815"/>
                  </a:lnTo>
                  <a:lnTo>
                    <a:pt x="30133" y="38355"/>
                  </a:lnTo>
                  <a:lnTo>
                    <a:pt x="31006" y="37896"/>
                  </a:lnTo>
                  <a:lnTo>
                    <a:pt x="31833" y="37345"/>
                  </a:lnTo>
                  <a:lnTo>
                    <a:pt x="32614" y="36793"/>
                  </a:lnTo>
                  <a:lnTo>
                    <a:pt x="33395" y="36150"/>
                  </a:lnTo>
                  <a:lnTo>
                    <a:pt x="34130" y="35507"/>
                  </a:lnTo>
                  <a:lnTo>
                    <a:pt x="34864" y="34864"/>
                  </a:lnTo>
                  <a:lnTo>
                    <a:pt x="35508" y="34129"/>
                  </a:lnTo>
                  <a:lnTo>
                    <a:pt x="36151" y="33394"/>
                  </a:lnTo>
                  <a:lnTo>
                    <a:pt x="36748" y="32613"/>
                  </a:lnTo>
                  <a:lnTo>
                    <a:pt x="37345" y="31833"/>
                  </a:lnTo>
                  <a:lnTo>
                    <a:pt x="37850" y="31006"/>
                  </a:lnTo>
                  <a:lnTo>
                    <a:pt x="38355" y="30133"/>
                  </a:lnTo>
                  <a:lnTo>
                    <a:pt x="38815" y="29260"/>
                  </a:lnTo>
                  <a:lnTo>
                    <a:pt x="39228" y="28342"/>
                  </a:lnTo>
                  <a:lnTo>
                    <a:pt x="39596" y="27423"/>
                  </a:lnTo>
                  <a:lnTo>
                    <a:pt x="39917" y="26504"/>
                  </a:lnTo>
                  <a:lnTo>
                    <a:pt x="40193" y="25540"/>
                  </a:lnTo>
                  <a:lnTo>
                    <a:pt x="40422" y="24529"/>
                  </a:lnTo>
                  <a:lnTo>
                    <a:pt x="40606" y="23519"/>
                  </a:lnTo>
                  <a:lnTo>
                    <a:pt x="40698" y="22508"/>
                  </a:lnTo>
                  <a:lnTo>
                    <a:pt x="40790" y="21452"/>
                  </a:lnTo>
                  <a:lnTo>
                    <a:pt x="40836" y="20441"/>
                  </a:lnTo>
                  <a:lnTo>
                    <a:pt x="40790" y="19385"/>
                  </a:lnTo>
                  <a:lnTo>
                    <a:pt x="40698" y="18328"/>
                  </a:lnTo>
                  <a:lnTo>
                    <a:pt x="40606" y="17318"/>
                  </a:lnTo>
                  <a:lnTo>
                    <a:pt x="40422" y="16307"/>
                  </a:lnTo>
                  <a:lnTo>
                    <a:pt x="40193" y="15296"/>
                  </a:lnTo>
                  <a:lnTo>
                    <a:pt x="39917" y="14332"/>
                  </a:lnTo>
                  <a:lnTo>
                    <a:pt x="39596" y="13413"/>
                  </a:lnTo>
                  <a:lnTo>
                    <a:pt x="39228" y="12494"/>
                  </a:lnTo>
                  <a:lnTo>
                    <a:pt x="38815" y="11576"/>
                  </a:lnTo>
                  <a:lnTo>
                    <a:pt x="38355" y="10703"/>
                  </a:lnTo>
                  <a:lnTo>
                    <a:pt x="37850" y="9830"/>
                  </a:lnTo>
                  <a:lnTo>
                    <a:pt x="37345" y="9003"/>
                  </a:lnTo>
                  <a:lnTo>
                    <a:pt x="36748" y="8223"/>
                  </a:lnTo>
                  <a:lnTo>
                    <a:pt x="36151" y="7442"/>
                  </a:lnTo>
                  <a:lnTo>
                    <a:pt x="35508" y="6707"/>
                  </a:lnTo>
                  <a:lnTo>
                    <a:pt x="34864" y="5972"/>
                  </a:lnTo>
                  <a:lnTo>
                    <a:pt x="34130" y="5329"/>
                  </a:lnTo>
                  <a:lnTo>
                    <a:pt x="33395" y="4686"/>
                  </a:lnTo>
                  <a:lnTo>
                    <a:pt x="32614" y="4043"/>
                  </a:lnTo>
                  <a:lnTo>
                    <a:pt x="31833" y="3491"/>
                  </a:lnTo>
                  <a:lnTo>
                    <a:pt x="31006" y="2986"/>
                  </a:lnTo>
                  <a:lnTo>
                    <a:pt x="30133" y="2481"/>
                  </a:lnTo>
                  <a:lnTo>
                    <a:pt x="29261" y="2022"/>
                  </a:lnTo>
                  <a:lnTo>
                    <a:pt x="28342" y="1608"/>
                  </a:lnTo>
                  <a:lnTo>
                    <a:pt x="27423" y="1241"/>
                  </a:lnTo>
                  <a:lnTo>
                    <a:pt x="26459" y="919"/>
                  </a:lnTo>
                  <a:lnTo>
                    <a:pt x="25494" y="644"/>
                  </a:lnTo>
                  <a:lnTo>
                    <a:pt x="24529" y="414"/>
                  </a:lnTo>
                  <a:lnTo>
                    <a:pt x="23519" y="230"/>
                  </a:lnTo>
                  <a:lnTo>
                    <a:pt x="22508" y="92"/>
                  </a:lnTo>
                  <a:lnTo>
                    <a:pt x="21452" y="46"/>
                  </a:lnTo>
                  <a:lnTo>
                    <a:pt x="2039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7"/>
            <p:cNvSpPr/>
            <p:nvPr/>
          </p:nvSpPr>
          <p:spPr>
            <a:xfrm>
              <a:off x="5546390" y="828796"/>
              <a:ext cx="609254" cy="610154"/>
            </a:xfrm>
            <a:custGeom>
              <a:avLst/>
              <a:gdLst/>
              <a:ahLst/>
              <a:cxnLst/>
              <a:rect l="l" t="t" r="r" b="b"/>
              <a:pathLst>
                <a:path w="31144" h="31190" extrusionOk="0">
                  <a:moveTo>
                    <a:pt x="15572" y="1"/>
                  </a:moveTo>
                  <a:lnTo>
                    <a:pt x="14791" y="46"/>
                  </a:lnTo>
                  <a:lnTo>
                    <a:pt x="14011" y="92"/>
                  </a:lnTo>
                  <a:lnTo>
                    <a:pt x="13230" y="184"/>
                  </a:lnTo>
                  <a:lnTo>
                    <a:pt x="12449" y="322"/>
                  </a:lnTo>
                  <a:lnTo>
                    <a:pt x="11714" y="506"/>
                  </a:lnTo>
                  <a:lnTo>
                    <a:pt x="10933" y="735"/>
                  </a:lnTo>
                  <a:lnTo>
                    <a:pt x="10244" y="965"/>
                  </a:lnTo>
                  <a:lnTo>
                    <a:pt x="9509" y="1241"/>
                  </a:lnTo>
                  <a:lnTo>
                    <a:pt x="8820" y="1562"/>
                  </a:lnTo>
                  <a:lnTo>
                    <a:pt x="8177" y="1884"/>
                  </a:lnTo>
                  <a:lnTo>
                    <a:pt x="7488" y="2297"/>
                  </a:lnTo>
                  <a:lnTo>
                    <a:pt x="6891" y="2665"/>
                  </a:lnTo>
                  <a:lnTo>
                    <a:pt x="6248" y="3124"/>
                  </a:lnTo>
                  <a:lnTo>
                    <a:pt x="5697" y="3583"/>
                  </a:lnTo>
                  <a:lnTo>
                    <a:pt x="5099" y="4089"/>
                  </a:lnTo>
                  <a:lnTo>
                    <a:pt x="4594" y="4594"/>
                  </a:lnTo>
                  <a:lnTo>
                    <a:pt x="4043" y="5145"/>
                  </a:lnTo>
                  <a:lnTo>
                    <a:pt x="3584" y="5696"/>
                  </a:lnTo>
                  <a:lnTo>
                    <a:pt x="3124" y="6293"/>
                  </a:lnTo>
                  <a:lnTo>
                    <a:pt x="2665" y="6891"/>
                  </a:lnTo>
                  <a:lnTo>
                    <a:pt x="2252" y="7534"/>
                  </a:lnTo>
                  <a:lnTo>
                    <a:pt x="1884" y="8177"/>
                  </a:lnTo>
                  <a:lnTo>
                    <a:pt x="1563" y="8866"/>
                  </a:lnTo>
                  <a:lnTo>
                    <a:pt x="1241" y="9555"/>
                  </a:lnTo>
                  <a:lnTo>
                    <a:pt x="965" y="10244"/>
                  </a:lnTo>
                  <a:lnTo>
                    <a:pt x="690" y="10979"/>
                  </a:lnTo>
                  <a:lnTo>
                    <a:pt x="506" y="11714"/>
                  </a:lnTo>
                  <a:lnTo>
                    <a:pt x="322" y="12449"/>
                  </a:lnTo>
                  <a:lnTo>
                    <a:pt x="185" y="13229"/>
                  </a:lnTo>
                  <a:lnTo>
                    <a:pt x="93" y="14010"/>
                  </a:lnTo>
                  <a:lnTo>
                    <a:pt x="47" y="14791"/>
                  </a:lnTo>
                  <a:lnTo>
                    <a:pt x="1" y="15618"/>
                  </a:lnTo>
                  <a:lnTo>
                    <a:pt x="47" y="16399"/>
                  </a:lnTo>
                  <a:lnTo>
                    <a:pt x="93" y="17180"/>
                  </a:lnTo>
                  <a:lnTo>
                    <a:pt x="185" y="17961"/>
                  </a:lnTo>
                  <a:lnTo>
                    <a:pt x="322" y="18741"/>
                  </a:lnTo>
                  <a:lnTo>
                    <a:pt x="506" y="19476"/>
                  </a:lnTo>
                  <a:lnTo>
                    <a:pt x="690" y="20211"/>
                  </a:lnTo>
                  <a:lnTo>
                    <a:pt x="965" y="20946"/>
                  </a:lnTo>
                  <a:lnTo>
                    <a:pt x="1241" y="21681"/>
                  </a:lnTo>
                  <a:lnTo>
                    <a:pt x="1563" y="22370"/>
                  </a:lnTo>
                  <a:lnTo>
                    <a:pt x="1884" y="23013"/>
                  </a:lnTo>
                  <a:lnTo>
                    <a:pt x="2252" y="23656"/>
                  </a:lnTo>
                  <a:lnTo>
                    <a:pt x="2665" y="24299"/>
                  </a:lnTo>
                  <a:lnTo>
                    <a:pt x="3124" y="24897"/>
                  </a:lnTo>
                  <a:lnTo>
                    <a:pt x="3584" y="25494"/>
                  </a:lnTo>
                  <a:lnTo>
                    <a:pt x="4043" y="26091"/>
                  </a:lnTo>
                  <a:lnTo>
                    <a:pt x="4594" y="26596"/>
                  </a:lnTo>
                  <a:lnTo>
                    <a:pt x="5099" y="27147"/>
                  </a:lnTo>
                  <a:lnTo>
                    <a:pt x="5697" y="27607"/>
                  </a:lnTo>
                  <a:lnTo>
                    <a:pt x="6248" y="28066"/>
                  </a:lnTo>
                  <a:lnTo>
                    <a:pt x="6891" y="28525"/>
                  </a:lnTo>
                  <a:lnTo>
                    <a:pt x="7488" y="28939"/>
                  </a:lnTo>
                  <a:lnTo>
                    <a:pt x="8177" y="29306"/>
                  </a:lnTo>
                  <a:lnTo>
                    <a:pt x="8820" y="29628"/>
                  </a:lnTo>
                  <a:lnTo>
                    <a:pt x="9509" y="29949"/>
                  </a:lnTo>
                  <a:lnTo>
                    <a:pt x="10244" y="30225"/>
                  </a:lnTo>
                  <a:lnTo>
                    <a:pt x="10933" y="30455"/>
                  </a:lnTo>
                  <a:lnTo>
                    <a:pt x="11714" y="30684"/>
                  </a:lnTo>
                  <a:lnTo>
                    <a:pt x="12449" y="30868"/>
                  </a:lnTo>
                  <a:lnTo>
                    <a:pt x="13230" y="31006"/>
                  </a:lnTo>
                  <a:lnTo>
                    <a:pt x="14011" y="31098"/>
                  </a:lnTo>
                  <a:lnTo>
                    <a:pt x="14791" y="31144"/>
                  </a:lnTo>
                  <a:lnTo>
                    <a:pt x="15572" y="31190"/>
                  </a:lnTo>
                  <a:lnTo>
                    <a:pt x="16399" y="31144"/>
                  </a:lnTo>
                  <a:lnTo>
                    <a:pt x="17180" y="31098"/>
                  </a:lnTo>
                  <a:lnTo>
                    <a:pt x="17961" y="31006"/>
                  </a:lnTo>
                  <a:lnTo>
                    <a:pt x="18742" y="30868"/>
                  </a:lnTo>
                  <a:lnTo>
                    <a:pt x="19477" y="30684"/>
                  </a:lnTo>
                  <a:lnTo>
                    <a:pt x="20212" y="30455"/>
                  </a:lnTo>
                  <a:lnTo>
                    <a:pt x="20947" y="30225"/>
                  </a:lnTo>
                  <a:lnTo>
                    <a:pt x="21636" y="29949"/>
                  </a:lnTo>
                  <a:lnTo>
                    <a:pt x="22325" y="29628"/>
                  </a:lnTo>
                  <a:lnTo>
                    <a:pt x="23014" y="29306"/>
                  </a:lnTo>
                  <a:lnTo>
                    <a:pt x="23657" y="28939"/>
                  </a:lnTo>
                  <a:lnTo>
                    <a:pt x="24300" y="28525"/>
                  </a:lnTo>
                  <a:lnTo>
                    <a:pt x="24897" y="28066"/>
                  </a:lnTo>
                  <a:lnTo>
                    <a:pt x="25494" y="27607"/>
                  </a:lnTo>
                  <a:lnTo>
                    <a:pt x="26045" y="27147"/>
                  </a:lnTo>
                  <a:lnTo>
                    <a:pt x="26596" y="26596"/>
                  </a:lnTo>
                  <a:lnTo>
                    <a:pt x="27102" y="26091"/>
                  </a:lnTo>
                  <a:lnTo>
                    <a:pt x="27607" y="25494"/>
                  </a:lnTo>
                  <a:lnTo>
                    <a:pt x="28066" y="24897"/>
                  </a:lnTo>
                  <a:lnTo>
                    <a:pt x="28526" y="24299"/>
                  </a:lnTo>
                  <a:lnTo>
                    <a:pt x="28893" y="23656"/>
                  </a:lnTo>
                  <a:lnTo>
                    <a:pt x="29307" y="23013"/>
                  </a:lnTo>
                  <a:lnTo>
                    <a:pt x="29628" y="22370"/>
                  </a:lnTo>
                  <a:lnTo>
                    <a:pt x="29950" y="21681"/>
                  </a:lnTo>
                  <a:lnTo>
                    <a:pt x="30225" y="20946"/>
                  </a:lnTo>
                  <a:lnTo>
                    <a:pt x="30455" y="20211"/>
                  </a:lnTo>
                  <a:lnTo>
                    <a:pt x="30685" y="19476"/>
                  </a:lnTo>
                  <a:lnTo>
                    <a:pt x="30868" y="18741"/>
                  </a:lnTo>
                  <a:lnTo>
                    <a:pt x="31006" y="17961"/>
                  </a:lnTo>
                  <a:lnTo>
                    <a:pt x="31098" y="17180"/>
                  </a:lnTo>
                  <a:lnTo>
                    <a:pt x="31144" y="16399"/>
                  </a:lnTo>
                  <a:lnTo>
                    <a:pt x="31144" y="15618"/>
                  </a:lnTo>
                  <a:lnTo>
                    <a:pt x="31144" y="14791"/>
                  </a:lnTo>
                  <a:lnTo>
                    <a:pt x="31098" y="14010"/>
                  </a:lnTo>
                  <a:lnTo>
                    <a:pt x="31006" y="13229"/>
                  </a:lnTo>
                  <a:lnTo>
                    <a:pt x="30868" y="12449"/>
                  </a:lnTo>
                  <a:lnTo>
                    <a:pt x="30685" y="11714"/>
                  </a:lnTo>
                  <a:lnTo>
                    <a:pt x="30455" y="10979"/>
                  </a:lnTo>
                  <a:lnTo>
                    <a:pt x="30225" y="10244"/>
                  </a:lnTo>
                  <a:lnTo>
                    <a:pt x="29950" y="9555"/>
                  </a:lnTo>
                  <a:lnTo>
                    <a:pt x="29628" y="8866"/>
                  </a:lnTo>
                  <a:lnTo>
                    <a:pt x="29307" y="8177"/>
                  </a:lnTo>
                  <a:lnTo>
                    <a:pt x="28893" y="7534"/>
                  </a:lnTo>
                  <a:lnTo>
                    <a:pt x="28526" y="6891"/>
                  </a:lnTo>
                  <a:lnTo>
                    <a:pt x="28066" y="6293"/>
                  </a:lnTo>
                  <a:lnTo>
                    <a:pt x="27607" y="5696"/>
                  </a:lnTo>
                  <a:lnTo>
                    <a:pt x="27102" y="5145"/>
                  </a:lnTo>
                  <a:lnTo>
                    <a:pt x="26596" y="4594"/>
                  </a:lnTo>
                  <a:lnTo>
                    <a:pt x="26045" y="4089"/>
                  </a:lnTo>
                  <a:lnTo>
                    <a:pt x="25494" y="3583"/>
                  </a:lnTo>
                  <a:lnTo>
                    <a:pt x="24897" y="3124"/>
                  </a:lnTo>
                  <a:lnTo>
                    <a:pt x="24300" y="2665"/>
                  </a:lnTo>
                  <a:lnTo>
                    <a:pt x="23657" y="2297"/>
                  </a:lnTo>
                  <a:lnTo>
                    <a:pt x="23014" y="1884"/>
                  </a:lnTo>
                  <a:lnTo>
                    <a:pt x="22325" y="1562"/>
                  </a:lnTo>
                  <a:lnTo>
                    <a:pt x="21636" y="1241"/>
                  </a:lnTo>
                  <a:lnTo>
                    <a:pt x="20947" y="965"/>
                  </a:lnTo>
                  <a:lnTo>
                    <a:pt x="20212" y="735"/>
                  </a:lnTo>
                  <a:lnTo>
                    <a:pt x="19477" y="506"/>
                  </a:lnTo>
                  <a:lnTo>
                    <a:pt x="18742" y="322"/>
                  </a:lnTo>
                  <a:lnTo>
                    <a:pt x="17961" y="184"/>
                  </a:lnTo>
                  <a:lnTo>
                    <a:pt x="17180" y="92"/>
                  </a:lnTo>
                  <a:lnTo>
                    <a:pt x="16399" y="46"/>
                  </a:lnTo>
                  <a:lnTo>
                    <a:pt x="15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7"/>
            <p:cNvSpPr/>
            <p:nvPr/>
          </p:nvSpPr>
          <p:spPr>
            <a:xfrm>
              <a:off x="5633561" y="915967"/>
              <a:ext cx="435833" cy="435813"/>
            </a:xfrm>
            <a:custGeom>
              <a:avLst/>
              <a:gdLst/>
              <a:ahLst/>
              <a:cxnLst/>
              <a:rect l="l" t="t" r="r" b="b"/>
              <a:pathLst>
                <a:path w="22279" h="22278" extrusionOk="0">
                  <a:moveTo>
                    <a:pt x="10933" y="0"/>
                  </a:moveTo>
                  <a:lnTo>
                    <a:pt x="10381" y="46"/>
                  </a:lnTo>
                  <a:lnTo>
                    <a:pt x="9325" y="184"/>
                  </a:lnTo>
                  <a:lnTo>
                    <a:pt x="8268" y="413"/>
                  </a:lnTo>
                  <a:lnTo>
                    <a:pt x="7212" y="735"/>
                  </a:lnTo>
                  <a:lnTo>
                    <a:pt x="6247" y="1148"/>
                  </a:lnTo>
                  <a:lnTo>
                    <a:pt x="5329" y="1654"/>
                  </a:lnTo>
                  <a:lnTo>
                    <a:pt x="4410" y="2251"/>
                  </a:lnTo>
                  <a:lnTo>
                    <a:pt x="3583" y="2940"/>
                  </a:lnTo>
                  <a:lnTo>
                    <a:pt x="2848" y="3721"/>
                  </a:lnTo>
                  <a:lnTo>
                    <a:pt x="2159" y="4548"/>
                  </a:lnTo>
                  <a:lnTo>
                    <a:pt x="1562" y="5466"/>
                  </a:lnTo>
                  <a:lnTo>
                    <a:pt x="1287" y="5926"/>
                  </a:lnTo>
                  <a:lnTo>
                    <a:pt x="1057" y="6431"/>
                  </a:lnTo>
                  <a:lnTo>
                    <a:pt x="827" y="6936"/>
                  </a:lnTo>
                  <a:lnTo>
                    <a:pt x="643" y="7487"/>
                  </a:lnTo>
                  <a:lnTo>
                    <a:pt x="460" y="7993"/>
                  </a:lnTo>
                  <a:lnTo>
                    <a:pt x="322" y="8544"/>
                  </a:lnTo>
                  <a:lnTo>
                    <a:pt x="184" y="9141"/>
                  </a:lnTo>
                  <a:lnTo>
                    <a:pt x="92" y="9692"/>
                  </a:lnTo>
                  <a:lnTo>
                    <a:pt x="46" y="10243"/>
                  </a:lnTo>
                  <a:lnTo>
                    <a:pt x="0" y="10795"/>
                  </a:lnTo>
                  <a:lnTo>
                    <a:pt x="0" y="11346"/>
                  </a:lnTo>
                  <a:lnTo>
                    <a:pt x="46" y="11897"/>
                  </a:lnTo>
                  <a:lnTo>
                    <a:pt x="138" y="12999"/>
                  </a:lnTo>
                  <a:lnTo>
                    <a:pt x="368" y="14056"/>
                  </a:lnTo>
                  <a:lnTo>
                    <a:pt x="735" y="15066"/>
                  </a:lnTo>
                  <a:lnTo>
                    <a:pt x="1149" y="16031"/>
                  </a:lnTo>
                  <a:lnTo>
                    <a:pt x="1654" y="16996"/>
                  </a:lnTo>
                  <a:lnTo>
                    <a:pt x="2251" y="17868"/>
                  </a:lnTo>
                  <a:lnTo>
                    <a:pt x="2940" y="18695"/>
                  </a:lnTo>
                  <a:lnTo>
                    <a:pt x="3721" y="19430"/>
                  </a:lnTo>
                  <a:lnTo>
                    <a:pt x="4548" y="20119"/>
                  </a:lnTo>
                  <a:lnTo>
                    <a:pt x="5466" y="20716"/>
                  </a:lnTo>
                  <a:lnTo>
                    <a:pt x="5926" y="20992"/>
                  </a:lnTo>
                  <a:lnTo>
                    <a:pt x="6431" y="21222"/>
                  </a:lnTo>
                  <a:lnTo>
                    <a:pt x="6936" y="21451"/>
                  </a:lnTo>
                  <a:lnTo>
                    <a:pt x="7488" y="21635"/>
                  </a:lnTo>
                  <a:lnTo>
                    <a:pt x="7993" y="21819"/>
                  </a:lnTo>
                  <a:lnTo>
                    <a:pt x="8544" y="21956"/>
                  </a:lnTo>
                  <a:lnTo>
                    <a:pt x="9141" y="22094"/>
                  </a:lnTo>
                  <a:lnTo>
                    <a:pt x="9692" y="22186"/>
                  </a:lnTo>
                  <a:lnTo>
                    <a:pt x="10244" y="22232"/>
                  </a:lnTo>
                  <a:lnTo>
                    <a:pt x="10795" y="22278"/>
                  </a:lnTo>
                  <a:lnTo>
                    <a:pt x="11897" y="22278"/>
                  </a:lnTo>
                  <a:lnTo>
                    <a:pt x="13000" y="22140"/>
                  </a:lnTo>
                  <a:lnTo>
                    <a:pt x="14010" y="21911"/>
                  </a:lnTo>
                  <a:lnTo>
                    <a:pt x="15067" y="21589"/>
                  </a:lnTo>
                  <a:lnTo>
                    <a:pt x="16031" y="21130"/>
                  </a:lnTo>
                  <a:lnTo>
                    <a:pt x="16950" y="20624"/>
                  </a:lnTo>
                  <a:lnTo>
                    <a:pt x="17869" y="20027"/>
                  </a:lnTo>
                  <a:lnTo>
                    <a:pt x="18695" y="19338"/>
                  </a:lnTo>
                  <a:lnTo>
                    <a:pt x="19430" y="18557"/>
                  </a:lnTo>
                  <a:lnTo>
                    <a:pt x="20119" y="17731"/>
                  </a:lnTo>
                  <a:lnTo>
                    <a:pt x="20716" y="16812"/>
                  </a:lnTo>
                  <a:lnTo>
                    <a:pt x="20992" y="16353"/>
                  </a:lnTo>
                  <a:lnTo>
                    <a:pt x="21222" y="15847"/>
                  </a:lnTo>
                  <a:lnTo>
                    <a:pt x="21451" y="15342"/>
                  </a:lnTo>
                  <a:lnTo>
                    <a:pt x="21635" y="14837"/>
                  </a:lnTo>
                  <a:lnTo>
                    <a:pt x="21819" y="14285"/>
                  </a:lnTo>
                  <a:lnTo>
                    <a:pt x="21957" y="13734"/>
                  </a:lnTo>
                  <a:lnTo>
                    <a:pt x="22095" y="13183"/>
                  </a:lnTo>
                  <a:lnTo>
                    <a:pt x="22186" y="12586"/>
                  </a:lnTo>
                  <a:lnTo>
                    <a:pt x="22232" y="12035"/>
                  </a:lnTo>
                  <a:lnTo>
                    <a:pt x="22278" y="11484"/>
                  </a:lnTo>
                  <a:lnTo>
                    <a:pt x="22278" y="10932"/>
                  </a:lnTo>
                  <a:lnTo>
                    <a:pt x="22232" y="10381"/>
                  </a:lnTo>
                  <a:lnTo>
                    <a:pt x="22140" y="9325"/>
                  </a:lnTo>
                  <a:lnTo>
                    <a:pt x="21911" y="8268"/>
                  </a:lnTo>
                  <a:lnTo>
                    <a:pt x="21543" y="7212"/>
                  </a:lnTo>
                  <a:lnTo>
                    <a:pt x="21130" y="6247"/>
                  </a:lnTo>
                  <a:lnTo>
                    <a:pt x="20625" y="5328"/>
                  </a:lnTo>
                  <a:lnTo>
                    <a:pt x="20027" y="4456"/>
                  </a:lnTo>
                  <a:lnTo>
                    <a:pt x="19338" y="3629"/>
                  </a:lnTo>
                  <a:lnTo>
                    <a:pt x="18558" y="2848"/>
                  </a:lnTo>
                  <a:lnTo>
                    <a:pt x="17731" y="2159"/>
                  </a:lnTo>
                  <a:lnTo>
                    <a:pt x="16812" y="1562"/>
                  </a:lnTo>
                  <a:lnTo>
                    <a:pt x="16353" y="1286"/>
                  </a:lnTo>
                  <a:lnTo>
                    <a:pt x="15848" y="1057"/>
                  </a:lnTo>
                  <a:lnTo>
                    <a:pt x="15342" y="827"/>
                  </a:lnTo>
                  <a:lnTo>
                    <a:pt x="14837" y="643"/>
                  </a:lnTo>
                  <a:lnTo>
                    <a:pt x="14286" y="459"/>
                  </a:lnTo>
                  <a:lnTo>
                    <a:pt x="13735" y="322"/>
                  </a:lnTo>
                  <a:lnTo>
                    <a:pt x="13183" y="184"/>
                  </a:lnTo>
                  <a:lnTo>
                    <a:pt x="12586" y="92"/>
                  </a:lnTo>
                  <a:lnTo>
                    <a:pt x="12035" y="46"/>
                  </a:lnTo>
                  <a:lnTo>
                    <a:pt x="11484"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7"/>
            <p:cNvSpPr/>
            <p:nvPr/>
          </p:nvSpPr>
          <p:spPr>
            <a:xfrm>
              <a:off x="5730611" y="1013897"/>
              <a:ext cx="240834" cy="240854"/>
            </a:xfrm>
            <a:custGeom>
              <a:avLst/>
              <a:gdLst/>
              <a:ahLst/>
              <a:cxnLst/>
              <a:rect l="l" t="t" r="r" b="b"/>
              <a:pathLst>
                <a:path w="12311" h="12312" extrusionOk="0">
                  <a:moveTo>
                    <a:pt x="5696" y="1"/>
                  </a:moveTo>
                  <a:lnTo>
                    <a:pt x="5099" y="93"/>
                  </a:lnTo>
                  <a:lnTo>
                    <a:pt x="4502" y="185"/>
                  </a:lnTo>
                  <a:lnTo>
                    <a:pt x="3951" y="368"/>
                  </a:lnTo>
                  <a:lnTo>
                    <a:pt x="3399" y="644"/>
                  </a:lnTo>
                  <a:lnTo>
                    <a:pt x="2894" y="920"/>
                  </a:lnTo>
                  <a:lnTo>
                    <a:pt x="2435" y="1241"/>
                  </a:lnTo>
                  <a:lnTo>
                    <a:pt x="1975" y="1654"/>
                  </a:lnTo>
                  <a:lnTo>
                    <a:pt x="1562" y="2068"/>
                  </a:lnTo>
                  <a:lnTo>
                    <a:pt x="1195" y="2527"/>
                  </a:lnTo>
                  <a:lnTo>
                    <a:pt x="873" y="3033"/>
                  </a:lnTo>
                  <a:lnTo>
                    <a:pt x="551" y="3584"/>
                  </a:lnTo>
                  <a:lnTo>
                    <a:pt x="322" y="4135"/>
                  </a:lnTo>
                  <a:lnTo>
                    <a:pt x="184" y="4778"/>
                  </a:lnTo>
                  <a:lnTo>
                    <a:pt x="46" y="5375"/>
                  </a:lnTo>
                  <a:lnTo>
                    <a:pt x="0" y="6018"/>
                  </a:lnTo>
                  <a:lnTo>
                    <a:pt x="46" y="6615"/>
                  </a:lnTo>
                  <a:lnTo>
                    <a:pt x="92" y="7212"/>
                  </a:lnTo>
                  <a:lnTo>
                    <a:pt x="230" y="7764"/>
                  </a:lnTo>
                  <a:lnTo>
                    <a:pt x="414" y="8361"/>
                  </a:lnTo>
                  <a:lnTo>
                    <a:pt x="689" y="8912"/>
                  </a:lnTo>
                  <a:lnTo>
                    <a:pt x="965" y="9417"/>
                  </a:lnTo>
                  <a:lnTo>
                    <a:pt x="1286" y="9877"/>
                  </a:lnTo>
                  <a:lnTo>
                    <a:pt x="1700" y="10336"/>
                  </a:lnTo>
                  <a:lnTo>
                    <a:pt x="2113" y="10749"/>
                  </a:lnTo>
                  <a:lnTo>
                    <a:pt x="2573" y="11117"/>
                  </a:lnTo>
                  <a:lnTo>
                    <a:pt x="3078" y="11438"/>
                  </a:lnTo>
                  <a:lnTo>
                    <a:pt x="3629" y="11760"/>
                  </a:lnTo>
                  <a:lnTo>
                    <a:pt x="4180" y="11944"/>
                  </a:lnTo>
                  <a:lnTo>
                    <a:pt x="4777" y="12127"/>
                  </a:lnTo>
                  <a:lnTo>
                    <a:pt x="5420" y="12265"/>
                  </a:lnTo>
                  <a:lnTo>
                    <a:pt x="6018" y="12311"/>
                  </a:lnTo>
                  <a:lnTo>
                    <a:pt x="6661" y="12265"/>
                  </a:lnTo>
                  <a:lnTo>
                    <a:pt x="7258" y="12219"/>
                  </a:lnTo>
                  <a:lnTo>
                    <a:pt x="7809" y="12081"/>
                  </a:lnTo>
                  <a:lnTo>
                    <a:pt x="8406" y="11898"/>
                  </a:lnTo>
                  <a:lnTo>
                    <a:pt x="8911" y="11622"/>
                  </a:lnTo>
                  <a:lnTo>
                    <a:pt x="9463" y="11347"/>
                  </a:lnTo>
                  <a:lnTo>
                    <a:pt x="9922" y="11025"/>
                  </a:lnTo>
                  <a:lnTo>
                    <a:pt x="10381" y="10612"/>
                  </a:lnTo>
                  <a:lnTo>
                    <a:pt x="10795" y="10198"/>
                  </a:lnTo>
                  <a:lnTo>
                    <a:pt x="11162" y="9739"/>
                  </a:lnTo>
                  <a:lnTo>
                    <a:pt x="11484" y="9234"/>
                  </a:lnTo>
                  <a:lnTo>
                    <a:pt x="11759" y="8682"/>
                  </a:lnTo>
                  <a:lnTo>
                    <a:pt x="11989" y="8131"/>
                  </a:lnTo>
                  <a:lnTo>
                    <a:pt x="12173" y="7534"/>
                  </a:lnTo>
                  <a:lnTo>
                    <a:pt x="12265" y="6891"/>
                  </a:lnTo>
                  <a:lnTo>
                    <a:pt x="12310" y="6294"/>
                  </a:lnTo>
                  <a:lnTo>
                    <a:pt x="12310" y="5651"/>
                  </a:lnTo>
                  <a:lnTo>
                    <a:pt x="12219" y="5054"/>
                  </a:lnTo>
                  <a:lnTo>
                    <a:pt x="12127" y="4502"/>
                  </a:lnTo>
                  <a:lnTo>
                    <a:pt x="11897" y="3905"/>
                  </a:lnTo>
                  <a:lnTo>
                    <a:pt x="11667" y="3400"/>
                  </a:lnTo>
                  <a:lnTo>
                    <a:pt x="11392" y="2849"/>
                  </a:lnTo>
                  <a:lnTo>
                    <a:pt x="11070" y="2389"/>
                  </a:lnTo>
                  <a:lnTo>
                    <a:pt x="10657" y="1930"/>
                  </a:lnTo>
                  <a:lnTo>
                    <a:pt x="10243" y="1517"/>
                  </a:lnTo>
                  <a:lnTo>
                    <a:pt x="9784" y="1149"/>
                  </a:lnTo>
                  <a:lnTo>
                    <a:pt x="9279" y="828"/>
                  </a:lnTo>
                  <a:lnTo>
                    <a:pt x="8728" y="552"/>
                  </a:lnTo>
                  <a:lnTo>
                    <a:pt x="8176" y="322"/>
                  </a:lnTo>
                  <a:lnTo>
                    <a:pt x="7533" y="139"/>
                  </a:lnTo>
                  <a:lnTo>
                    <a:pt x="6936" y="47"/>
                  </a:lnTo>
                  <a:lnTo>
                    <a:pt x="6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7"/>
            <p:cNvSpPr/>
            <p:nvPr/>
          </p:nvSpPr>
          <p:spPr>
            <a:xfrm>
              <a:off x="5797103" y="1079509"/>
              <a:ext cx="108748" cy="108748"/>
            </a:xfrm>
            <a:custGeom>
              <a:avLst/>
              <a:gdLst/>
              <a:ahLst/>
              <a:cxnLst/>
              <a:rect l="l" t="t" r="r" b="b"/>
              <a:pathLst>
                <a:path w="5559" h="5559" extrusionOk="0">
                  <a:moveTo>
                    <a:pt x="2481" y="0"/>
                  </a:moveTo>
                  <a:lnTo>
                    <a:pt x="2205" y="46"/>
                  </a:lnTo>
                  <a:lnTo>
                    <a:pt x="1700" y="230"/>
                  </a:lnTo>
                  <a:lnTo>
                    <a:pt x="1195" y="459"/>
                  </a:lnTo>
                  <a:lnTo>
                    <a:pt x="781" y="827"/>
                  </a:lnTo>
                  <a:lnTo>
                    <a:pt x="460" y="1240"/>
                  </a:lnTo>
                  <a:lnTo>
                    <a:pt x="184" y="1700"/>
                  </a:lnTo>
                  <a:lnTo>
                    <a:pt x="46" y="2205"/>
                  </a:lnTo>
                  <a:lnTo>
                    <a:pt x="0" y="2480"/>
                  </a:lnTo>
                  <a:lnTo>
                    <a:pt x="0" y="2802"/>
                  </a:lnTo>
                  <a:lnTo>
                    <a:pt x="0" y="3078"/>
                  </a:lnTo>
                  <a:lnTo>
                    <a:pt x="46" y="3353"/>
                  </a:lnTo>
                  <a:lnTo>
                    <a:pt x="184" y="3858"/>
                  </a:lnTo>
                  <a:lnTo>
                    <a:pt x="460" y="4318"/>
                  </a:lnTo>
                  <a:lnTo>
                    <a:pt x="781" y="4731"/>
                  </a:lnTo>
                  <a:lnTo>
                    <a:pt x="1195" y="5099"/>
                  </a:lnTo>
                  <a:lnTo>
                    <a:pt x="1700" y="5328"/>
                  </a:lnTo>
                  <a:lnTo>
                    <a:pt x="2205" y="5512"/>
                  </a:lnTo>
                  <a:lnTo>
                    <a:pt x="2481" y="5558"/>
                  </a:lnTo>
                  <a:lnTo>
                    <a:pt x="3078" y="5558"/>
                  </a:lnTo>
                  <a:lnTo>
                    <a:pt x="3353" y="5512"/>
                  </a:lnTo>
                  <a:lnTo>
                    <a:pt x="3859" y="5328"/>
                  </a:lnTo>
                  <a:lnTo>
                    <a:pt x="4318" y="5099"/>
                  </a:lnTo>
                  <a:lnTo>
                    <a:pt x="4731" y="4731"/>
                  </a:lnTo>
                  <a:lnTo>
                    <a:pt x="5099" y="4318"/>
                  </a:lnTo>
                  <a:lnTo>
                    <a:pt x="5329" y="3858"/>
                  </a:lnTo>
                  <a:lnTo>
                    <a:pt x="5512" y="3353"/>
                  </a:lnTo>
                  <a:lnTo>
                    <a:pt x="5558" y="3078"/>
                  </a:lnTo>
                  <a:lnTo>
                    <a:pt x="5558" y="2802"/>
                  </a:lnTo>
                  <a:lnTo>
                    <a:pt x="5558" y="2756"/>
                  </a:lnTo>
                  <a:lnTo>
                    <a:pt x="5558" y="2480"/>
                  </a:lnTo>
                  <a:lnTo>
                    <a:pt x="5512" y="2205"/>
                  </a:lnTo>
                  <a:lnTo>
                    <a:pt x="5329" y="1700"/>
                  </a:lnTo>
                  <a:lnTo>
                    <a:pt x="5099" y="1194"/>
                  </a:lnTo>
                  <a:lnTo>
                    <a:pt x="4731" y="827"/>
                  </a:lnTo>
                  <a:lnTo>
                    <a:pt x="4318" y="459"/>
                  </a:lnTo>
                  <a:lnTo>
                    <a:pt x="3859" y="230"/>
                  </a:lnTo>
                  <a:lnTo>
                    <a:pt x="3353" y="46"/>
                  </a:lnTo>
                  <a:lnTo>
                    <a:pt x="3078"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7"/>
            <p:cNvSpPr/>
            <p:nvPr/>
          </p:nvSpPr>
          <p:spPr>
            <a:xfrm>
              <a:off x="5880674" y="576303"/>
              <a:ext cx="528383" cy="528383"/>
            </a:xfrm>
            <a:custGeom>
              <a:avLst/>
              <a:gdLst/>
              <a:ahLst/>
              <a:cxnLst/>
              <a:rect l="l" t="t" r="r" b="b"/>
              <a:pathLst>
                <a:path w="27010" h="27010" extrusionOk="0">
                  <a:moveTo>
                    <a:pt x="26366" y="0"/>
                  </a:moveTo>
                  <a:lnTo>
                    <a:pt x="0" y="26366"/>
                  </a:lnTo>
                  <a:lnTo>
                    <a:pt x="643" y="27009"/>
                  </a:lnTo>
                  <a:lnTo>
                    <a:pt x="27009" y="643"/>
                  </a:lnTo>
                  <a:lnTo>
                    <a:pt x="2636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7"/>
            <p:cNvSpPr/>
            <p:nvPr/>
          </p:nvSpPr>
          <p:spPr>
            <a:xfrm>
              <a:off x="5851018" y="1066031"/>
              <a:ext cx="67412" cy="68293"/>
            </a:xfrm>
            <a:custGeom>
              <a:avLst/>
              <a:gdLst/>
              <a:ahLst/>
              <a:cxnLst/>
              <a:rect l="l" t="t" r="r" b="b"/>
              <a:pathLst>
                <a:path w="3446" h="3491" extrusionOk="0">
                  <a:moveTo>
                    <a:pt x="919" y="0"/>
                  </a:moveTo>
                  <a:lnTo>
                    <a:pt x="0" y="3491"/>
                  </a:lnTo>
                  <a:lnTo>
                    <a:pt x="3445" y="2526"/>
                  </a:lnTo>
                  <a:lnTo>
                    <a:pt x="9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7"/>
            <p:cNvSpPr/>
            <p:nvPr/>
          </p:nvSpPr>
          <p:spPr>
            <a:xfrm>
              <a:off x="6316488" y="496332"/>
              <a:ext cx="172541" cy="172541"/>
            </a:xfrm>
            <a:custGeom>
              <a:avLst/>
              <a:gdLst/>
              <a:ahLst/>
              <a:cxnLst/>
              <a:rect l="l" t="t" r="r" b="b"/>
              <a:pathLst>
                <a:path w="8820" h="8820" extrusionOk="0">
                  <a:moveTo>
                    <a:pt x="6109" y="0"/>
                  </a:moveTo>
                  <a:lnTo>
                    <a:pt x="1194" y="4915"/>
                  </a:lnTo>
                  <a:lnTo>
                    <a:pt x="0" y="8819"/>
                  </a:lnTo>
                  <a:lnTo>
                    <a:pt x="3904" y="7625"/>
                  </a:lnTo>
                  <a:lnTo>
                    <a:pt x="8819" y="2664"/>
                  </a:lnTo>
                  <a:lnTo>
                    <a:pt x="4961" y="3858"/>
                  </a:lnTo>
                  <a:lnTo>
                    <a:pt x="61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7"/>
            <p:cNvSpPr/>
            <p:nvPr/>
          </p:nvSpPr>
          <p:spPr>
            <a:xfrm>
              <a:off x="7260887" y="621219"/>
              <a:ext cx="1278703" cy="806053"/>
            </a:xfrm>
            <a:custGeom>
              <a:avLst/>
              <a:gdLst/>
              <a:ahLst/>
              <a:cxnLst/>
              <a:rect l="l" t="t" r="r" b="b"/>
              <a:pathLst>
                <a:path w="65365" h="41204" extrusionOk="0">
                  <a:moveTo>
                    <a:pt x="0" y="1"/>
                  </a:moveTo>
                  <a:lnTo>
                    <a:pt x="0" y="41203"/>
                  </a:lnTo>
                  <a:lnTo>
                    <a:pt x="65364" y="41203"/>
                  </a:lnTo>
                  <a:lnTo>
                    <a:pt x="6536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7"/>
            <p:cNvSpPr/>
            <p:nvPr/>
          </p:nvSpPr>
          <p:spPr>
            <a:xfrm>
              <a:off x="7366916" y="804539"/>
              <a:ext cx="1063946" cy="2719"/>
            </a:xfrm>
            <a:custGeom>
              <a:avLst/>
              <a:gdLst/>
              <a:ahLst/>
              <a:cxnLst/>
              <a:rect l="l" t="t" r="r" b="b"/>
              <a:pathLst>
                <a:path w="54387" h="139" extrusionOk="0">
                  <a:moveTo>
                    <a:pt x="27193" y="0"/>
                  </a:moveTo>
                  <a:lnTo>
                    <a:pt x="13597" y="46"/>
                  </a:lnTo>
                  <a:lnTo>
                    <a:pt x="1" y="92"/>
                  </a:lnTo>
                  <a:lnTo>
                    <a:pt x="13597" y="138"/>
                  </a:lnTo>
                  <a:lnTo>
                    <a:pt x="40790" y="138"/>
                  </a:lnTo>
                  <a:lnTo>
                    <a:pt x="54386" y="92"/>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7"/>
            <p:cNvSpPr/>
            <p:nvPr/>
          </p:nvSpPr>
          <p:spPr>
            <a:xfrm>
              <a:off x="7366916" y="910567"/>
              <a:ext cx="1063946" cy="1819"/>
            </a:xfrm>
            <a:custGeom>
              <a:avLst/>
              <a:gdLst/>
              <a:ahLst/>
              <a:cxnLst/>
              <a:rect l="l" t="t" r="r" b="b"/>
              <a:pathLst>
                <a:path w="54387" h="93" extrusionOk="0">
                  <a:moveTo>
                    <a:pt x="13597" y="0"/>
                  </a:moveTo>
                  <a:lnTo>
                    <a:pt x="1" y="46"/>
                  </a:lnTo>
                  <a:lnTo>
                    <a:pt x="13597" y="92"/>
                  </a:lnTo>
                  <a:lnTo>
                    <a:pt x="40790" y="92"/>
                  </a:lnTo>
                  <a:lnTo>
                    <a:pt x="54386" y="46"/>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7"/>
            <p:cNvSpPr/>
            <p:nvPr/>
          </p:nvSpPr>
          <p:spPr>
            <a:xfrm>
              <a:off x="7366916" y="910567"/>
              <a:ext cx="1063946" cy="1819"/>
            </a:xfrm>
            <a:custGeom>
              <a:avLst/>
              <a:gdLst/>
              <a:ahLst/>
              <a:cxnLst/>
              <a:rect l="l" t="t" r="r" b="b"/>
              <a:pathLst>
                <a:path w="54387" h="93" fill="none" extrusionOk="0">
                  <a:moveTo>
                    <a:pt x="1" y="46"/>
                  </a:moveTo>
                  <a:lnTo>
                    <a:pt x="1" y="46"/>
                  </a:lnTo>
                  <a:lnTo>
                    <a:pt x="13597" y="0"/>
                  </a:lnTo>
                  <a:lnTo>
                    <a:pt x="27193" y="0"/>
                  </a:lnTo>
                  <a:lnTo>
                    <a:pt x="27193" y="0"/>
                  </a:lnTo>
                  <a:lnTo>
                    <a:pt x="40790" y="0"/>
                  </a:lnTo>
                  <a:lnTo>
                    <a:pt x="54386" y="46"/>
                  </a:lnTo>
                  <a:lnTo>
                    <a:pt x="54386" y="46"/>
                  </a:lnTo>
                  <a:lnTo>
                    <a:pt x="40790" y="92"/>
                  </a:lnTo>
                  <a:lnTo>
                    <a:pt x="27193" y="92"/>
                  </a:lnTo>
                  <a:lnTo>
                    <a:pt x="27193" y="92"/>
                  </a:lnTo>
                  <a:lnTo>
                    <a:pt x="13597" y="92"/>
                  </a:lnTo>
                  <a:lnTo>
                    <a:pt x="1" y="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7"/>
            <p:cNvSpPr/>
            <p:nvPr/>
          </p:nvSpPr>
          <p:spPr>
            <a:xfrm>
              <a:off x="7366916" y="1014796"/>
              <a:ext cx="1063946" cy="2719"/>
            </a:xfrm>
            <a:custGeom>
              <a:avLst/>
              <a:gdLst/>
              <a:ahLst/>
              <a:cxnLst/>
              <a:rect l="l" t="t" r="r" b="b"/>
              <a:pathLst>
                <a:path w="54387" h="139" extrusionOk="0">
                  <a:moveTo>
                    <a:pt x="27193" y="1"/>
                  </a:moveTo>
                  <a:lnTo>
                    <a:pt x="13597" y="47"/>
                  </a:lnTo>
                  <a:lnTo>
                    <a:pt x="1" y="93"/>
                  </a:lnTo>
                  <a:lnTo>
                    <a:pt x="13597" y="139"/>
                  </a:lnTo>
                  <a:lnTo>
                    <a:pt x="40790" y="139"/>
                  </a:lnTo>
                  <a:lnTo>
                    <a:pt x="54386" y="93"/>
                  </a:lnTo>
                  <a:lnTo>
                    <a:pt x="407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7"/>
            <p:cNvSpPr/>
            <p:nvPr/>
          </p:nvSpPr>
          <p:spPr>
            <a:xfrm>
              <a:off x="7366916" y="1014796"/>
              <a:ext cx="1063946" cy="2719"/>
            </a:xfrm>
            <a:custGeom>
              <a:avLst/>
              <a:gdLst/>
              <a:ahLst/>
              <a:cxnLst/>
              <a:rect l="l" t="t" r="r" b="b"/>
              <a:pathLst>
                <a:path w="54387" h="139" fill="none" extrusionOk="0">
                  <a:moveTo>
                    <a:pt x="1" y="93"/>
                  </a:moveTo>
                  <a:lnTo>
                    <a:pt x="1" y="93"/>
                  </a:lnTo>
                  <a:lnTo>
                    <a:pt x="13597" y="47"/>
                  </a:lnTo>
                  <a:lnTo>
                    <a:pt x="27193" y="1"/>
                  </a:lnTo>
                  <a:lnTo>
                    <a:pt x="27193" y="1"/>
                  </a:lnTo>
                  <a:lnTo>
                    <a:pt x="40790" y="1"/>
                  </a:lnTo>
                  <a:lnTo>
                    <a:pt x="54386" y="93"/>
                  </a:lnTo>
                  <a:lnTo>
                    <a:pt x="54386" y="93"/>
                  </a:lnTo>
                  <a:lnTo>
                    <a:pt x="40790" y="139"/>
                  </a:lnTo>
                  <a:lnTo>
                    <a:pt x="27193" y="139"/>
                  </a:lnTo>
                  <a:lnTo>
                    <a:pt x="27193" y="139"/>
                  </a:lnTo>
                  <a:lnTo>
                    <a:pt x="13597" y="139"/>
                  </a:lnTo>
                  <a:lnTo>
                    <a:pt x="1" y="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7"/>
            <p:cNvSpPr/>
            <p:nvPr/>
          </p:nvSpPr>
          <p:spPr>
            <a:xfrm>
              <a:off x="7366916" y="1119945"/>
              <a:ext cx="1063946" cy="2700"/>
            </a:xfrm>
            <a:custGeom>
              <a:avLst/>
              <a:gdLst/>
              <a:ahLst/>
              <a:cxnLst/>
              <a:rect l="l" t="t" r="r" b="b"/>
              <a:pathLst>
                <a:path w="54387" h="138" extrusionOk="0">
                  <a:moveTo>
                    <a:pt x="27193" y="0"/>
                  </a:moveTo>
                  <a:lnTo>
                    <a:pt x="13597" y="46"/>
                  </a:lnTo>
                  <a:lnTo>
                    <a:pt x="1" y="92"/>
                  </a:lnTo>
                  <a:lnTo>
                    <a:pt x="13597" y="138"/>
                  </a:lnTo>
                  <a:lnTo>
                    <a:pt x="40790" y="138"/>
                  </a:lnTo>
                  <a:lnTo>
                    <a:pt x="54386" y="92"/>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7"/>
            <p:cNvSpPr/>
            <p:nvPr/>
          </p:nvSpPr>
          <p:spPr>
            <a:xfrm>
              <a:off x="7366916" y="1119945"/>
              <a:ext cx="1063946" cy="2700"/>
            </a:xfrm>
            <a:custGeom>
              <a:avLst/>
              <a:gdLst/>
              <a:ahLst/>
              <a:cxnLst/>
              <a:rect l="l" t="t" r="r" b="b"/>
              <a:pathLst>
                <a:path w="54387" h="138" fill="none" extrusionOk="0">
                  <a:moveTo>
                    <a:pt x="1" y="92"/>
                  </a:moveTo>
                  <a:lnTo>
                    <a:pt x="1" y="92"/>
                  </a:lnTo>
                  <a:lnTo>
                    <a:pt x="13597" y="46"/>
                  </a:lnTo>
                  <a:lnTo>
                    <a:pt x="27193" y="0"/>
                  </a:lnTo>
                  <a:lnTo>
                    <a:pt x="27193" y="0"/>
                  </a:lnTo>
                  <a:lnTo>
                    <a:pt x="40790" y="0"/>
                  </a:lnTo>
                  <a:lnTo>
                    <a:pt x="54386" y="92"/>
                  </a:lnTo>
                  <a:lnTo>
                    <a:pt x="54386" y="92"/>
                  </a:lnTo>
                  <a:lnTo>
                    <a:pt x="40790" y="138"/>
                  </a:lnTo>
                  <a:lnTo>
                    <a:pt x="27193" y="138"/>
                  </a:lnTo>
                  <a:lnTo>
                    <a:pt x="27193" y="138"/>
                  </a:lnTo>
                  <a:lnTo>
                    <a:pt x="13597" y="138"/>
                  </a:lnTo>
                  <a:lnTo>
                    <a:pt x="1"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7"/>
            <p:cNvSpPr/>
            <p:nvPr/>
          </p:nvSpPr>
          <p:spPr>
            <a:xfrm>
              <a:off x="7366916" y="1225074"/>
              <a:ext cx="1063946" cy="2719"/>
            </a:xfrm>
            <a:custGeom>
              <a:avLst/>
              <a:gdLst/>
              <a:ahLst/>
              <a:cxnLst/>
              <a:rect l="l" t="t" r="r" b="b"/>
              <a:pathLst>
                <a:path w="54387" h="139" extrusionOk="0">
                  <a:moveTo>
                    <a:pt x="27193" y="0"/>
                  </a:moveTo>
                  <a:lnTo>
                    <a:pt x="13597" y="46"/>
                  </a:lnTo>
                  <a:lnTo>
                    <a:pt x="1" y="92"/>
                  </a:lnTo>
                  <a:lnTo>
                    <a:pt x="13597" y="138"/>
                  </a:lnTo>
                  <a:lnTo>
                    <a:pt x="40790" y="138"/>
                  </a:lnTo>
                  <a:lnTo>
                    <a:pt x="54386" y="92"/>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7"/>
            <p:cNvSpPr/>
            <p:nvPr/>
          </p:nvSpPr>
          <p:spPr>
            <a:xfrm>
              <a:off x="7366916" y="1225074"/>
              <a:ext cx="1063946" cy="2719"/>
            </a:xfrm>
            <a:custGeom>
              <a:avLst/>
              <a:gdLst/>
              <a:ahLst/>
              <a:cxnLst/>
              <a:rect l="l" t="t" r="r" b="b"/>
              <a:pathLst>
                <a:path w="54387" h="139" fill="none" extrusionOk="0">
                  <a:moveTo>
                    <a:pt x="1" y="92"/>
                  </a:moveTo>
                  <a:lnTo>
                    <a:pt x="1" y="92"/>
                  </a:lnTo>
                  <a:lnTo>
                    <a:pt x="13597" y="46"/>
                  </a:lnTo>
                  <a:lnTo>
                    <a:pt x="27193" y="0"/>
                  </a:lnTo>
                  <a:lnTo>
                    <a:pt x="27193" y="0"/>
                  </a:lnTo>
                  <a:lnTo>
                    <a:pt x="40790" y="0"/>
                  </a:lnTo>
                  <a:lnTo>
                    <a:pt x="54386" y="92"/>
                  </a:lnTo>
                  <a:lnTo>
                    <a:pt x="54386" y="92"/>
                  </a:lnTo>
                  <a:lnTo>
                    <a:pt x="40790" y="138"/>
                  </a:lnTo>
                  <a:lnTo>
                    <a:pt x="27193" y="138"/>
                  </a:lnTo>
                  <a:lnTo>
                    <a:pt x="27193" y="138"/>
                  </a:lnTo>
                  <a:lnTo>
                    <a:pt x="13597" y="138"/>
                  </a:lnTo>
                  <a:lnTo>
                    <a:pt x="1"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7"/>
            <p:cNvSpPr/>
            <p:nvPr/>
          </p:nvSpPr>
          <p:spPr>
            <a:xfrm>
              <a:off x="7578973" y="738046"/>
              <a:ext cx="3619" cy="588577"/>
            </a:xfrm>
            <a:custGeom>
              <a:avLst/>
              <a:gdLst/>
              <a:ahLst/>
              <a:cxnLst/>
              <a:rect l="l" t="t" r="r" b="b"/>
              <a:pathLst>
                <a:path w="185" h="30087" extrusionOk="0">
                  <a:moveTo>
                    <a:pt x="93" y="0"/>
                  </a:moveTo>
                  <a:lnTo>
                    <a:pt x="1" y="7533"/>
                  </a:lnTo>
                  <a:lnTo>
                    <a:pt x="1" y="15066"/>
                  </a:lnTo>
                  <a:lnTo>
                    <a:pt x="47" y="22554"/>
                  </a:lnTo>
                  <a:lnTo>
                    <a:pt x="93" y="30087"/>
                  </a:lnTo>
                  <a:lnTo>
                    <a:pt x="185" y="22554"/>
                  </a:lnTo>
                  <a:lnTo>
                    <a:pt x="185" y="15066"/>
                  </a:lnTo>
                  <a:lnTo>
                    <a:pt x="139" y="7533"/>
                  </a:lnTo>
                  <a:lnTo>
                    <a:pt x="139" y="3767"/>
                  </a:lnTo>
                  <a:lnTo>
                    <a:pt x="9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7"/>
            <p:cNvSpPr/>
            <p:nvPr/>
          </p:nvSpPr>
          <p:spPr>
            <a:xfrm>
              <a:off x="7578973" y="738046"/>
              <a:ext cx="3619" cy="588577"/>
            </a:xfrm>
            <a:custGeom>
              <a:avLst/>
              <a:gdLst/>
              <a:ahLst/>
              <a:cxnLst/>
              <a:rect l="l" t="t" r="r" b="b"/>
              <a:pathLst>
                <a:path w="185" h="30087" fill="none" extrusionOk="0">
                  <a:moveTo>
                    <a:pt x="93" y="0"/>
                  </a:moveTo>
                  <a:lnTo>
                    <a:pt x="93" y="0"/>
                  </a:lnTo>
                  <a:lnTo>
                    <a:pt x="139" y="3767"/>
                  </a:lnTo>
                  <a:lnTo>
                    <a:pt x="139" y="7533"/>
                  </a:lnTo>
                  <a:lnTo>
                    <a:pt x="185" y="15066"/>
                  </a:lnTo>
                  <a:lnTo>
                    <a:pt x="185" y="15066"/>
                  </a:lnTo>
                  <a:lnTo>
                    <a:pt x="185" y="22554"/>
                  </a:lnTo>
                  <a:lnTo>
                    <a:pt x="93" y="30087"/>
                  </a:lnTo>
                  <a:lnTo>
                    <a:pt x="93" y="30087"/>
                  </a:lnTo>
                  <a:lnTo>
                    <a:pt x="47" y="22554"/>
                  </a:lnTo>
                  <a:lnTo>
                    <a:pt x="1" y="15066"/>
                  </a:lnTo>
                  <a:lnTo>
                    <a:pt x="1" y="15066"/>
                  </a:lnTo>
                  <a:lnTo>
                    <a:pt x="1" y="7533"/>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7"/>
            <p:cNvSpPr/>
            <p:nvPr/>
          </p:nvSpPr>
          <p:spPr>
            <a:xfrm>
              <a:off x="7763193" y="738046"/>
              <a:ext cx="3619" cy="588577"/>
            </a:xfrm>
            <a:custGeom>
              <a:avLst/>
              <a:gdLst/>
              <a:ahLst/>
              <a:cxnLst/>
              <a:rect l="l" t="t" r="r" b="b"/>
              <a:pathLst>
                <a:path w="185" h="30087" extrusionOk="0">
                  <a:moveTo>
                    <a:pt x="92" y="0"/>
                  </a:moveTo>
                  <a:lnTo>
                    <a:pt x="46" y="3767"/>
                  </a:lnTo>
                  <a:lnTo>
                    <a:pt x="0" y="7533"/>
                  </a:lnTo>
                  <a:lnTo>
                    <a:pt x="0" y="15066"/>
                  </a:lnTo>
                  <a:lnTo>
                    <a:pt x="46" y="22554"/>
                  </a:lnTo>
                  <a:lnTo>
                    <a:pt x="46" y="26320"/>
                  </a:lnTo>
                  <a:lnTo>
                    <a:pt x="92" y="30087"/>
                  </a:lnTo>
                  <a:lnTo>
                    <a:pt x="184" y="22554"/>
                  </a:lnTo>
                  <a:lnTo>
                    <a:pt x="184" y="15066"/>
                  </a:lnTo>
                  <a:lnTo>
                    <a:pt x="184" y="7533"/>
                  </a:lnTo>
                  <a:lnTo>
                    <a:pt x="138" y="3767"/>
                  </a:lnTo>
                  <a:lnTo>
                    <a:pt x="9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7"/>
            <p:cNvSpPr/>
            <p:nvPr/>
          </p:nvSpPr>
          <p:spPr>
            <a:xfrm>
              <a:off x="7763193" y="738046"/>
              <a:ext cx="3619" cy="588577"/>
            </a:xfrm>
            <a:custGeom>
              <a:avLst/>
              <a:gdLst/>
              <a:ahLst/>
              <a:cxnLst/>
              <a:rect l="l" t="t" r="r" b="b"/>
              <a:pathLst>
                <a:path w="185" h="30087" fill="none" extrusionOk="0">
                  <a:moveTo>
                    <a:pt x="92" y="0"/>
                  </a:moveTo>
                  <a:lnTo>
                    <a:pt x="92" y="0"/>
                  </a:lnTo>
                  <a:lnTo>
                    <a:pt x="138" y="3767"/>
                  </a:lnTo>
                  <a:lnTo>
                    <a:pt x="184" y="7533"/>
                  </a:lnTo>
                  <a:lnTo>
                    <a:pt x="184" y="15066"/>
                  </a:lnTo>
                  <a:lnTo>
                    <a:pt x="184" y="15066"/>
                  </a:lnTo>
                  <a:lnTo>
                    <a:pt x="184" y="22554"/>
                  </a:lnTo>
                  <a:lnTo>
                    <a:pt x="92" y="30087"/>
                  </a:lnTo>
                  <a:lnTo>
                    <a:pt x="92" y="30087"/>
                  </a:lnTo>
                  <a:lnTo>
                    <a:pt x="46" y="26320"/>
                  </a:lnTo>
                  <a:lnTo>
                    <a:pt x="46" y="22554"/>
                  </a:lnTo>
                  <a:lnTo>
                    <a:pt x="0" y="15066"/>
                  </a:lnTo>
                  <a:lnTo>
                    <a:pt x="0" y="15066"/>
                  </a:lnTo>
                  <a:lnTo>
                    <a:pt x="0" y="7533"/>
                  </a:lnTo>
                  <a:lnTo>
                    <a:pt x="46" y="3767"/>
                  </a:lnTo>
                  <a:lnTo>
                    <a:pt x="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7"/>
            <p:cNvSpPr/>
            <p:nvPr/>
          </p:nvSpPr>
          <p:spPr>
            <a:xfrm>
              <a:off x="7947394" y="738046"/>
              <a:ext cx="3619" cy="588577"/>
            </a:xfrm>
            <a:custGeom>
              <a:avLst/>
              <a:gdLst/>
              <a:ahLst/>
              <a:cxnLst/>
              <a:rect l="l" t="t" r="r" b="b"/>
              <a:pathLst>
                <a:path w="185" h="30087" extrusionOk="0">
                  <a:moveTo>
                    <a:pt x="93" y="0"/>
                  </a:moveTo>
                  <a:lnTo>
                    <a:pt x="1" y="7533"/>
                  </a:lnTo>
                  <a:lnTo>
                    <a:pt x="1" y="15066"/>
                  </a:lnTo>
                  <a:lnTo>
                    <a:pt x="1" y="22554"/>
                  </a:lnTo>
                  <a:lnTo>
                    <a:pt x="93" y="30087"/>
                  </a:lnTo>
                  <a:lnTo>
                    <a:pt x="184" y="22554"/>
                  </a:lnTo>
                  <a:lnTo>
                    <a:pt x="184" y="15066"/>
                  </a:lnTo>
                  <a:lnTo>
                    <a:pt x="139" y="7533"/>
                  </a:lnTo>
                  <a:lnTo>
                    <a:pt x="139" y="3767"/>
                  </a:lnTo>
                  <a:lnTo>
                    <a:pt x="9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7"/>
            <p:cNvSpPr/>
            <p:nvPr/>
          </p:nvSpPr>
          <p:spPr>
            <a:xfrm>
              <a:off x="7947394" y="738046"/>
              <a:ext cx="3619" cy="588577"/>
            </a:xfrm>
            <a:custGeom>
              <a:avLst/>
              <a:gdLst/>
              <a:ahLst/>
              <a:cxnLst/>
              <a:rect l="l" t="t" r="r" b="b"/>
              <a:pathLst>
                <a:path w="185" h="30087" fill="none" extrusionOk="0">
                  <a:moveTo>
                    <a:pt x="93" y="0"/>
                  </a:moveTo>
                  <a:lnTo>
                    <a:pt x="93" y="0"/>
                  </a:lnTo>
                  <a:lnTo>
                    <a:pt x="139" y="3767"/>
                  </a:lnTo>
                  <a:lnTo>
                    <a:pt x="139" y="7533"/>
                  </a:lnTo>
                  <a:lnTo>
                    <a:pt x="184" y="15066"/>
                  </a:lnTo>
                  <a:lnTo>
                    <a:pt x="184" y="15066"/>
                  </a:lnTo>
                  <a:lnTo>
                    <a:pt x="184" y="22554"/>
                  </a:lnTo>
                  <a:lnTo>
                    <a:pt x="93" y="30087"/>
                  </a:lnTo>
                  <a:lnTo>
                    <a:pt x="93" y="30087"/>
                  </a:lnTo>
                  <a:lnTo>
                    <a:pt x="1" y="22554"/>
                  </a:lnTo>
                  <a:lnTo>
                    <a:pt x="1" y="15066"/>
                  </a:lnTo>
                  <a:lnTo>
                    <a:pt x="1" y="15066"/>
                  </a:lnTo>
                  <a:lnTo>
                    <a:pt x="1" y="7533"/>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7"/>
            <p:cNvSpPr/>
            <p:nvPr/>
          </p:nvSpPr>
          <p:spPr>
            <a:xfrm>
              <a:off x="8130714" y="738046"/>
              <a:ext cx="3599" cy="588577"/>
            </a:xfrm>
            <a:custGeom>
              <a:avLst/>
              <a:gdLst/>
              <a:ahLst/>
              <a:cxnLst/>
              <a:rect l="l" t="t" r="r" b="b"/>
              <a:pathLst>
                <a:path w="184" h="30087" extrusionOk="0">
                  <a:moveTo>
                    <a:pt x="92" y="0"/>
                  </a:moveTo>
                  <a:lnTo>
                    <a:pt x="46" y="7533"/>
                  </a:lnTo>
                  <a:lnTo>
                    <a:pt x="0" y="15066"/>
                  </a:lnTo>
                  <a:lnTo>
                    <a:pt x="46" y="22554"/>
                  </a:lnTo>
                  <a:lnTo>
                    <a:pt x="46" y="26320"/>
                  </a:lnTo>
                  <a:lnTo>
                    <a:pt x="92" y="30087"/>
                  </a:lnTo>
                  <a:lnTo>
                    <a:pt x="184" y="22554"/>
                  </a:lnTo>
                  <a:lnTo>
                    <a:pt x="184" y="15066"/>
                  </a:lnTo>
                  <a:lnTo>
                    <a:pt x="184" y="7533"/>
                  </a:lnTo>
                  <a:lnTo>
                    <a:pt x="138" y="3767"/>
                  </a:lnTo>
                  <a:lnTo>
                    <a:pt x="9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7"/>
            <p:cNvSpPr/>
            <p:nvPr/>
          </p:nvSpPr>
          <p:spPr>
            <a:xfrm>
              <a:off x="8130714" y="738046"/>
              <a:ext cx="3599" cy="588577"/>
            </a:xfrm>
            <a:custGeom>
              <a:avLst/>
              <a:gdLst/>
              <a:ahLst/>
              <a:cxnLst/>
              <a:rect l="l" t="t" r="r" b="b"/>
              <a:pathLst>
                <a:path w="184" h="30087" fill="none" extrusionOk="0">
                  <a:moveTo>
                    <a:pt x="92" y="0"/>
                  </a:moveTo>
                  <a:lnTo>
                    <a:pt x="92" y="0"/>
                  </a:lnTo>
                  <a:lnTo>
                    <a:pt x="138" y="3767"/>
                  </a:lnTo>
                  <a:lnTo>
                    <a:pt x="184" y="7533"/>
                  </a:lnTo>
                  <a:lnTo>
                    <a:pt x="184" y="15066"/>
                  </a:lnTo>
                  <a:lnTo>
                    <a:pt x="184" y="15066"/>
                  </a:lnTo>
                  <a:lnTo>
                    <a:pt x="184" y="22554"/>
                  </a:lnTo>
                  <a:lnTo>
                    <a:pt x="92" y="30087"/>
                  </a:lnTo>
                  <a:lnTo>
                    <a:pt x="92" y="30087"/>
                  </a:lnTo>
                  <a:lnTo>
                    <a:pt x="46" y="26320"/>
                  </a:lnTo>
                  <a:lnTo>
                    <a:pt x="46" y="22554"/>
                  </a:lnTo>
                  <a:lnTo>
                    <a:pt x="0" y="15066"/>
                  </a:lnTo>
                  <a:lnTo>
                    <a:pt x="0" y="15066"/>
                  </a:lnTo>
                  <a:lnTo>
                    <a:pt x="46" y="7533"/>
                  </a:lnTo>
                  <a:lnTo>
                    <a:pt x="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7"/>
            <p:cNvSpPr/>
            <p:nvPr/>
          </p:nvSpPr>
          <p:spPr>
            <a:xfrm>
              <a:off x="8314915" y="738046"/>
              <a:ext cx="3619" cy="588577"/>
            </a:xfrm>
            <a:custGeom>
              <a:avLst/>
              <a:gdLst/>
              <a:ahLst/>
              <a:cxnLst/>
              <a:rect l="l" t="t" r="r" b="b"/>
              <a:pathLst>
                <a:path w="185" h="30087" extrusionOk="0">
                  <a:moveTo>
                    <a:pt x="92" y="0"/>
                  </a:moveTo>
                  <a:lnTo>
                    <a:pt x="1" y="7533"/>
                  </a:lnTo>
                  <a:lnTo>
                    <a:pt x="1" y="11300"/>
                  </a:lnTo>
                  <a:lnTo>
                    <a:pt x="1" y="15066"/>
                  </a:lnTo>
                  <a:lnTo>
                    <a:pt x="47" y="22554"/>
                  </a:lnTo>
                  <a:lnTo>
                    <a:pt x="47" y="26320"/>
                  </a:lnTo>
                  <a:lnTo>
                    <a:pt x="92" y="30087"/>
                  </a:lnTo>
                  <a:lnTo>
                    <a:pt x="184" y="22554"/>
                  </a:lnTo>
                  <a:lnTo>
                    <a:pt x="184" y="15066"/>
                  </a:lnTo>
                  <a:lnTo>
                    <a:pt x="184" y="7533"/>
                  </a:lnTo>
                  <a:lnTo>
                    <a:pt x="138" y="3767"/>
                  </a:lnTo>
                  <a:lnTo>
                    <a:pt x="9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7"/>
            <p:cNvSpPr/>
            <p:nvPr/>
          </p:nvSpPr>
          <p:spPr>
            <a:xfrm>
              <a:off x="8314915" y="738046"/>
              <a:ext cx="3619" cy="588577"/>
            </a:xfrm>
            <a:custGeom>
              <a:avLst/>
              <a:gdLst/>
              <a:ahLst/>
              <a:cxnLst/>
              <a:rect l="l" t="t" r="r" b="b"/>
              <a:pathLst>
                <a:path w="185" h="30087" fill="none" extrusionOk="0">
                  <a:moveTo>
                    <a:pt x="92" y="0"/>
                  </a:moveTo>
                  <a:lnTo>
                    <a:pt x="92" y="0"/>
                  </a:lnTo>
                  <a:lnTo>
                    <a:pt x="138" y="3767"/>
                  </a:lnTo>
                  <a:lnTo>
                    <a:pt x="184" y="7533"/>
                  </a:lnTo>
                  <a:lnTo>
                    <a:pt x="184" y="15066"/>
                  </a:lnTo>
                  <a:lnTo>
                    <a:pt x="184" y="15066"/>
                  </a:lnTo>
                  <a:lnTo>
                    <a:pt x="184" y="22554"/>
                  </a:lnTo>
                  <a:lnTo>
                    <a:pt x="92" y="30087"/>
                  </a:lnTo>
                  <a:lnTo>
                    <a:pt x="92" y="30087"/>
                  </a:lnTo>
                  <a:lnTo>
                    <a:pt x="47" y="26320"/>
                  </a:lnTo>
                  <a:lnTo>
                    <a:pt x="47" y="22554"/>
                  </a:lnTo>
                  <a:lnTo>
                    <a:pt x="1" y="15066"/>
                  </a:lnTo>
                  <a:lnTo>
                    <a:pt x="1" y="15066"/>
                  </a:lnTo>
                  <a:lnTo>
                    <a:pt x="1" y="11300"/>
                  </a:lnTo>
                  <a:lnTo>
                    <a:pt x="1" y="7533"/>
                  </a:lnTo>
                  <a:lnTo>
                    <a:pt x="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7"/>
            <p:cNvSpPr/>
            <p:nvPr/>
          </p:nvSpPr>
          <p:spPr>
            <a:xfrm>
              <a:off x="8316714" y="911467"/>
              <a:ext cx="114147" cy="415155"/>
            </a:xfrm>
            <a:custGeom>
              <a:avLst/>
              <a:gdLst/>
              <a:ahLst/>
              <a:cxnLst/>
              <a:rect l="l" t="t" r="r" b="b"/>
              <a:pathLst>
                <a:path w="5835" h="21222" extrusionOk="0">
                  <a:moveTo>
                    <a:pt x="5513" y="0"/>
                  </a:moveTo>
                  <a:lnTo>
                    <a:pt x="4961" y="92"/>
                  </a:lnTo>
                  <a:lnTo>
                    <a:pt x="4502" y="322"/>
                  </a:lnTo>
                  <a:lnTo>
                    <a:pt x="4089" y="552"/>
                  </a:lnTo>
                  <a:lnTo>
                    <a:pt x="3675" y="919"/>
                  </a:lnTo>
                  <a:lnTo>
                    <a:pt x="3308" y="1287"/>
                  </a:lnTo>
                  <a:lnTo>
                    <a:pt x="2986" y="1700"/>
                  </a:lnTo>
                  <a:lnTo>
                    <a:pt x="2665" y="2159"/>
                  </a:lnTo>
                  <a:lnTo>
                    <a:pt x="2389" y="2619"/>
                  </a:lnTo>
                  <a:lnTo>
                    <a:pt x="1838" y="3537"/>
                  </a:lnTo>
                  <a:lnTo>
                    <a:pt x="1333" y="4364"/>
                  </a:lnTo>
                  <a:lnTo>
                    <a:pt x="1057" y="4686"/>
                  </a:lnTo>
                  <a:lnTo>
                    <a:pt x="827" y="4961"/>
                  </a:lnTo>
                  <a:lnTo>
                    <a:pt x="552" y="5191"/>
                  </a:lnTo>
                  <a:lnTo>
                    <a:pt x="276" y="5329"/>
                  </a:lnTo>
                  <a:lnTo>
                    <a:pt x="5834" y="5375"/>
                  </a:lnTo>
                  <a:lnTo>
                    <a:pt x="5834" y="0"/>
                  </a:lnTo>
                  <a:close/>
                  <a:moveTo>
                    <a:pt x="92" y="5375"/>
                  </a:moveTo>
                  <a:lnTo>
                    <a:pt x="92" y="6201"/>
                  </a:lnTo>
                  <a:lnTo>
                    <a:pt x="138" y="10703"/>
                  </a:lnTo>
                  <a:lnTo>
                    <a:pt x="5834" y="10749"/>
                  </a:lnTo>
                  <a:lnTo>
                    <a:pt x="5834" y="5375"/>
                  </a:lnTo>
                  <a:close/>
                  <a:moveTo>
                    <a:pt x="138" y="10749"/>
                  </a:moveTo>
                  <a:lnTo>
                    <a:pt x="92" y="16077"/>
                  </a:lnTo>
                  <a:lnTo>
                    <a:pt x="5834" y="16123"/>
                  </a:lnTo>
                  <a:lnTo>
                    <a:pt x="5834" y="10749"/>
                  </a:lnTo>
                  <a:close/>
                  <a:moveTo>
                    <a:pt x="92" y="16123"/>
                  </a:moveTo>
                  <a:lnTo>
                    <a:pt x="0" y="21222"/>
                  </a:lnTo>
                  <a:lnTo>
                    <a:pt x="5834" y="21222"/>
                  </a:lnTo>
                  <a:lnTo>
                    <a:pt x="5834" y="16123"/>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7"/>
            <p:cNvSpPr/>
            <p:nvPr/>
          </p:nvSpPr>
          <p:spPr>
            <a:xfrm>
              <a:off x="8316714" y="911467"/>
              <a:ext cx="114147" cy="415155"/>
            </a:xfrm>
            <a:custGeom>
              <a:avLst/>
              <a:gdLst/>
              <a:ahLst/>
              <a:cxnLst/>
              <a:rect l="l" t="t" r="r" b="b"/>
              <a:pathLst>
                <a:path w="5835" h="21222" fill="none" extrusionOk="0">
                  <a:moveTo>
                    <a:pt x="5834" y="0"/>
                  </a:moveTo>
                  <a:lnTo>
                    <a:pt x="5834" y="0"/>
                  </a:lnTo>
                  <a:lnTo>
                    <a:pt x="5513" y="0"/>
                  </a:lnTo>
                  <a:lnTo>
                    <a:pt x="5513" y="0"/>
                  </a:lnTo>
                  <a:lnTo>
                    <a:pt x="4961" y="92"/>
                  </a:lnTo>
                  <a:lnTo>
                    <a:pt x="4502" y="322"/>
                  </a:lnTo>
                  <a:lnTo>
                    <a:pt x="4089" y="552"/>
                  </a:lnTo>
                  <a:lnTo>
                    <a:pt x="3675" y="919"/>
                  </a:lnTo>
                  <a:lnTo>
                    <a:pt x="3308" y="1287"/>
                  </a:lnTo>
                  <a:lnTo>
                    <a:pt x="2986" y="1700"/>
                  </a:lnTo>
                  <a:lnTo>
                    <a:pt x="2665" y="2159"/>
                  </a:lnTo>
                  <a:lnTo>
                    <a:pt x="2389" y="2619"/>
                  </a:lnTo>
                  <a:lnTo>
                    <a:pt x="1838" y="3537"/>
                  </a:lnTo>
                  <a:lnTo>
                    <a:pt x="1333" y="4364"/>
                  </a:lnTo>
                  <a:lnTo>
                    <a:pt x="1057" y="4686"/>
                  </a:lnTo>
                  <a:lnTo>
                    <a:pt x="827" y="4961"/>
                  </a:lnTo>
                  <a:lnTo>
                    <a:pt x="552" y="5191"/>
                  </a:lnTo>
                  <a:lnTo>
                    <a:pt x="276" y="5329"/>
                  </a:lnTo>
                  <a:lnTo>
                    <a:pt x="276" y="5329"/>
                  </a:lnTo>
                  <a:lnTo>
                    <a:pt x="5834" y="5375"/>
                  </a:lnTo>
                  <a:lnTo>
                    <a:pt x="5834" y="5375"/>
                  </a:lnTo>
                  <a:lnTo>
                    <a:pt x="92" y="5375"/>
                  </a:lnTo>
                  <a:lnTo>
                    <a:pt x="92" y="5375"/>
                  </a:lnTo>
                  <a:lnTo>
                    <a:pt x="92" y="6201"/>
                  </a:lnTo>
                  <a:lnTo>
                    <a:pt x="92" y="6201"/>
                  </a:lnTo>
                  <a:lnTo>
                    <a:pt x="138" y="10703"/>
                  </a:lnTo>
                  <a:lnTo>
                    <a:pt x="138" y="10703"/>
                  </a:lnTo>
                  <a:lnTo>
                    <a:pt x="5834" y="10749"/>
                  </a:lnTo>
                  <a:lnTo>
                    <a:pt x="5834" y="10749"/>
                  </a:lnTo>
                  <a:lnTo>
                    <a:pt x="138" y="10749"/>
                  </a:lnTo>
                  <a:lnTo>
                    <a:pt x="138" y="10749"/>
                  </a:lnTo>
                  <a:lnTo>
                    <a:pt x="92" y="16077"/>
                  </a:lnTo>
                  <a:lnTo>
                    <a:pt x="92" y="16077"/>
                  </a:lnTo>
                  <a:lnTo>
                    <a:pt x="5834" y="16123"/>
                  </a:lnTo>
                  <a:lnTo>
                    <a:pt x="5834" y="16123"/>
                  </a:lnTo>
                  <a:lnTo>
                    <a:pt x="92" y="16123"/>
                  </a:lnTo>
                  <a:lnTo>
                    <a:pt x="92" y="16123"/>
                  </a:lnTo>
                  <a:lnTo>
                    <a:pt x="0" y="21222"/>
                  </a:lnTo>
                  <a:lnTo>
                    <a:pt x="5834" y="2122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7"/>
            <p:cNvSpPr/>
            <p:nvPr/>
          </p:nvSpPr>
          <p:spPr>
            <a:xfrm>
              <a:off x="8425443" y="911467"/>
              <a:ext cx="5419" cy="20"/>
            </a:xfrm>
            <a:custGeom>
              <a:avLst/>
              <a:gdLst/>
              <a:ahLst/>
              <a:cxnLst/>
              <a:rect l="l" t="t" r="r" b="b"/>
              <a:pathLst>
                <a:path w="277" h="1" fill="none" extrusionOk="0">
                  <a:moveTo>
                    <a:pt x="276" y="0"/>
                  </a:moveTo>
                  <a:lnTo>
                    <a:pt x="276" y="0"/>
                  </a:lnTo>
                  <a:lnTo>
                    <a:pt x="0" y="0"/>
                  </a:lnTo>
                  <a:lnTo>
                    <a:pt x="0" y="0"/>
                  </a:lnTo>
                  <a:lnTo>
                    <a:pt x="276" y="0"/>
                  </a:lnTo>
                  <a:lnTo>
                    <a:pt x="2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7"/>
            <p:cNvSpPr/>
            <p:nvPr/>
          </p:nvSpPr>
          <p:spPr>
            <a:xfrm>
              <a:off x="8424543" y="911467"/>
              <a:ext cx="6319" cy="20"/>
            </a:xfrm>
            <a:custGeom>
              <a:avLst/>
              <a:gdLst/>
              <a:ahLst/>
              <a:cxnLst/>
              <a:rect l="l" t="t" r="r" b="b"/>
              <a:pathLst>
                <a:path w="323" h="1" extrusionOk="0">
                  <a:moveTo>
                    <a:pt x="46" y="0"/>
                  </a:moveTo>
                  <a:lnTo>
                    <a:pt x="46" y="0"/>
                  </a:lnTo>
                  <a:lnTo>
                    <a:pt x="1" y="0"/>
                  </a:lnTo>
                  <a:lnTo>
                    <a:pt x="1" y="0"/>
                  </a:lnTo>
                  <a:lnTo>
                    <a:pt x="322" y="0"/>
                  </a:lnTo>
                  <a:lnTo>
                    <a:pt x="322" y="0"/>
                  </a:lnTo>
                  <a:lnTo>
                    <a:pt x="322" y="0"/>
                  </a:lnTo>
                  <a:lnTo>
                    <a:pt x="46"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7"/>
            <p:cNvSpPr/>
            <p:nvPr/>
          </p:nvSpPr>
          <p:spPr>
            <a:xfrm>
              <a:off x="8424543" y="911467"/>
              <a:ext cx="6319" cy="20"/>
            </a:xfrm>
            <a:custGeom>
              <a:avLst/>
              <a:gdLst/>
              <a:ahLst/>
              <a:cxnLst/>
              <a:rect l="l" t="t" r="r" b="b"/>
              <a:pathLst>
                <a:path w="323" h="1" fill="none" extrusionOk="0">
                  <a:moveTo>
                    <a:pt x="46" y="0"/>
                  </a:moveTo>
                  <a:lnTo>
                    <a:pt x="46" y="0"/>
                  </a:lnTo>
                  <a:lnTo>
                    <a:pt x="1" y="0"/>
                  </a:lnTo>
                  <a:lnTo>
                    <a:pt x="1" y="0"/>
                  </a:lnTo>
                  <a:lnTo>
                    <a:pt x="322" y="0"/>
                  </a:lnTo>
                  <a:lnTo>
                    <a:pt x="322" y="0"/>
                  </a:lnTo>
                  <a:lnTo>
                    <a:pt x="322" y="0"/>
                  </a:lnTo>
                  <a:lnTo>
                    <a:pt x="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7"/>
            <p:cNvSpPr/>
            <p:nvPr/>
          </p:nvSpPr>
          <p:spPr>
            <a:xfrm>
              <a:off x="8318514" y="1015696"/>
              <a:ext cx="112347" cy="919"/>
            </a:xfrm>
            <a:custGeom>
              <a:avLst/>
              <a:gdLst/>
              <a:ahLst/>
              <a:cxnLst/>
              <a:rect l="l" t="t" r="r" b="b"/>
              <a:pathLst>
                <a:path w="5743" h="47" extrusionOk="0">
                  <a:moveTo>
                    <a:pt x="0" y="1"/>
                  </a:moveTo>
                  <a:lnTo>
                    <a:pt x="0" y="47"/>
                  </a:lnTo>
                  <a:lnTo>
                    <a:pt x="5742" y="47"/>
                  </a:lnTo>
                  <a:lnTo>
                    <a:pt x="184"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7"/>
            <p:cNvSpPr/>
            <p:nvPr/>
          </p:nvSpPr>
          <p:spPr>
            <a:xfrm>
              <a:off x="8318514" y="1015696"/>
              <a:ext cx="112347" cy="919"/>
            </a:xfrm>
            <a:custGeom>
              <a:avLst/>
              <a:gdLst/>
              <a:ahLst/>
              <a:cxnLst/>
              <a:rect l="l" t="t" r="r" b="b"/>
              <a:pathLst>
                <a:path w="5743" h="47" fill="none" extrusionOk="0">
                  <a:moveTo>
                    <a:pt x="184" y="1"/>
                  </a:moveTo>
                  <a:lnTo>
                    <a:pt x="184" y="1"/>
                  </a:lnTo>
                  <a:lnTo>
                    <a:pt x="0" y="1"/>
                  </a:lnTo>
                  <a:lnTo>
                    <a:pt x="0" y="1"/>
                  </a:lnTo>
                  <a:lnTo>
                    <a:pt x="0" y="47"/>
                  </a:lnTo>
                  <a:lnTo>
                    <a:pt x="0" y="47"/>
                  </a:lnTo>
                  <a:lnTo>
                    <a:pt x="5742" y="47"/>
                  </a:lnTo>
                  <a:lnTo>
                    <a:pt x="5742" y="47"/>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7"/>
            <p:cNvSpPr/>
            <p:nvPr/>
          </p:nvSpPr>
          <p:spPr>
            <a:xfrm>
              <a:off x="8319414" y="1120825"/>
              <a:ext cx="111448" cy="919"/>
            </a:xfrm>
            <a:custGeom>
              <a:avLst/>
              <a:gdLst/>
              <a:ahLst/>
              <a:cxnLst/>
              <a:rect l="l" t="t" r="r" b="b"/>
              <a:pathLst>
                <a:path w="5697" h="47" extrusionOk="0">
                  <a:moveTo>
                    <a:pt x="0" y="1"/>
                  </a:moveTo>
                  <a:lnTo>
                    <a:pt x="0" y="47"/>
                  </a:lnTo>
                  <a:lnTo>
                    <a:pt x="5696" y="47"/>
                  </a:lnTo>
                  <a:lnTo>
                    <a:pt x="0"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7"/>
            <p:cNvSpPr/>
            <p:nvPr/>
          </p:nvSpPr>
          <p:spPr>
            <a:xfrm>
              <a:off x="8319414" y="1120825"/>
              <a:ext cx="111448" cy="919"/>
            </a:xfrm>
            <a:custGeom>
              <a:avLst/>
              <a:gdLst/>
              <a:ahLst/>
              <a:cxnLst/>
              <a:rect l="l" t="t" r="r" b="b"/>
              <a:pathLst>
                <a:path w="5697" h="47" fill="none" extrusionOk="0">
                  <a:moveTo>
                    <a:pt x="0" y="1"/>
                  </a:moveTo>
                  <a:lnTo>
                    <a:pt x="0" y="1"/>
                  </a:lnTo>
                  <a:lnTo>
                    <a:pt x="0" y="47"/>
                  </a:lnTo>
                  <a:lnTo>
                    <a:pt x="0" y="47"/>
                  </a:lnTo>
                  <a:lnTo>
                    <a:pt x="5696" y="47"/>
                  </a:lnTo>
                  <a:lnTo>
                    <a:pt x="5696" y="4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7"/>
            <p:cNvSpPr/>
            <p:nvPr/>
          </p:nvSpPr>
          <p:spPr>
            <a:xfrm>
              <a:off x="8318514" y="1225974"/>
              <a:ext cx="112347" cy="919"/>
            </a:xfrm>
            <a:custGeom>
              <a:avLst/>
              <a:gdLst/>
              <a:ahLst/>
              <a:cxnLst/>
              <a:rect l="l" t="t" r="r" b="b"/>
              <a:pathLst>
                <a:path w="5743" h="47" extrusionOk="0">
                  <a:moveTo>
                    <a:pt x="0" y="0"/>
                  </a:moveTo>
                  <a:lnTo>
                    <a:pt x="0" y="46"/>
                  </a:lnTo>
                  <a:lnTo>
                    <a:pt x="5742" y="46"/>
                  </a:lnTo>
                  <a:lnTo>
                    <a:pt x="0"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7"/>
            <p:cNvSpPr/>
            <p:nvPr/>
          </p:nvSpPr>
          <p:spPr>
            <a:xfrm>
              <a:off x="8318514" y="1225974"/>
              <a:ext cx="112347" cy="919"/>
            </a:xfrm>
            <a:custGeom>
              <a:avLst/>
              <a:gdLst/>
              <a:ahLst/>
              <a:cxnLst/>
              <a:rect l="l" t="t" r="r" b="b"/>
              <a:pathLst>
                <a:path w="5743" h="47" fill="none" extrusionOk="0">
                  <a:moveTo>
                    <a:pt x="0" y="0"/>
                  </a:moveTo>
                  <a:lnTo>
                    <a:pt x="0" y="0"/>
                  </a:lnTo>
                  <a:lnTo>
                    <a:pt x="0" y="46"/>
                  </a:lnTo>
                  <a:lnTo>
                    <a:pt x="0" y="46"/>
                  </a:lnTo>
                  <a:lnTo>
                    <a:pt x="5742" y="46"/>
                  </a:lnTo>
                  <a:lnTo>
                    <a:pt x="5742" y="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7"/>
            <p:cNvSpPr/>
            <p:nvPr/>
          </p:nvSpPr>
          <p:spPr>
            <a:xfrm>
              <a:off x="7764993" y="912367"/>
              <a:ext cx="184220" cy="414256"/>
            </a:xfrm>
            <a:custGeom>
              <a:avLst/>
              <a:gdLst/>
              <a:ahLst/>
              <a:cxnLst/>
              <a:rect l="l" t="t" r="r" b="b"/>
              <a:pathLst>
                <a:path w="9417" h="21176" extrusionOk="0">
                  <a:moveTo>
                    <a:pt x="5099" y="0"/>
                  </a:moveTo>
                  <a:lnTo>
                    <a:pt x="4088" y="46"/>
                  </a:lnTo>
                  <a:lnTo>
                    <a:pt x="3813" y="138"/>
                  </a:lnTo>
                  <a:lnTo>
                    <a:pt x="3583" y="322"/>
                  </a:lnTo>
                  <a:lnTo>
                    <a:pt x="3353" y="552"/>
                  </a:lnTo>
                  <a:lnTo>
                    <a:pt x="3170" y="827"/>
                  </a:lnTo>
                  <a:lnTo>
                    <a:pt x="2986" y="1149"/>
                  </a:lnTo>
                  <a:lnTo>
                    <a:pt x="2848" y="1470"/>
                  </a:lnTo>
                  <a:lnTo>
                    <a:pt x="2572" y="2205"/>
                  </a:lnTo>
                  <a:lnTo>
                    <a:pt x="2113" y="3767"/>
                  </a:lnTo>
                  <a:lnTo>
                    <a:pt x="1883" y="4548"/>
                  </a:lnTo>
                  <a:lnTo>
                    <a:pt x="1608" y="5237"/>
                  </a:lnTo>
                  <a:lnTo>
                    <a:pt x="7120" y="5237"/>
                  </a:lnTo>
                  <a:lnTo>
                    <a:pt x="6798" y="3537"/>
                  </a:lnTo>
                  <a:lnTo>
                    <a:pt x="6615" y="2756"/>
                  </a:lnTo>
                  <a:lnTo>
                    <a:pt x="6385" y="1976"/>
                  </a:lnTo>
                  <a:lnTo>
                    <a:pt x="6155" y="1286"/>
                  </a:lnTo>
                  <a:lnTo>
                    <a:pt x="5880" y="735"/>
                  </a:lnTo>
                  <a:lnTo>
                    <a:pt x="5696" y="506"/>
                  </a:lnTo>
                  <a:lnTo>
                    <a:pt x="5512" y="276"/>
                  </a:lnTo>
                  <a:lnTo>
                    <a:pt x="5328" y="138"/>
                  </a:lnTo>
                  <a:lnTo>
                    <a:pt x="5099" y="0"/>
                  </a:lnTo>
                  <a:close/>
                  <a:moveTo>
                    <a:pt x="1562" y="5375"/>
                  </a:moveTo>
                  <a:lnTo>
                    <a:pt x="1286" y="5834"/>
                  </a:lnTo>
                  <a:lnTo>
                    <a:pt x="1103" y="6018"/>
                  </a:lnTo>
                  <a:lnTo>
                    <a:pt x="965" y="6155"/>
                  </a:lnTo>
                  <a:lnTo>
                    <a:pt x="781" y="6293"/>
                  </a:lnTo>
                  <a:lnTo>
                    <a:pt x="551" y="6431"/>
                  </a:lnTo>
                  <a:lnTo>
                    <a:pt x="368" y="6477"/>
                  </a:lnTo>
                  <a:lnTo>
                    <a:pt x="92" y="6523"/>
                  </a:lnTo>
                  <a:lnTo>
                    <a:pt x="138" y="10611"/>
                  </a:lnTo>
                  <a:lnTo>
                    <a:pt x="9325" y="10611"/>
                  </a:lnTo>
                  <a:lnTo>
                    <a:pt x="9325" y="9003"/>
                  </a:lnTo>
                  <a:lnTo>
                    <a:pt x="9095" y="9003"/>
                  </a:lnTo>
                  <a:lnTo>
                    <a:pt x="8865" y="8912"/>
                  </a:lnTo>
                  <a:lnTo>
                    <a:pt x="8682" y="8820"/>
                  </a:lnTo>
                  <a:lnTo>
                    <a:pt x="8498" y="8682"/>
                  </a:lnTo>
                  <a:lnTo>
                    <a:pt x="8360" y="8544"/>
                  </a:lnTo>
                  <a:lnTo>
                    <a:pt x="8176" y="8314"/>
                  </a:lnTo>
                  <a:lnTo>
                    <a:pt x="7901" y="7901"/>
                  </a:lnTo>
                  <a:lnTo>
                    <a:pt x="7671" y="7350"/>
                  </a:lnTo>
                  <a:lnTo>
                    <a:pt x="7487" y="6753"/>
                  </a:lnTo>
                  <a:lnTo>
                    <a:pt x="7304" y="6064"/>
                  </a:lnTo>
                  <a:lnTo>
                    <a:pt x="7166" y="5375"/>
                  </a:lnTo>
                  <a:close/>
                  <a:moveTo>
                    <a:pt x="138" y="10749"/>
                  </a:moveTo>
                  <a:lnTo>
                    <a:pt x="92" y="15985"/>
                  </a:lnTo>
                  <a:lnTo>
                    <a:pt x="9325" y="15985"/>
                  </a:lnTo>
                  <a:lnTo>
                    <a:pt x="9325" y="10749"/>
                  </a:lnTo>
                  <a:close/>
                  <a:moveTo>
                    <a:pt x="92" y="16123"/>
                  </a:moveTo>
                  <a:lnTo>
                    <a:pt x="0" y="21176"/>
                  </a:lnTo>
                  <a:lnTo>
                    <a:pt x="9417" y="21176"/>
                  </a:lnTo>
                  <a:lnTo>
                    <a:pt x="9325" y="16123"/>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7"/>
            <p:cNvSpPr/>
            <p:nvPr/>
          </p:nvSpPr>
          <p:spPr>
            <a:xfrm>
              <a:off x="7764993" y="1227773"/>
              <a:ext cx="184220" cy="98849"/>
            </a:xfrm>
            <a:custGeom>
              <a:avLst/>
              <a:gdLst/>
              <a:ahLst/>
              <a:cxnLst/>
              <a:rect l="l" t="t" r="r" b="b"/>
              <a:pathLst>
                <a:path w="9417" h="5053" fill="none" extrusionOk="0">
                  <a:moveTo>
                    <a:pt x="9325" y="0"/>
                  </a:moveTo>
                  <a:lnTo>
                    <a:pt x="9325" y="0"/>
                  </a:lnTo>
                  <a:lnTo>
                    <a:pt x="6844" y="0"/>
                  </a:lnTo>
                  <a:lnTo>
                    <a:pt x="6844" y="0"/>
                  </a:lnTo>
                  <a:lnTo>
                    <a:pt x="689" y="0"/>
                  </a:lnTo>
                  <a:lnTo>
                    <a:pt x="689" y="0"/>
                  </a:lnTo>
                  <a:lnTo>
                    <a:pt x="92" y="0"/>
                  </a:lnTo>
                  <a:lnTo>
                    <a:pt x="92" y="0"/>
                  </a:lnTo>
                  <a:lnTo>
                    <a:pt x="0" y="5053"/>
                  </a:lnTo>
                  <a:lnTo>
                    <a:pt x="9417" y="5053"/>
                  </a:lnTo>
                  <a:lnTo>
                    <a:pt x="9417" y="5053"/>
                  </a:lnTo>
                  <a:lnTo>
                    <a:pt x="93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7"/>
            <p:cNvSpPr/>
            <p:nvPr/>
          </p:nvSpPr>
          <p:spPr>
            <a:xfrm>
              <a:off x="7766793" y="1122625"/>
              <a:ext cx="180621" cy="102468"/>
            </a:xfrm>
            <a:custGeom>
              <a:avLst/>
              <a:gdLst/>
              <a:ahLst/>
              <a:cxnLst/>
              <a:rect l="l" t="t" r="r" b="b"/>
              <a:pathLst>
                <a:path w="9233" h="5238" fill="none" extrusionOk="0">
                  <a:moveTo>
                    <a:pt x="9233" y="1"/>
                  </a:moveTo>
                  <a:lnTo>
                    <a:pt x="9233" y="1"/>
                  </a:lnTo>
                  <a:lnTo>
                    <a:pt x="6752" y="1"/>
                  </a:lnTo>
                  <a:lnTo>
                    <a:pt x="6752" y="1"/>
                  </a:lnTo>
                  <a:lnTo>
                    <a:pt x="643" y="1"/>
                  </a:lnTo>
                  <a:lnTo>
                    <a:pt x="643" y="1"/>
                  </a:lnTo>
                  <a:lnTo>
                    <a:pt x="46" y="1"/>
                  </a:lnTo>
                  <a:lnTo>
                    <a:pt x="46" y="1"/>
                  </a:lnTo>
                  <a:lnTo>
                    <a:pt x="0" y="5237"/>
                  </a:lnTo>
                  <a:lnTo>
                    <a:pt x="0" y="5237"/>
                  </a:lnTo>
                  <a:lnTo>
                    <a:pt x="6752" y="5237"/>
                  </a:lnTo>
                  <a:lnTo>
                    <a:pt x="6752" y="5237"/>
                  </a:lnTo>
                  <a:lnTo>
                    <a:pt x="9233" y="5237"/>
                  </a:lnTo>
                  <a:lnTo>
                    <a:pt x="9233" y="5237"/>
                  </a:lnTo>
                  <a:lnTo>
                    <a:pt x="92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7"/>
            <p:cNvSpPr/>
            <p:nvPr/>
          </p:nvSpPr>
          <p:spPr>
            <a:xfrm>
              <a:off x="7766793" y="1017496"/>
              <a:ext cx="180621" cy="102468"/>
            </a:xfrm>
            <a:custGeom>
              <a:avLst/>
              <a:gdLst/>
              <a:ahLst/>
              <a:cxnLst/>
              <a:rect l="l" t="t" r="r" b="b"/>
              <a:pathLst>
                <a:path w="9233" h="5238" fill="none" extrusionOk="0">
                  <a:moveTo>
                    <a:pt x="7074" y="1"/>
                  </a:moveTo>
                  <a:lnTo>
                    <a:pt x="7074" y="1"/>
                  </a:lnTo>
                  <a:lnTo>
                    <a:pt x="6752" y="1"/>
                  </a:lnTo>
                  <a:lnTo>
                    <a:pt x="6752" y="1"/>
                  </a:lnTo>
                  <a:lnTo>
                    <a:pt x="1470" y="1"/>
                  </a:lnTo>
                  <a:lnTo>
                    <a:pt x="1470" y="1"/>
                  </a:lnTo>
                  <a:lnTo>
                    <a:pt x="1194" y="460"/>
                  </a:lnTo>
                  <a:lnTo>
                    <a:pt x="1011" y="644"/>
                  </a:lnTo>
                  <a:lnTo>
                    <a:pt x="873" y="781"/>
                  </a:lnTo>
                  <a:lnTo>
                    <a:pt x="689" y="919"/>
                  </a:lnTo>
                  <a:lnTo>
                    <a:pt x="459" y="1057"/>
                  </a:lnTo>
                  <a:lnTo>
                    <a:pt x="276" y="1103"/>
                  </a:lnTo>
                  <a:lnTo>
                    <a:pt x="0" y="1149"/>
                  </a:lnTo>
                  <a:lnTo>
                    <a:pt x="0" y="1149"/>
                  </a:lnTo>
                  <a:lnTo>
                    <a:pt x="46" y="5237"/>
                  </a:lnTo>
                  <a:lnTo>
                    <a:pt x="46" y="5237"/>
                  </a:lnTo>
                  <a:lnTo>
                    <a:pt x="6752" y="5237"/>
                  </a:lnTo>
                  <a:lnTo>
                    <a:pt x="6752" y="5237"/>
                  </a:lnTo>
                  <a:lnTo>
                    <a:pt x="9233" y="5237"/>
                  </a:lnTo>
                  <a:lnTo>
                    <a:pt x="9233" y="5237"/>
                  </a:lnTo>
                  <a:lnTo>
                    <a:pt x="9233" y="3629"/>
                  </a:lnTo>
                  <a:lnTo>
                    <a:pt x="9233" y="3629"/>
                  </a:lnTo>
                  <a:lnTo>
                    <a:pt x="9003" y="3629"/>
                  </a:lnTo>
                  <a:lnTo>
                    <a:pt x="8773" y="3538"/>
                  </a:lnTo>
                  <a:lnTo>
                    <a:pt x="8590" y="3446"/>
                  </a:lnTo>
                  <a:lnTo>
                    <a:pt x="8406" y="3308"/>
                  </a:lnTo>
                  <a:lnTo>
                    <a:pt x="8268" y="3170"/>
                  </a:lnTo>
                  <a:lnTo>
                    <a:pt x="8084" y="2940"/>
                  </a:lnTo>
                  <a:lnTo>
                    <a:pt x="7809" y="2527"/>
                  </a:lnTo>
                  <a:lnTo>
                    <a:pt x="7579" y="1976"/>
                  </a:lnTo>
                  <a:lnTo>
                    <a:pt x="7395" y="1379"/>
                  </a:lnTo>
                  <a:lnTo>
                    <a:pt x="7212" y="690"/>
                  </a:lnTo>
                  <a:lnTo>
                    <a:pt x="70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7"/>
            <p:cNvSpPr/>
            <p:nvPr/>
          </p:nvSpPr>
          <p:spPr>
            <a:xfrm>
              <a:off x="7796430" y="912367"/>
              <a:ext cx="107848" cy="102449"/>
            </a:xfrm>
            <a:custGeom>
              <a:avLst/>
              <a:gdLst/>
              <a:ahLst/>
              <a:cxnLst/>
              <a:rect l="l" t="t" r="r" b="b"/>
              <a:pathLst>
                <a:path w="5513" h="5237" fill="none" extrusionOk="0">
                  <a:moveTo>
                    <a:pt x="3492" y="0"/>
                  </a:moveTo>
                  <a:lnTo>
                    <a:pt x="3492" y="0"/>
                  </a:lnTo>
                  <a:lnTo>
                    <a:pt x="2481" y="46"/>
                  </a:lnTo>
                  <a:lnTo>
                    <a:pt x="2481" y="46"/>
                  </a:lnTo>
                  <a:lnTo>
                    <a:pt x="2206" y="138"/>
                  </a:lnTo>
                  <a:lnTo>
                    <a:pt x="1976" y="322"/>
                  </a:lnTo>
                  <a:lnTo>
                    <a:pt x="1746" y="552"/>
                  </a:lnTo>
                  <a:lnTo>
                    <a:pt x="1563" y="827"/>
                  </a:lnTo>
                  <a:lnTo>
                    <a:pt x="1379" y="1149"/>
                  </a:lnTo>
                  <a:lnTo>
                    <a:pt x="1241" y="1470"/>
                  </a:lnTo>
                  <a:lnTo>
                    <a:pt x="965" y="2205"/>
                  </a:lnTo>
                  <a:lnTo>
                    <a:pt x="506" y="3767"/>
                  </a:lnTo>
                  <a:lnTo>
                    <a:pt x="276" y="4548"/>
                  </a:lnTo>
                  <a:lnTo>
                    <a:pt x="1" y="5237"/>
                  </a:lnTo>
                  <a:lnTo>
                    <a:pt x="1" y="5237"/>
                  </a:lnTo>
                  <a:lnTo>
                    <a:pt x="5237" y="5237"/>
                  </a:lnTo>
                  <a:lnTo>
                    <a:pt x="5237" y="5237"/>
                  </a:lnTo>
                  <a:lnTo>
                    <a:pt x="5513" y="5237"/>
                  </a:lnTo>
                  <a:lnTo>
                    <a:pt x="5513" y="5237"/>
                  </a:lnTo>
                  <a:lnTo>
                    <a:pt x="5191" y="3537"/>
                  </a:lnTo>
                  <a:lnTo>
                    <a:pt x="5008" y="2756"/>
                  </a:lnTo>
                  <a:lnTo>
                    <a:pt x="4778" y="1976"/>
                  </a:lnTo>
                  <a:lnTo>
                    <a:pt x="4548" y="1286"/>
                  </a:lnTo>
                  <a:lnTo>
                    <a:pt x="4273" y="735"/>
                  </a:lnTo>
                  <a:lnTo>
                    <a:pt x="4089" y="506"/>
                  </a:lnTo>
                  <a:lnTo>
                    <a:pt x="3905" y="276"/>
                  </a:lnTo>
                  <a:lnTo>
                    <a:pt x="3721" y="138"/>
                  </a:lnTo>
                  <a:lnTo>
                    <a:pt x="3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7"/>
            <p:cNvSpPr/>
            <p:nvPr/>
          </p:nvSpPr>
          <p:spPr>
            <a:xfrm>
              <a:off x="7844965" y="911467"/>
              <a:ext cx="19778" cy="1819"/>
            </a:xfrm>
            <a:custGeom>
              <a:avLst/>
              <a:gdLst/>
              <a:ahLst/>
              <a:cxnLst/>
              <a:rect l="l" t="t" r="r" b="b"/>
              <a:pathLst>
                <a:path w="1011" h="93" extrusionOk="0">
                  <a:moveTo>
                    <a:pt x="276" y="0"/>
                  </a:moveTo>
                  <a:lnTo>
                    <a:pt x="0" y="92"/>
                  </a:lnTo>
                  <a:lnTo>
                    <a:pt x="1011" y="46"/>
                  </a:lnTo>
                  <a:lnTo>
                    <a:pt x="78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7"/>
            <p:cNvSpPr/>
            <p:nvPr/>
          </p:nvSpPr>
          <p:spPr>
            <a:xfrm>
              <a:off x="7844965" y="911467"/>
              <a:ext cx="19778" cy="1819"/>
            </a:xfrm>
            <a:custGeom>
              <a:avLst/>
              <a:gdLst/>
              <a:ahLst/>
              <a:cxnLst/>
              <a:rect l="l" t="t" r="r" b="b"/>
              <a:pathLst>
                <a:path w="1011" h="93" fill="none" extrusionOk="0">
                  <a:moveTo>
                    <a:pt x="551" y="0"/>
                  </a:moveTo>
                  <a:lnTo>
                    <a:pt x="551" y="0"/>
                  </a:lnTo>
                  <a:lnTo>
                    <a:pt x="276" y="0"/>
                  </a:lnTo>
                  <a:lnTo>
                    <a:pt x="0" y="92"/>
                  </a:lnTo>
                  <a:lnTo>
                    <a:pt x="0" y="92"/>
                  </a:lnTo>
                  <a:lnTo>
                    <a:pt x="1011" y="46"/>
                  </a:lnTo>
                  <a:lnTo>
                    <a:pt x="1011" y="46"/>
                  </a:lnTo>
                  <a:lnTo>
                    <a:pt x="781" y="0"/>
                  </a:lnTo>
                  <a:lnTo>
                    <a:pt x="5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7"/>
            <p:cNvSpPr/>
            <p:nvPr/>
          </p:nvSpPr>
          <p:spPr>
            <a:xfrm>
              <a:off x="7795530" y="1014796"/>
              <a:ext cx="109648" cy="2719"/>
            </a:xfrm>
            <a:custGeom>
              <a:avLst/>
              <a:gdLst/>
              <a:ahLst/>
              <a:cxnLst/>
              <a:rect l="l" t="t" r="r" b="b"/>
              <a:pathLst>
                <a:path w="5605" h="139" extrusionOk="0">
                  <a:moveTo>
                    <a:pt x="47" y="1"/>
                  </a:moveTo>
                  <a:lnTo>
                    <a:pt x="1" y="139"/>
                  </a:lnTo>
                  <a:lnTo>
                    <a:pt x="5605" y="139"/>
                  </a:lnTo>
                  <a:lnTo>
                    <a:pt x="5559"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7"/>
            <p:cNvSpPr/>
            <p:nvPr/>
          </p:nvSpPr>
          <p:spPr>
            <a:xfrm>
              <a:off x="7795530" y="1014796"/>
              <a:ext cx="109648" cy="2719"/>
            </a:xfrm>
            <a:custGeom>
              <a:avLst/>
              <a:gdLst/>
              <a:ahLst/>
              <a:cxnLst/>
              <a:rect l="l" t="t" r="r" b="b"/>
              <a:pathLst>
                <a:path w="5605" h="139" fill="none" extrusionOk="0">
                  <a:moveTo>
                    <a:pt x="5559" y="1"/>
                  </a:moveTo>
                  <a:lnTo>
                    <a:pt x="5559" y="1"/>
                  </a:lnTo>
                  <a:lnTo>
                    <a:pt x="5283" y="1"/>
                  </a:lnTo>
                  <a:lnTo>
                    <a:pt x="5283" y="1"/>
                  </a:lnTo>
                  <a:lnTo>
                    <a:pt x="47" y="1"/>
                  </a:lnTo>
                  <a:lnTo>
                    <a:pt x="47" y="1"/>
                  </a:lnTo>
                  <a:lnTo>
                    <a:pt x="1" y="139"/>
                  </a:lnTo>
                  <a:lnTo>
                    <a:pt x="1" y="139"/>
                  </a:lnTo>
                  <a:lnTo>
                    <a:pt x="5283" y="139"/>
                  </a:lnTo>
                  <a:lnTo>
                    <a:pt x="5283" y="139"/>
                  </a:lnTo>
                  <a:lnTo>
                    <a:pt x="5605" y="139"/>
                  </a:lnTo>
                  <a:lnTo>
                    <a:pt x="5605" y="139"/>
                  </a:lnTo>
                  <a:lnTo>
                    <a:pt x="55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7"/>
            <p:cNvSpPr/>
            <p:nvPr/>
          </p:nvSpPr>
          <p:spPr>
            <a:xfrm>
              <a:off x="7767673" y="1119945"/>
              <a:ext cx="179740" cy="2700"/>
            </a:xfrm>
            <a:custGeom>
              <a:avLst/>
              <a:gdLst/>
              <a:ahLst/>
              <a:cxnLst/>
              <a:rect l="l" t="t" r="r" b="b"/>
              <a:pathLst>
                <a:path w="9188" h="138" extrusionOk="0">
                  <a:moveTo>
                    <a:pt x="1" y="0"/>
                  </a:moveTo>
                  <a:lnTo>
                    <a:pt x="1" y="138"/>
                  </a:lnTo>
                  <a:lnTo>
                    <a:pt x="9188" y="138"/>
                  </a:lnTo>
                  <a:lnTo>
                    <a:pt x="9188"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7"/>
            <p:cNvSpPr/>
            <p:nvPr/>
          </p:nvSpPr>
          <p:spPr>
            <a:xfrm>
              <a:off x="7767673" y="1119945"/>
              <a:ext cx="179740" cy="2700"/>
            </a:xfrm>
            <a:custGeom>
              <a:avLst/>
              <a:gdLst/>
              <a:ahLst/>
              <a:cxnLst/>
              <a:rect l="l" t="t" r="r" b="b"/>
              <a:pathLst>
                <a:path w="9188" h="138" fill="none" extrusionOk="0">
                  <a:moveTo>
                    <a:pt x="9188" y="0"/>
                  </a:moveTo>
                  <a:lnTo>
                    <a:pt x="9188" y="0"/>
                  </a:lnTo>
                  <a:lnTo>
                    <a:pt x="6707" y="0"/>
                  </a:lnTo>
                  <a:lnTo>
                    <a:pt x="6707" y="0"/>
                  </a:lnTo>
                  <a:lnTo>
                    <a:pt x="1" y="0"/>
                  </a:lnTo>
                  <a:lnTo>
                    <a:pt x="1" y="0"/>
                  </a:lnTo>
                  <a:lnTo>
                    <a:pt x="1" y="138"/>
                  </a:lnTo>
                  <a:lnTo>
                    <a:pt x="1" y="138"/>
                  </a:lnTo>
                  <a:lnTo>
                    <a:pt x="598" y="138"/>
                  </a:lnTo>
                  <a:lnTo>
                    <a:pt x="598" y="138"/>
                  </a:lnTo>
                  <a:lnTo>
                    <a:pt x="6707" y="138"/>
                  </a:lnTo>
                  <a:lnTo>
                    <a:pt x="6707" y="138"/>
                  </a:lnTo>
                  <a:lnTo>
                    <a:pt x="9188" y="138"/>
                  </a:lnTo>
                  <a:lnTo>
                    <a:pt x="9188" y="138"/>
                  </a:lnTo>
                  <a:lnTo>
                    <a:pt x="9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7"/>
            <p:cNvSpPr/>
            <p:nvPr/>
          </p:nvSpPr>
          <p:spPr>
            <a:xfrm>
              <a:off x="7766793" y="1225074"/>
              <a:ext cx="180621" cy="2719"/>
            </a:xfrm>
            <a:custGeom>
              <a:avLst/>
              <a:gdLst/>
              <a:ahLst/>
              <a:cxnLst/>
              <a:rect l="l" t="t" r="r" b="b"/>
              <a:pathLst>
                <a:path w="9233" h="139" extrusionOk="0">
                  <a:moveTo>
                    <a:pt x="0" y="0"/>
                  </a:moveTo>
                  <a:lnTo>
                    <a:pt x="0" y="138"/>
                  </a:lnTo>
                  <a:lnTo>
                    <a:pt x="9233" y="138"/>
                  </a:lnTo>
                  <a:lnTo>
                    <a:pt x="9233"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7"/>
            <p:cNvSpPr/>
            <p:nvPr/>
          </p:nvSpPr>
          <p:spPr>
            <a:xfrm>
              <a:off x="7766793" y="1225074"/>
              <a:ext cx="180621" cy="2719"/>
            </a:xfrm>
            <a:custGeom>
              <a:avLst/>
              <a:gdLst/>
              <a:ahLst/>
              <a:cxnLst/>
              <a:rect l="l" t="t" r="r" b="b"/>
              <a:pathLst>
                <a:path w="9233" h="139" fill="none" extrusionOk="0">
                  <a:moveTo>
                    <a:pt x="9233" y="0"/>
                  </a:moveTo>
                  <a:lnTo>
                    <a:pt x="9233" y="0"/>
                  </a:lnTo>
                  <a:lnTo>
                    <a:pt x="6752" y="0"/>
                  </a:lnTo>
                  <a:lnTo>
                    <a:pt x="6752" y="0"/>
                  </a:lnTo>
                  <a:lnTo>
                    <a:pt x="0" y="0"/>
                  </a:lnTo>
                  <a:lnTo>
                    <a:pt x="0" y="0"/>
                  </a:lnTo>
                  <a:lnTo>
                    <a:pt x="0" y="138"/>
                  </a:lnTo>
                  <a:lnTo>
                    <a:pt x="0" y="138"/>
                  </a:lnTo>
                  <a:lnTo>
                    <a:pt x="597" y="138"/>
                  </a:lnTo>
                  <a:lnTo>
                    <a:pt x="597" y="138"/>
                  </a:lnTo>
                  <a:lnTo>
                    <a:pt x="6752" y="138"/>
                  </a:lnTo>
                  <a:lnTo>
                    <a:pt x="6752" y="138"/>
                  </a:lnTo>
                  <a:lnTo>
                    <a:pt x="9233" y="138"/>
                  </a:lnTo>
                  <a:lnTo>
                    <a:pt x="9233" y="138"/>
                  </a:lnTo>
                  <a:lnTo>
                    <a:pt x="92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7"/>
            <p:cNvSpPr/>
            <p:nvPr/>
          </p:nvSpPr>
          <p:spPr>
            <a:xfrm>
              <a:off x="8132514" y="951903"/>
              <a:ext cx="184220" cy="374720"/>
            </a:xfrm>
            <a:custGeom>
              <a:avLst/>
              <a:gdLst/>
              <a:ahLst/>
              <a:cxnLst/>
              <a:rect l="l" t="t" r="r" b="b"/>
              <a:pathLst>
                <a:path w="9417" h="19155" extrusionOk="0">
                  <a:moveTo>
                    <a:pt x="4823" y="0"/>
                  </a:moveTo>
                  <a:lnTo>
                    <a:pt x="4593" y="46"/>
                  </a:lnTo>
                  <a:lnTo>
                    <a:pt x="4364" y="92"/>
                  </a:lnTo>
                  <a:lnTo>
                    <a:pt x="4134" y="184"/>
                  </a:lnTo>
                  <a:lnTo>
                    <a:pt x="3904" y="276"/>
                  </a:lnTo>
                  <a:lnTo>
                    <a:pt x="3537" y="644"/>
                  </a:lnTo>
                  <a:lnTo>
                    <a:pt x="3169" y="1057"/>
                  </a:lnTo>
                  <a:lnTo>
                    <a:pt x="2848" y="1562"/>
                  </a:lnTo>
                  <a:lnTo>
                    <a:pt x="2572" y="2067"/>
                  </a:lnTo>
                  <a:lnTo>
                    <a:pt x="2021" y="3216"/>
                  </a:lnTo>
                  <a:lnTo>
                    <a:pt x="9095" y="3262"/>
                  </a:lnTo>
                  <a:lnTo>
                    <a:pt x="9095" y="3262"/>
                  </a:lnTo>
                  <a:lnTo>
                    <a:pt x="8819" y="3170"/>
                  </a:lnTo>
                  <a:lnTo>
                    <a:pt x="8590" y="3032"/>
                  </a:lnTo>
                  <a:lnTo>
                    <a:pt x="8314" y="2802"/>
                  </a:lnTo>
                  <a:lnTo>
                    <a:pt x="8130" y="2573"/>
                  </a:lnTo>
                  <a:lnTo>
                    <a:pt x="7671" y="2067"/>
                  </a:lnTo>
                  <a:lnTo>
                    <a:pt x="7258" y="1516"/>
                  </a:lnTo>
                  <a:lnTo>
                    <a:pt x="6798" y="919"/>
                  </a:lnTo>
                  <a:lnTo>
                    <a:pt x="6569" y="689"/>
                  </a:lnTo>
                  <a:lnTo>
                    <a:pt x="6293" y="460"/>
                  </a:lnTo>
                  <a:lnTo>
                    <a:pt x="5971" y="276"/>
                  </a:lnTo>
                  <a:lnTo>
                    <a:pt x="5650" y="138"/>
                  </a:lnTo>
                  <a:lnTo>
                    <a:pt x="5236" y="46"/>
                  </a:lnTo>
                  <a:lnTo>
                    <a:pt x="4823" y="0"/>
                  </a:lnTo>
                  <a:close/>
                  <a:moveTo>
                    <a:pt x="9325" y="3308"/>
                  </a:moveTo>
                  <a:lnTo>
                    <a:pt x="1929" y="3354"/>
                  </a:lnTo>
                  <a:lnTo>
                    <a:pt x="1562" y="4134"/>
                  </a:lnTo>
                  <a:lnTo>
                    <a:pt x="1332" y="4502"/>
                  </a:lnTo>
                  <a:lnTo>
                    <a:pt x="1102" y="4823"/>
                  </a:lnTo>
                  <a:lnTo>
                    <a:pt x="873" y="5099"/>
                  </a:lnTo>
                  <a:lnTo>
                    <a:pt x="643" y="5283"/>
                  </a:lnTo>
                  <a:lnTo>
                    <a:pt x="413" y="5467"/>
                  </a:lnTo>
                  <a:lnTo>
                    <a:pt x="138" y="5558"/>
                  </a:lnTo>
                  <a:lnTo>
                    <a:pt x="138" y="8590"/>
                  </a:lnTo>
                  <a:lnTo>
                    <a:pt x="9371" y="8636"/>
                  </a:lnTo>
                  <a:lnTo>
                    <a:pt x="9325" y="4134"/>
                  </a:lnTo>
                  <a:lnTo>
                    <a:pt x="9325" y="3308"/>
                  </a:lnTo>
                  <a:close/>
                  <a:moveTo>
                    <a:pt x="9371" y="8682"/>
                  </a:moveTo>
                  <a:lnTo>
                    <a:pt x="138" y="8728"/>
                  </a:lnTo>
                  <a:lnTo>
                    <a:pt x="92" y="13964"/>
                  </a:lnTo>
                  <a:lnTo>
                    <a:pt x="9371" y="14010"/>
                  </a:lnTo>
                  <a:lnTo>
                    <a:pt x="9371" y="8682"/>
                  </a:lnTo>
                  <a:close/>
                  <a:moveTo>
                    <a:pt x="9371" y="14056"/>
                  </a:moveTo>
                  <a:lnTo>
                    <a:pt x="92" y="14102"/>
                  </a:lnTo>
                  <a:lnTo>
                    <a:pt x="0" y="19155"/>
                  </a:lnTo>
                  <a:lnTo>
                    <a:pt x="9416" y="19155"/>
                  </a:lnTo>
                  <a:lnTo>
                    <a:pt x="9371" y="14056"/>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7"/>
            <p:cNvSpPr/>
            <p:nvPr/>
          </p:nvSpPr>
          <p:spPr>
            <a:xfrm>
              <a:off x="8132514" y="1226874"/>
              <a:ext cx="184220" cy="99749"/>
            </a:xfrm>
            <a:custGeom>
              <a:avLst/>
              <a:gdLst/>
              <a:ahLst/>
              <a:cxnLst/>
              <a:rect l="l" t="t" r="r" b="b"/>
              <a:pathLst>
                <a:path w="9417" h="5099" fill="none" extrusionOk="0">
                  <a:moveTo>
                    <a:pt x="9371" y="0"/>
                  </a:moveTo>
                  <a:lnTo>
                    <a:pt x="9371" y="0"/>
                  </a:lnTo>
                  <a:lnTo>
                    <a:pt x="92" y="46"/>
                  </a:lnTo>
                  <a:lnTo>
                    <a:pt x="92" y="46"/>
                  </a:lnTo>
                  <a:lnTo>
                    <a:pt x="0" y="5099"/>
                  </a:lnTo>
                  <a:lnTo>
                    <a:pt x="9416" y="5099"/>
                  </a:lnTo>
                  <a:lnTo>
                    <a:pt x="9416" y="5099"/>
                  </a:lnTo>
                  <a:lnTo>
                    <a:pt x="9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7"/>
            <p:cNvSpPr/>
            <p:nvPr/>
          </p:nvSpPr>
          <p:spPr>
            <a:xfrm>
              <a:off x="8134294" y="1121725"/>
              <a:ext cx="181540" cy="104268"/>
            </a:xfrm>
            <a:custGeom>
              <a:avLst/>
              <a:gdLst/>
              <a:ahLst/>
              <a:cxnLst/>
              <a:rect l="l" t="t" r="r" b="b"/>
              <a:pathLst>
                <a:path w="9280" h="5330" fill="none" extrusionOk="0">
                  <a:moveTo>
                    <a:pt x="9280" y="1"/>
                  </a:moveTo>
                  <a:lnTo>
                    <a:pt x="9280" y="1"/>
                  </a:lnTo>
                  <a:lnTo>
                    <a:pt x="47" y="47"/>
                  </a:lnTo>
                  <a:lnTo>
                    <a:pt x="47" y="47"/>
                  </a:lnTo>
                  <a:lnTo>
                    <a:pt x="1" y="5283"/>
                  </a:lnTo>
                  <a:lnTo>
                    <a:pt x="1" y="5283"/>
                  </a:lnTo>
                  <a:lnTo>
                    <a:pt x="9280" y="5329"/>
                  </a:lnTo>
                  <a:lnTo>
                    <a:pt x="9280" y="5329"/>
                  </a:lnTo>
                  <a:lnTo>
                    <a:pt x="9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7"/>
            <p:cNvSpPr/>
            <p:nvPr/>
          </p:nvSpPr>
          <p:spPr>
            <a:xfrm>
              <a:off x="8135194" y="1016596"/>
              <a:ext cx="180640" cy="104249"/>
            </a:xfrm>
            <a:custGeom>
              <a:avLst/>
              <a:gdLst/>
              <a:ahLst/>
              <a:cxnLst/>
              <a:rect l="l" t="t" r="r" b="b"/>
              <a:pathLst>
                <a:path w="9234" h="5329" fill="none" extrusionOk="0">
                  <a:moveTo>
                    <a:pt x="9188" y="1"/>
                  </a:moveTo>
                  <a:lnTo>
                    <a:pt x="9188" y="1"/>
                  </a:lnTo>
                  <a:lnTo>
                    <a:pt x="1792" y="47"/>
                  </a:lnTo>
                  <a:lnTo>
                    <a:pt x="1792" y="47"/>
                  </a:lnTo>
                  <a:lnTo>
                    <a:pt x="1425" y="827"/>
                  </a:lnTo>
                  <a:lnTo>
                    <a:pt x="1195" y="1195"/>
                  </a:lnTo>
                  <a:lnTo>
                    <a:pt x="965" y="1516"/>
                  </a:lnTo>
                  <a:lnTo>
                    <a:pt x="736" y="1792"/>
                  </a:lnTo>
                  <a:lnTo>
                    <a:pt x="506" y="1976"/>
                  </a:lnTo>
                  <a:lnTo>
                    <a:pt x="276" y="2160"/>
                  </a:lnTo>
                  <a:lnTo>
                    <a:pt x="1" y="2251"/>
                  </a:lnTo>
                  <a:lnTo>
                    <a:pt x="1" y="2251"/>
                  </a:lnTo>
                  <a:lnTo>
                    <a:pt x="1" y="5283"/>
                  </a:lnTo>
                  <a:lnTo>
                    <a:pt x="1" y="5283"/>
                  </a:lnTo>
                  <a:lnTo>
                    <a:pt x="9234" y="5329"/>
                  </a:lnTo>
                  <a:lnTo>
                    <a:pt x="9234" y="5329"/>
                  </a:lnTo>
                  <a:lnTo>
                    <a:pt x="9188" y="827"/>
                  </a:lnTo>
                  <a:lnTo>
                    <a:pt x="9188" y="827"/>
                  </a:lnTo>
                  <a:lnTo>
                    <a:pt x="9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7"/>
            <p:cNvSpPr/>
            <p:nvPr/>
          </p:nvSpPr>
          <p:spPr>
            <a:xfrm>
              <a:off x="8172050" y="951903"/>
              <a:ext cx="138385" cy="63813"/>
            </a:xfrm>
            <a:custGeom>
              <a:avLst/>
              <a:gdLst/>
              <a:ahLst/>
              <a:cxnLst/>
              <a:rect l="l" t="t" r="r" b="b"/>
              <a:pathLst>
                <a:path w="7074" h="3262" fill="none" extrusionOk="0">
                  <a:moveTo>
                    <a:pt x="2802" y="0"/>
                  </a:moveTo>
                  <a:lnTo>
                    <a:pt x="2802" y="0"/>
                  </a:lnTo>
                  <a:lnTo>
                    <a:pt x="2572" y="46"/>
                  </a:lnTo>
                  <a:lnTo>
                    <a:pt x="2343" y="92"/>
                  </a:lnTo>
                  <a:lnTo>
                    <a:pt x="2113" y="184"/>
                  </a:lnTo>
                  <a:lnTo>
                    <a:pt x="1883" y="276"/>
                  </a:lnTo>
                  <a:lnTo>
                    <a:pt x="1516" y="644"/>
                  </a:lnTo>
                  <a:lnTo>
                    <a:pt x="1148" y="1057"/>
                  </a:lnTo>
                  <a:lnTo>
                    <a:pt x="827" y="1562"/>
                  </a:lnTo>
                  <a:lnTo>
                    <a:pt x="551" y="2067"/>
                  </a:lnTo>
                  <a:lnTo>
                    <a:pt x="0" y="3216"/>
                  </a:lnTo>
                  <a:lnTo>
                    <a:pt x="0" y="3216"/>
                  </a:lnTo>
                  <a:lnTo>
                    <a:pt x="7074" y="3262"/>
                  </a:lnTo>
                  <a:lnTo>
                    <a:pt x="7074" y="3262"/>
                  </a:lnTo>
                  <a:lnTo>
                    <a:pt x="6798" y="3170"/>
                  </a:lnTo>
                  <a:lnTo>
                    <a:pt x="6569" y="3032"/>
                  </a:lnTo>
                  <a:lnTo>
                    <a:pt x="6293" y="2802"/>
                  </a:lnTo>
                  <a:lnTo>
                    <a:pt x="6109" y="2573"/>
                  </a:lnTo>
                  <a:lnTo>
                    <a:pt x="5650" y="2067"/>
                  </a:lnTo>
                  <a:lnTo>
                    <a:pt x="5237" y="1516"/>
                  </a:lnTo>
                  <a:lnTo>
                    <a:pt x="4777" y="919"/>
                  </a:lnTo>
                  <a:lnTo>
                    <a:pt x="4548" y="689"/>
                  </a:lnTo>
                  <a:lnTo>
                    <a:pt x="4272" y="460"/>
                  </a:lnTo>
                  <a:lnTo>
                    <a:pt x="3950" y="276"/>
                  </a:lnTo>
                  <a:lnTo>
                    <a:pt x="3629" y="138"/>
                  </a:lnTo>
                  <a:lnTo>
                    <a:pt x="3215" y="46"/>
                  </a:lnTo>
                  <a:lnTo>
                    <a:pt x="28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7"/>
            <p:cNvSpPr/>
            <p:nvPr/>
          </p:nvSpPr>
          <p:spPr>
            <a:xfrm>
              <a:off x="8170250" y="1014796"/>
              <a:ext cx="144684" cy="2719"/>
            </a:xfrm>
            <a:custGeom>
              <a:avLst/>
              <a:gdLst/>
              <a:ahLst/>
              <a:cxnLst/>
              <a:rect l="l" t="t" r="r" b="b"/>
              <a:pathLst>
                <a:path w="7396" h="139" extrusionOk="0">
                  <a:moveTo>
                    <a:pt x="92" y="1"/>
                  </a:moveTo>
                  <a:lnTo>
                    <a:pt x="0" y="139"/>
                  </a:lnTo>
                  <a:lnTo>
                    <a:pt x="7396" y="93"/>
                  </a:lnTo>
                  <a:lnTo>
                    <a:pt x="7166" y="47"/>
                  </a:lnTo>
                  <a:lnTo>
                    <a:pt x="92"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7"/>
            <p:cNvSpPr/>
            <p:nvPr/>
          </p:nvSpPr>
          <p:spPr>
            <a:xfrm>
              <a:off x="8170250" y="1014796"/>
              <a:ext cx="144684" cy="2719"/>
            </a:xfrm>
            <a:custGeom>
              <a:avLst/>
              <a:gdLst/>
              <a:ahLst/>
              <a:cxnLst/>
              <a:rect l="l" t="t" r="r" b="b"/>
              <a:pathLst>
                <a:path w="7396" h="139" fill="none" extrusionOk="0">
                  <a:moveTo>
                    <a:pt x="92" y="1"/>
                  </a:moveTo>
                  <a:lnTo>
                    <a:pt x="92" y="1"/>
                  </a:lnTo>
                  <a:lnTo>
                    <a:pt x="0" y="139"/>
                  </a:lnTo>
                  <a:lnTo>
                    <a:pt x="0" y="139"/>
                  </a:lnTo>
                  <a:lnTo>
                    <a:pt x="7396" y="93"/>
                  </a:lnTo>
                  <a:lnTo>
                    <a:pt x="7396" y="93"/>
                  </a:lnTo>
                  <a:lnTo>
                    <a:pt x="7396" y="93"/>
                  </a:lnTo>
                  <a:lnTo>
                    <a:pt x="7396" y="93"/>
                  </a:lnTo>
                  <a:lnTo>
                    <a:pt x="7166" y="47"/>
                  </a:lnTo>
                  <a:lnTo>
                    <a:pt x="7166" y="47"/>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7"/>
            <p:cNvSpPr/>
            <p:nvPr/>
          </p:nvSpPr>
          <p:spPr>
            <a:xfrm>
              <a:off x="8135194" y="1119945"/>
              <a:ext cx="180640" cy="2700"/>
            </a:xfrm>
            <a:custGeom>
              <a:avLst/>
              <a:gdLst/>
              <a:ahLst/>
              <a:cxnLst/>
              <a:rect l="l" t="t" r="r" b="b"/>
              <a:pathLst>
                <a:path w="9234" h="138" extrusionOk="0">
                  <a:moveTo>
                    <a:pt x="1" y="0"/>
                  </a:moveTo>
                  <a:lnTo>
                    <a:pt x="1" y="138"/>
                  </a:lnTo>
                  <a:lnTo>
                    <a:pt x="9234" y="92"/>
                  </a:lnTo>
                  <a:lnTo>
                    <a:pt x="9234" y="46"/>
                  </a:lnTo>
                  <a:lnTo>
                    <a:pt x="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7"/>
            <p:cNvSpPr/>
            <p:nvPr/>
          </p:nvSpPr>
          <p:spPr>
            <a:xfrm>
              <a:off x="8135194" y="1119945"/>
              <a:ext cx="180640" cy="2700"/>
            </a:xfrm>
            <a:custGeom>
              <a:avLst/>
              <a:gdLst/>
              <a:ahLst/>
              <a:cxnLst/>
              <a:rect l="l" t="t" r="r" b="b"/>
              <a:pathLst>
                <a:path w="9234" h="138" fill="none" extrusionOk="0">
                  <a:moveTo>
                    <a:pt x="1" y="0"/>
                  </a:moveTo>
                  <a:lnTo>
                    <a:pt x="1" y="0"/>
                  </a:lnTo>
                  <a:lnTo>
                    <a:pt x="1" y="138"/>
                  </a:lnTo>
                  <a:lnTo>
                    <a:pt x="1" y="138"/>
                  </a:lnTo>
                  <a:lnTo>
                    <a:pt x="9234" y="92"/>
                  </a:lnTo>
                  <a:lnTo>
                    <a:pt x="9234" y="92"/>
                  </a:lnTo>
                  <a:lnTo>
                    <a:pt x="9234" y="46"/>
                  </a:lnTo>
                  <a:lnTo>
                    <a:pt x="9234" y="4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7"/>
            <p:cNvSpPr/>
            <p:nvPr/>
          </p:nvSpPr>
          <p:spPr>
            <a:xfrm>
              <a:off x="8134294" y="1225074"/>
              <a:ext cx="181540" cy="2719"/>
            </a:xfrm>
            <a:custGeom>
              <a:avLst/>
              <a:gdLst/>
              <a:ahLst/>
              <a:cxnLst/>
              <a:rect l="l" t="t" r="r" b="b"/>
              <a:pathLst>
                <a:path w="9280" h="139" extrusionOk="0">
                  <a:moveTo>
                    <a:pt x="1" y="0"/>
                  </a:moveTo>
                  <a:lnTo>
                    <a:pt x="1" y="138"/>
                  </a:lnTo>
                  <a:lnTo>
                    <a:pt x="9280" y="92"/>
                  </a:lnTo>
                  <a:lnTo>
                    <a:pt x="9280" y="46"/>
                  </a:lnTo>
                  <a:lnTo>
                    <a:pt x="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7"/>
            <p:cNvSpPr/>
            <p:nvPr/>
          </p:nvSpPr>
          <p:spPr>
            <a:xfrm>
              <a:off x="8134294" y="1225074"/>
              <a:ext cx="181540" cy="2719"/>
            </a:xfrm>
            <a:custGeom>
              <a:avLst/>
              <a:gdLst/>
              <a:ahLst/>
              <a:cxnLst/>
              <a:rect l="l" t="t" r="r" b="b"/>
              <a:pathLst>
                <a:path w="9280" h="139" fill="none" extrusionOk="0">
                  <a:moveTo>
                    <a:pt x="1" y="0"/>
                  </a:moveTo>
                  <a:lnTo>
                    <a:pt x="1" y="0"/>
                  </a:lnTo>
                  <a:lnTo>
                    <a:pt x="1" y="138"/>
                  </a:lnTo>
                  <a:lnTo>
                    <a:pt x="1" y="138"/>
                  </a:lnTo>
                  <a:lnTo>
                    <a:pt x="9280" y="92"/>
                  </a:lnTo>
                  <a:lnTo>
                    <a:pt x="9280" y="92"/>
                  </a:lnTo>
                  <a:lnTo>
                    <a:pt x="9280" y="46"/>
                  </a:lnTo>
                  <a:lnTo>
                    <a:pt x="9280" y="4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7"/>
            <p:cNvSpPr/>
            <p:nvPr/>
          </p:nvSpPr>
          <p:spPr>
            <a:xfrm>
              <a:off x="7392973" y="984259"/>
              <a:ext cx="372040" cy="342363"/>
            </a:xfrm>
            <a:custGeom>
              <a:avLst/>
              <a:gdLst/>
              <a:ahLst/>
              <a:cxnLst/>
              <a:rect l="l" t="t" r="r" b="b"/>
              <a:pathLst>
                <a:path w="19018" h="17501" extrusionOk="0">
                  <a:moveTo>
                    <a:pt x="14194" y="0"/>
                  </a:moveTo>
                  <a:lnTo>
                    <a:pt x="13873" y="46"/>
                  </a:lnTo>
                  <a:lnTo>
                    <a:pt x="13597" y="138"/>
                  </a:lnTo>
                  <a:lnTo>
                    <a:pt x="13367" y="276"/>
                  </a:lnTo>
                  <a:lnTo>
                    <a:pt x="13138" y="459"/>
                  </a:lnTo>
                  <a:lnTo>
                    <a:pt x="12908" y="689"/>
                  </a:lnTo>
                  <a:lnTo>
                    <a:pt x="12724" y="965"/>
                  </a:lnTo>
                  <a:lnTo>
                    <a:pt x="12357" y="1608"/>
                  </a:lnTo>
                  <a:lnTo>
                    <a:pt x="16675" y="1562"/>
                  </a:lnTo>
                  <a:lnTo>
                    <a:pt x="16261" y="1011"/>
                  </a:lnTo>
                  <a:lnTo>
                    <a:pt x="15986" y="735"/>
                  </a:lnTo>
                  <a:lnTo>
                    <a:pt x="15756" y="505"/>
                  </a:lnTo>
                  <a:lnTo>
                    <a:pt x="15434" y="322"/>
                  </a:lnTo>
                  <a:lnTo>
                    <a:pt x="15113" y="138"/>
                  </a:lnTo>
                  <a:lnTo>
                    <a:pt x="14699" y="46"/>
                  </a:lnTo>
                  <a:lnTo>
                    <a:pt x="14194" y="0"/>
                  </a:lnTo>
                  <a:close/>
                  <a:moveTo>
                    <a:pt x="4732" y="3032"/>
                  </a:moveTo>
                  <a:lnTo>
                    <a:pt x="4456" y="3124"/>
                  </a:lnTo>
                  <a:lnTo>
                    <a:pt x="4227" y="3261"/>
                  </a:lnTo>
                  <a:lnTo>
                    <a:pt x="3951" y="3399"/>
                  </a:lnTo>
                  <a:lnTo>
                    <a:pt x="3721" y="3629"/>
                  </a:lnTo>
                  <a:lnTo>
                    <a:pt x="3492" y="3858"/>
                  </a:lnTo>
                  <a:lnTo>
                    <a:pt x="3078" y="4410"/>
                  </a:lnTo>
                  <a:lnTo>
                    <a:pt x="2665" y="5007"/>
                  </a:lnTo>
                  <a:lnTo>
                    <a:pt x="2297" y="5696"/>
                  </a:lnTo>
                  <a:lnTo>
                    <a:pt x="1562" y="6982"/>
                  </a:lnTo>
                  <a:lnTo>
                    <a:pt x="9279" y="6982"/>
                  </a:lnTo>
                  <a:lnTo>
                    <a:pt x="8958" y="6844"/>
                  </a:lnTo>
                  <a:lnTo>
                    <a:pt x="8682" y="6660"/>
                  </a:lnTo>
                  <a:lnTo>
                    <a:pt x="8452" y="6431"/>
                  </a:lnTo>
                  <a:lnTo>
                    <a:pt x="8223" y="6155"/>
                  </a:lnTo>
                  <a:lnTo>
                    <a:pt x="7763" y="5558"/>
                  </a:lnTo>
                  <a:lnTo>
                    <a:pt x="7350" y="4823"/>
                  </a:lnTo>
                  <a:lnTo>
                    <a:pt x="6891" y="4180"/>
                  </a:lnTo>
                  <a:lnTo>
                    <a:pt x="6661" y="3858"/>
                  </a:lnTo>
                  <a:lnTo>
                    <a:pt x="6385" y="3583"/>
                  </a:lnTo>
                  <a:lnTo>
                    <a:pt x="6110" y="3353"/>
                  </a:lnTo>
                  <a:lnTo>
                    <a:pt x="5788" y="3169"/>
                  </a:lnTo>
                  <a:lnTo>
                    <a:pt x="5421" y="3078"/>
                  </a:lnTo>
                  <a:lnTo>
                    <a:pt x="5007" y="3032"/>
                  </a:lnTo>
                  <a:close/>
                  <a:moveTo>
                    <a:pt x="12311" y="1700"/>
                  </a:moveTo>
                  <a:lnTo>
                    <a:pt x="11989" y="2480"/>
                  </a:lnTo>
                  <a:lnTo>
                    <a:pt x="11714" y="3307"/>
                  </a:lnTo>
                  <a:lnTo>
                    <a:pt x="11162" y="4915"/>
                  </a:lnTo>
                  <a:lnTo>
                    <a:pt x="10887" y="5650"/>
                  </a:lnTo>
                  <a:lnTo>
                    <a:pt x="10611" y="6247"/>
                  </a:lnTo>
                  <a:lnTo>
                    <a:pt x="10428" y="6523"/>
                  </a:lnTo>
                  <a:lnTo>
                    <a:pt x="10244" y="6706"/>
                  </a:lnTo>
                  <a:lnTo>
                    <a:pt x="10060" y="6844"/>
                  </a:lnTo>
                  <a:lnTo>
                    <a:pt x="9876" y="6982"/>
                  </a:lnTo>
                  <a:lnTo>
                    <a:pt x="18971" y="6936"/>
                  </a:lnTo>
                  <a:lnTo>
                    <a:pt x="18925" y="2848"/>
                  </a:lnTo>
                  <a:lnTo>
                    <a:pt x="18558" y="2802"/>
                  </a:lnTo>
                  <a:lnTo>
                    <a:pt x="18190" y="2756"/>
                  </a:lnTo>
                  <a:lnTo>
                    <a:pt x="17869" y="2618"/>
                  </a:lnTo>
                  <a:lnTo>
                    <a:pt x="17593" y="2480"/>
                  </a:lnTo>
                  <a:lnTo>
                    <a:pt x="17364" y="2343"/>
                  </a:lnTo>
                  <a:lnTo>
                    <a:pt x="17134" y="2159"/>
                  </a:lnTo>
                  <a:lnTo>
                    <a:pt x="16766" y="1700"/>
                  </a:lnTo>
                  <a:close/>
                  <a:moveTo>
                    <a:pt x="1562" y="7028"/>
                  </a:moveTo>
                  <a:lnTo>
                    <a:pt x="1195" y="7625"/>
                  </a:lnTo>
                  <a:lnTo>
                    <a:pt x="827" y="8084"/>
                  </a:lnTo>
                  <a:lnTo>
                    <a:pt x="644" y="8222"/>
                  </a:lnTo>
                  <a:lnTo>
                    <a:pt x="414" y="8360"/>
                  </a:lnTo>
                  <a:lnTo>
                    <a:pt x="230" y="8452"/>
                  </a:lnTo>
                  <a:lnTo>
                    <a:pt x="1" y="8498"/>
                  </a:lnTo>
                  <a:lnTo>
                    <a:pt x="1" y="12356"/>
                  </a:lnTo>
                  <a:lnTo>
                    <a:pt x="9555" y="12356"/>
                  </a:lnTo>
                  <a:lnTo>
                    <a:pt x="9509" y="7074"/>
                  </a:lnTo>
                  <a:lnTo>
                    <a:pt x="1562" y="7028"/>
                  </a:lnTo>
                  <a:close/>
                  <a:moveTo>
                    <a:pt x="9693" y="7074"/>
                  </a:moveTo>
                  <a:lnTo>
                    <a:pt x="9693" y="12356"/>
                  </a:lnTo>
                  <a:lnTo>
                    <a:pt x="18971" y="12310"/>
                  </a:lnTo>
                  <a:lnTo>
                    <a:pt x="18971" y="7074"/>
                  </a:lnTo>
                  <a:close/>
                  <a:moveTo>
                    <a:pt x="1" y="12402"/>
                  </a:moveTo>
                  <a:lnTo>
                    <a:pt x="1" y="17501"/>
                  </a:lnTo>
                  <a:lnTo>
                    <a:pt x="9601" y="17501"/>
                  </a:lnTo>
                  <a:lnTo>
                    <a:pt x="9555" y="12448"/>
                  </a:lnTo>
                  <a:lnTo>
                    <a:pt x="1" y="12402"/>
                  </a:lnTo>
                  <a:close/>
                  <a:moveTo>
                    <a:pt x="9693" y="12448"/>
                  </a:moveTo>
                  <a:lnTo>
                    <a:pt x="9601" y="17501"/>
                  </a:lnTo>
                  <a:lnTo>
                    <a:pt x="19017" y="17501"/>
                  </a:lnTo>
                  <a:lnTo>
                    <a:pt x="18971" y="12448"/>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7"/>
            <p:cNvSpPr/>
            <p:nvPr/>
          </p:nvSpPr>
          <p:spPr>
            <a:xfrm>
              <a:off x="7580773" y="1227773"/>
              <a:ext cx="184240" cy="98849"/>
            </a:xfrm>
            <a:custGeom>
              <a:avLst/>
              <a:gdLst/>
              <a:ahLst/>
              <a:cxnLst/>
              <a:rect l="l" t="t" r="r" b="b"/>
              <a:pathLst>
                <a:path w="9418" h="5053" fill="none" extrusionOk="0">
                  <a:moveTo>
                    <a:pt x="93" y="0"/>
                  </a:moveTo>
                  <a:lnTo>
                    <a:pt x="93" y="0"/>
                  </a:lnTo>
                  <a:lnTo>
                    <a:pt x="1" y="5053"/>
                  </a:lnTo>
                  <a:lnTo>
                    <a:pt x="9417" y="5053"/>
                  </a:lnTo>
                  <a:lnTo>
                    <a:pt x="9417" y="5053"/>
                  </a:lnTo>
                  <a:lnTo>
                    <a:pt x="9371" y="0"/>
                  </a:lnTo>
                  <a:lnTo>
                    <a:pt x="9371" y="0"/>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7"/>
            <p:cNvSpPr/>
            <p:nvPr/>
          </p:nvSpPr>
          <p:spPr>
            <a:xfrm>
              <a:off x="7392973" y="1226874"/>
              <a:ext cx="187820" cy="99749"/>
            </a:xfrm>
            <a:custGeom>
              <a:avLst/>
              <a:gdLst/>
              <a:ahLst/>
              <a:cxnLst/>
              <a:rect l="l" t="t" r="r" b="b"/>
              <a:pathLst>
                <a:path w="9601" h="5099" fill="none" extrusionOk="0">
                  <a:moveTo>
                    <a:pt x="1" y="0"/>
                  </a:moveTo>
                  <a:lnTo>
                    <a:pt x="1" y="5099"/>
                  </a:lnTo>
                  <a:lnTo>
                    <a:pt x="9601" y="5099"/>
                  </a:lnTo>
                  <a:lnTo>
                    <a:pt x="9601" y="5099"/>
                  </a:lnTo>
                  <a:lnTo>
                    <a:pt x="9555" y="46"/>
                  </a:lnTo>
                  <a:lnTo>
                    <a:pt x="9555" y="4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7"/>
            <p:cNvSpPr/>
            <p:nvPr/>
          </p:nvSpPr>
          <p:spPr>
            <a:xfrm>
              <a:off x="7582573" y="1122625"/>
              <a:ext cx="181540" cy="103368"/>
            </a:xfrm>
            <a:custGeom>
              <a:avLst/>
              <a:gdLst/>
              <a:ahLst/>
              <a:cxnLst/>
              <a:rect l="l" t="t" r="r" b="b"/>
              <a:pathLst>
                <a:path w="9280" h="5284" fill="none" extrusionOk="0">
                  <a:moveTo>
                    <a:pt x="1" y="1"/>
                  </a:moveTo>
                  <a:lnTo>
                    <a:pt x="1" y="1"/>
                  </a:lnTo>
                  <a:lnTo>
                    <a:pt x="1" y="5283"/>
                  </a:lnTo>
                  <a:lnTo>
                    <a:pt x="1" y="5283"/>
                  </a:lnTo>
                  <a:lnTo>
                    <a:pt x="9279" y="5237"/>
                  </a:lnTo>
                  <a:lnTo>
                    <a:pt x="9279" y="5237"/>
                  </a:lnTo>
                  <a:lnTo>
                    <a:pt x="9279" y="1"/>
                  </a:lnTo>
                  <a:lnTo>
                    <a:pt x="927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7"/>
            <p:cNvSpPr/>
            <p:nvPr/>
          </p:nvSpPr>
          <p:spPr>
            <a:xfrm>
              <a:off x="7392973" y="1121725"/>
              <a:ext cx="186920" cy="104268"/>
            </a:xfrm>
            <a:custGeom>
              <a:avLst/>
              <a:gdLst/>
              <a:ahLst/>
              <a:cxnLst/>
              <a:rect l="l" t="t" r="r" b="b"/>
              <a:pathLst>
                <a:path w="9555" h="5330" fill="none" extrusionOk="0">
                  <a:moveTo>
                    <a:pt x="1562" y="1"/>
                  </a:moveTo>
                  <a:lnTo>
                    <a:pt x="1562" y="1"/>
                  </a:lnTo>
                  <a:lnTo>
                    <a:pt x="1195" y="598"/>
                  </a:lnTo>
                  <a:lnTo>
                    <a:pt x="827" y="1057"/>
                  </a:lnTo>
                  <a:lnTo>
                    <a:pt x="644" y="1195"/>
                  </a:lnTo>
                  <a:lnTo>
                    <a:pt x="414" y="1333"/>
                  </a:lnTo>
                  <a:lnTo>
                    <a:pt x="230" y="1425"/>
                  </a:lnTo>
                  <a:lnTo>
                    <a:pt x="1" y="1471"/>
                  </a:lnTo>
                  <a:lnTo>
                    <a:pt x="1" y="5329"/>
                  </a:lnTo>
                  <a:lnTo>
                    <a:pt x="1" y="5329"/>
                  </a:lnTo>
                  <a:lnTo>
                    <a:pt x="9555" y="5329"/>
                  </a:lnTo>
                  <a:lnTo>
                    <a:pt x="9555" y="5329"/>
                  </a:lnTo>
                  <a:lnTo>
                    <a:pt x="9509" y="47"/>
                  </a:lnTo>
                  <a:lnTo>
                    <a:pt x="9509" y="47"/>
                  </a:lnTo>
                  <a:lnTo>
                    <a:pt x="15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7"/>
            <p:cNvSpPr/>
            <p:nvPr/>
          </p:nvSpPr>
          <p:spPr>
            <a:xfrm>
              <a:off x="7423530" y="1043553"/>
              <a:ext cx="150983" cy="77291"/>
            </a:xfrm>
            <a:custGeom>
              <a:avLst/>
              <a:gdLst/>
              <a:ahLst/>
              <a:cxnLst/>
              <a:rect l="l" t="t" r="r" b="b"/>
              <a:pathLst>
                <a:path w="7718" h="3951" fill="none" extrusionOk="0">
                  <a:moveTo>
                    <a:pt x="3445" y="1"/>
                  </a:moveTo>
                  <a:lnTo>
                    <a:pt x="3445" y="1"/>
                  </a:lnTo>
                  <a:lnTo>
                    <a:pt x="3170" y="1"/>
                  </a:lnTo>
                  <a:lnTo>
                    <a:pt x="2894" y="93"/>
                  </a:lnTo>
                  <a:lnTo>
                    <a:pt x="2665" y="230"/>
                  </a:lnTo>
                  <a:lnTo>
                    <a:pt x="2389" y="368"/>
                  </a:lnTo>
                  <a:lnTo>
                    <a:pt x="2159" y="598"/>
                  </a:lnTo>
                  <a:lnTo>
                    <a:pt x="1930" y="827"/>
                  </a:lnTo>
                  <a:lnTo>
                    <a:pt x="1516" y="1379"/>
                  </a:lnTo>
                  <a:lnTo>
                    <a:pt x="1103" y="1976"/>
                  </a:lnTo>
                  <a:lnTo>
                    <a:pt x="735" y="2665"/>
                  </a:lnTo>
                  <a:lnTo>
                    <a:pt x="0" y="3951"/>
                  </a:lnTo>
                  <a:lnTo>
                    <a:pt x="0" y="3951"/>
                  </a:lnTo>
                  <a:lnTo>
                    <a:pt x="7717" y="3951"/>
                  </a:lnTo>
                  <a:lnTo>
                    <a:pt x="7717" y="3951"/>
                  </a:lnTo>
                  <a:lnTo>
                    <a:pt x="7396" y="3813"/>
                  </a:lnTo>
                  <a:lnTo>
                    <a:pt x="7120" y="3629"/>
                  </a:lnTo>
                  <a:lnTo>
                    <a:pt x="6890" y="3400"/>
                  </a:lnTo>
                  <a:lnTo>
                    <a:pt x="6661" y="3124"/>
                  </a:lnTo>
                  <a:lnTo>
                    <a:pt x="6201" y="2527"/>
                  </a:lnTo>
                  <a:lnTo>
                    <a:pt x="5788" y="1792"/>
                  </a:lnTo>
                  <a:lnTo>
                    <a:pt x="5329" y="1149"/>
                  </a:lnTo>
                  <a:lnTo>
                    <a:pt x="5099" y="827"/>
                  </a:lnTo>
                  <a:lnTo>
                    <a:pt x="4823" y="552"/>
                  </a:lnTo>
                  <a:lnTo>
                    <a:pt x="4548" y="322"/>
                  </a:lnTo>
                  <a:lnTo>
                    <a:pt x="4226" y="138"/>
                  </a:lnTo>
                  <a:lnTo>
                    <a:pt x="3859" y="47"/>
                  </a:lnTo>
                  <a:lnTo>
                    <a:pt x="34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7"/>
            <p:cNvSpPr/>
            <p:nvPr/>
          </p:nvSpPr>
          <p:spPr>
            <a:xfrm>
              <a:off x="7586172" y="1017496"/>
              <a:ext cx="177940" cy="103349"/>
            </a:xfrm>
            <a:custGeom>
              <a:avLst/>
              <a:gdLst/>
              <a:ahLst/>
              <a:cxnLst/>
              <a:rect l="l" t="t" r="r" b="b"/>
              <a:pathLst>
                <a:path w="9096" h="5283" fill="none" extrusionOk="0">
                  <a:moveTo>
                    <a:pt x="2435" y="1"/>
                  </a:moveTo>
                  <a:lnTo>
                    <a:pt x="2435" y="1"/>
                  </a:lnTo>
                  <a:lnTo>
                    <a:pt x="2113" y="781"/>
                  </a:lnTo>
                  <a:lnTo>
                    <a:pt x="1838" y="1608"/>
                  </a:lnTo>
                  <a:lnTo>
                    <a:pt x="1286" y="3216"/>
                  </a:lnTo>
                  <a:lnTo>
                    <a:pt x="1011" y="3951"/>
                  </a:lnTo>
                  <a:lnTo>
                    <a:pt x="735" y="4548"/>
                  </a:lnTo>
                  <a:lnTo>
                    <a:pt x="552" y="4824"/>
                  </a:lnTo>
                  <a:lnTo>
                    <a:pt x="368" y="5007"/>
                  </a:lnTo>
                  <a:lnTo>
                    <a:pt x="184" y="5145"/>
                  </a:lnTo>
                  <a:lnTo>
                    <a:pt x="0" y="5283"/>
                  </a:lnTo>
                  <a:lnTo>
                    <a:pt x="0" y="5283"/>
                  </a:lnTo>
                  <a:lnTo>
                    <a:pt x="9095" y="5237"/>
                  </a:lnTo>
                  <a:lnTo>
                    <a:pt x="9095" y="5237"/>
                  </a:lnTo>
                  <a:lnTo>
                    <a:pt x="9049" y="1149"/>
                  </a:lnTo>
                  <a:lnTo>
                    <a:pt x="9049" y="1149"/>
                  </a:lnTo>
                  <a:lnTo>
                    <a:pt x="8682" y="1103"/>
                  </a:lnTo>
                  <a:lnTo>
                    <a:pt x="8314" y="1057"/>
                  </a:lnTo>
                  <a:lnTo>
                    <a:pt x="7993" y="919"/>
                  </a:lnTo>
                  <a:lnTo>
                    <a:pt x="7717" y="781"/>
                  </a:lnTo>
                  <a:lnTo>
                    <a:pt x="7488" y="644"/>
                  </a:lnTo>
                  <a:lnTo>
                    <a:pt x="7258" y="460"/>
                  </a:lnTo>
                  <a:lnTo>
                    <a:pt x="6890" y="1"/>
                  </a:lnTo>
                  <a:lnTo>
                    <a:pt x="6890" y="1"/>
                  </a:lnTo>
                  <a:lnTo>
                    <a:pt x="24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7"/>
            <p:cNvSpPr/>
            <p:nvPr/>
          </p:nvSpPr>
          <p:spPr>
            <a:xfrm>
              <a:off x="7634687" y="984259"/>
              <a:ext cx="84490" cy="31457"/>
            </a:xfrm>
            <a:custGeom>
              <a:avLst/>
              <a:gdLst/>
              <a:ahLst/>
              <a:cxnLst/>
              <a:rect l="l" t="t" r="r" b="b"/>
              <a:pathLst>
                <a:path w="4319" h="1608" fill="none" extrusionOk="0">
                  <a:moveTo>
                    <a:pt x="1838" y="0"/>
                  </a:moveTo>
                  <a:lnTo>
                    <a:pt x="1838" y="0"/>
                  </a:lnTo>
                  <a:lnTo>
                    <a:pt x="1517" y="46"/>
                  </a:lnTo>
                  <a:lnTo>
                    <a:pt x="1241" y="138"/>
                  </a:lnTo>
                  <a:lnTo>
                    <a:pt x="1011" y="276"/>
                  </a:lnTo>
                  <a:lnTo>
                    <a:pt x="782" y="459"/>
                  </a:lnTo>
                  <a:lnTo>
                    <a:pt x="552" y="689"/>
                  </a:lnTo>
                  <a:lnTo>
                    <a:pt x="368" y="965"/>
                  </a:lnTo>
                  <a:lnTo>
                    <a:pt x="1" y="1608"/>
                  </a:lnTo>
                  <a:lnTo>
                    <a:pt x="1" y="1608"/>
                  </a:lnTo>
                  <a:lnTo>
                    <a:pt x="4319" y="1562"/>
                  </a:lnTo>
                  <a:lnTo>
                    <a:pt x="4319" y="1562"/>
                  </a:lnTo>
                  <a:lnTo>
                    <a:pt x="3905" y="1011"/>
                  </a:lnTo>
                  <a:lnTo>
                    <a:pt x="3630" y="735"/>
                  </a:lnTo>
                  <a:lnTo>
                    <a:pt x="3400" y="505"/>
                  </a:lnTo>
                  <a:lnTo>
                    <a:pt x="3078" y="322"/>
                  </a:lnTo>
                  <a:lnTo>
                    <a:pt x="2757" y="138"/>
                  </a:lnTo>
                  <a:lnTo>
                    <a:pt x="2343" y="46"/>
                  </a:lnTo>
                  <a:lnTo>
                    <a:pt x="18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7"/>
            <p:cNvSpPr/>
            <p:nvPr/>
          </p:nvSpPr>
          <p:spPr>
            <a:xfrm>
              <a:off x="7633787" y="1014796"/>
              <a:ext cx="87190" cy="2719"/>
            </a:xfrm>
            <a:custGeom>
              <a:avLst/>
              <a:gdLst/>
              <a:ahLst/>
              <a:cxnLst/>
              <a:rect l="l" t="t" r="r" b="b"/>
              <a:pathLst>
                <a:path w="4457" h="139" extrusionOk="0">
                  <a:moveTo>
                    <a:pt x="4365" y="1"/>
                  </a:moveTo>
                  <a:lnTo>
                    <a:pt x="47" y="47"/>
                  </a:lnTo>
                  <a:lnTo>
                    <a:pt x="1" y="139"/>
                  </a:lnTo>
                  <a:lnTo>
                    <a:pt x="4456" y="139"/>
                  </a:lnTo>
                  <a:lnTo>
                    <a:pt x="4365"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7"/>
            <p:cNvSpPr/>
            <p:nvPr/>
          </p:nvSpPr>
          <p:spPr>
            <a:xfrm>
              <a:off x="7633787" y="1014796"/>
              <a:ext cx="87190" cy="2719"/>
            </a:xfrm>
            <a:custGeom>
              <a:avLst/>
              <a:gdLst/>
              <a:ahLst/>
              <a:cxnLst/>
              <a:rect l="l" t="t" r="r" b="b"/>
              <a:pathLst>
                <a:path w="4457" h="139" fill="none" extrusionOk="0">
                  <a:moveTo>
                    <a:pt x="4365" y="1"/>
                  </a:moveTo>
                  <a:lnTo>
                    <a:pt x="4365" y="1"/>
                  </a:lnTo>
                  <a:lnTo>
                    <a:pt x="47" y="47"/>
                  </a:lnTo>
                  <a:lnTo>
                    <a:pt x="47" y="47"/>
                  </a:lnTo>
                  <a:lnTo>
                    <a:pt x="1" y="139"/>
                  </a:lnTo>
                  <a:lnTo>
                    <a:pt x="1" y="139"/>
                  </a:lnTo>
                  <a:lnTo>
                    <a:pt x="4456" y="139"/>
                  </a:lnTo>
                  <a:lnTo>
                    <a:pt x="4456" y="139"/>
                  </a:lnTo>
                  <a:lnTo>
                    <a:pt x="4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7"/>
            <p:cNvSpPr/>
            <p:nvPr/>
          </p:nvSpPr>
          <p:spPr>
            <a:xfrm>
              <a:off x="7423530" y="1119945"/>
              <a:ext cx="340583" cy="2700"/>
            </a:xfrm>
            <a:custGeom>
              <a:avLst/>
              <a:gdLst/>
              <a:ahLst/>
              <a:cxnLst/>
              <a:rect l="l" t="t" r="r" b="b"/>
              <a:pathLst>
                <a:path w="17410" h="138" extrusionOk="0">
                  <a:moveTo>
                    <a:pt x="0" y="46"/>
                  </a:moveTo>
                  <a:lnTo>
                    <a:pt x="0" y="92"/>
                  </a:lnTo>
                  <a:lnTo>
                    <a:pt x="7947" y="138"/>
                  </a:lnTo>
                  <a:lnTo>
                    <a:pt x="7947" y="92"/>
                  </a:lnTo>
                  <a:lnTo>
                    <a:pt x="7717" y="46"/>
                  </a:lnTo>
                  <a:close/>
                  <a:moveTo>
                    <a:pt x="17409" y="0"/>
                  </a:moveTo>
                  <a:lnTo>
                    <a:pt x="8314" y="46"/>
                  </a:lnTo>
                  <a:lnTo>
                    <a:pt x="8131" y="46"/>
                  </a:lnTo>
                  <a:lnTo>
                    <a:pt x="8131" y="138"/>
                  </a:lnTo>
                  <a:lnTo>
                    <a:pt x="17409" y="138"/>
                  </a:lnTo>
                  <a:lnTo>
                    <a:pt x="17409"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7"/>
            <p:cNvSpPr/>
            <p:nvPr/>
          </p:nvSpPr>
          <p:spPr>
            <a:xfrm>
              <a:off x="7423530" y="1120825"/>
              <a:ext cx="155463" cy="1819"/>
            </a:xfrm>
            <a:custGeom>
              <a:avLst/>
              <a:gdLst/>
              <a:ahLst/>
              <a:cxnLst/>
              <a:rect l="l" t="t" r="r" b="b"/>
              <a:pathLst>
                <a:path w="7947" h="93" fill="none" extrusionOk="0">
                  <a:moveTo>
                    <a:pt x="7717" y="1"/>
                  </a:moveTo>
                  <a:lnTo>
                    <a:pt x="7717" y="1"/>
                  </a:lnTo>
                  <a:lnTo>
                    <a:pt x="0" y="1"/>
                  </a:lnTo>
                  <a:lnTo>
                    <a:pt x="0" y="1"/>
                  </a:lnTo>
                  <a:lnTo>
                    <a:pt x="0" y="47"/>
                  </a:lnTo>
                  <a:lnTo>
                    <a:pt x="0" y="47"/>
                  </a:lnTo>
                  <a:lnTo>
                    <a:pt x="7947" y="93"/>
                  </a:lnTo>
                  <a:lnTo>
                    <a:pt x="7947" y="93"/>
                  </a:lnTo>
                  <a:lnTo>
                    <a:pt x="7947" y="47"/>
                  </a:lnTo>
                  <a:lnTo>
                    <a:pt x="7947" y="47"/>
                  </a:lnTo>
                  <a:lnTo>
                    <a:pt x="77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7"/>
            <p:cNvSpPr/>
            <p:nvPr/>
          </p:nvSpPr>
          <p:spPr>
            <a:xfrm>
              <a:off x="7582573" y="1119945"/>
              <a:ext cx="181540" cy="2700"/>
            </a:xfrm>
            <a:custGeom>
              <a:avLst/>
              <a:gdLst/>
              <a:ahLst/>
              <a:cxnLst/>
              <a:rect l="l" t="t" r="r" b="b"/>
              <a:pathLst>
                <a:path w="9280" h="138" fill="none" extrusionOk="0">
                  <a:moveTo>
                    <a:pt x="9279" y="0"/>
                  </a:moveTo>
                  <a:lnTo>
                    <a:pt x="9279" y="0"/>
                  </a:lnTo>
                  <a:lnTo>
                    <a:pt x="184" y="46"/>
                  </a:lnTo>
                  <a:lnTo>
                    <a:pt x="184" y="46"/>
                  </a:lnTo>
                  <a:lnTo>
                    <a:pt x="1" y="46"/>
                  </a:lnTo>
                  <a:lnTo>
                    <a:pt x="1" y="46"/>
                  </a:lnTo>
                  <a:lnTo>
                    <a:pt x="1" y="138"/>
                  </a:lnTo>
                  <a:lnTo>
                    <a:pt x="1" y="138"/>
                  </a:lnTo>
                  <a:lnTo>
                    <a:pt x="9279" y="138"/>
                  </a:lnTo>
                  <a:lnTo>
                    <a:pt x="9279" y="138"/>
                  </a:lnTo>
                  <a:lnTo>
                    <a:pt x="92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7"/>
            <p:cNvSpPr/>
            <p:nvPr/>
          </p:nvSpPr>
          <p:spPr>
            <a:xfrm>
              <a:off x="7392973" y="1225074"/>
              <a:ext cx="371140" cy="2719"/>
            </a:xfrm>
            <a:custGeom>
              <a:avLst/>
              <a:gdLst/>
              <a:ahLst/>
              <a:cxnLst/>
              <a:rect l="l" t="t" r="r" b="b"/>
              <a:pathLst>
                <a:path w="18972" h="139" extrusionOk="0">
                  <a:moveTo>
                    <a:pt x="1" y="46"/>
                  </a:moveTo>
                  <a:lnTo>
                    <a:pt x="1" y="92"/>
                  </a:lnTo>
                  <a:lnTo>
                    <a:pt x="9555" y="138"/>
                  </a:lnTo>
                  <a:lnTo>
                    <a:pt x="9555" y="46"/>
                  </a:lnTo>
                  <a:close/>
                  <a:moveTo>
                    <a:pt x="18971" y="0"/>
                  </a:moveTo>
                  <a:lnTo>
                    <a:pt x="9693" y="46"/>
                  </a:lnTo>
                  <a:lnTo>
                    <a:pt x="9693" y="138"/>
                  </a:lnTo>
                  <a:lnTo>
                    <a:pt x="18971" y="138"/>
                  </a:lnTo>
                  <a:lnTo>
                    <a:pt x="1897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7"/>
            <p:cNvSpPr/>
            <p:nvPr/>
          </p:nvSpPr>
          <p:spPr>
            <a:xfrm>
              <a:off x="7392973" y="1225974"/>
              <a:ext cx="186920" cy="1819"/>
            </a:xfrm>
            <a:custGeom>
              <a:avLst/>
              <a:gdLst/>
              <a:ahLst/>
              <a:cxnLst/>
              <a:rect l="l" t="t" r="r" b="b"/>
              <a:pathLst>
                <a:path w="9555" h="93" fill="none" extrusionOk="0">
                  <a:moveTo>
                    <a:pt x="9555" y="0"/>
                  </a:moveTo>
                  <a:lnTo>
                    <a:pt x="9555" y="0"/>
                  </a:lnTo>
                  <a:lnTo>
                    <a:pt x="1" y="0"/>
                  </a:lnTo>
                  <a:lnTo>
                    <a:pt x="1" y="46"/>
                  </a:lnTo>
                  <a:lnTo>
                    <a:pt x="1" y="46"/>
                  </a:lnTo>
                  <a:lnTo>
                    <a:pt x="9555" y="92"/>
                  </a:lnTo>
                  <a:lnTo>
                    <a:pt x="9555" y="92"/>
                  </a:lnTo>
                  <a:lnTo>
                    <a:pt x="955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7"/>
            <p:cNvSpPr/>
            <p:nvPr/>
          </p:nvSpPr>
          <p:spPr>
            <a:xfrm>
              <a:off x="7582573" y="1225074"/>
              <a:ext cx="181540" cy="2719"/>
            </a:xfrm>
            <a:custGeom>
              <a:avLst/>
              <a:gdLst/>
              <a:ahLst/>
              <a:cxnLst/>
              <a:rect l="l" t="t" r="r" b="b"/>
              <a:pathLst>
                <a:path w="9280" h="139" fill="none" extrusionOk="0">
                  <a:moveTo>
                    <a:pt x="9279" y="0"/>
                  </a:moveTo>
                  <a:lnTo>
                    <a:pt x="9279" y="0"/>
                  </a:lnTo>
                  <a:lnTo>
                    <a:pt x="1" y="46"/>
                  </a:lnTo>
                  <a:lnTo>
                    <a:pt x="1" y="46"/>
                  </a:lnTo>
                  <a:lnTo>
                    <a:pt x="1" y="138"/>
                  </a:lnTo>
                  <a:lnTo>
                    <a:pt x="1" y="138"/>
                  </a:lnTo>
                  <a:lnTo>
                    <a:pt x="9279" y="138"/>
                  </a:lnTo>
                  <a:lnTo>
                    <a:pt x="9279" y="138"/>
                  </a:lnTo>
                  <a:lnTo>
                    <a:pt x="92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7"/>
            <p:cNvSpPr/>
            <p:nvPr/>
          </p:nvSpPr>
          <p:spPr>
            <a:xfrm>
              <a:off x="7578973" y="1120825"/>
              <a:ext cx="3619" cy="205798"/>
            </a:xfrm>
            <a:custGeom>
              <a:avLst/>
              <a:gdLst/>
              <a:ahLst/>
              <a:cxnLst/>
              <a:rect l="l" t="t" r="r" b="b"/>
              <a:pathLst>
                <a:path w="185" h="10520" extrusionOk="0">
                  <a:moveTo>
                    <a:pt x="185" y="1"/>
                  </a:moveTo>
                  <a:lnTo>
                    <a:pt x="93" y="47"/>
                  </a:lnTo>
                  <a:lnTo>
                    <a:pt x="1" y="47"/>
                  </a:lnTo>
                  <a:lnTo>
                    <a:pt x="1" y="93"/>
                  </a:lnTo>
                  <a:lnTo>
                    <a:pt x="47" y="5375"/>
                  </a:lnTo>
                  <a:lnTo>
                    <a:pt x="47" y="5467"/>
                  </a:lnTo>
                  <a:lnTo>
                    <a:pt x="93" y="10520"/>
                  </a:lnTo>
                  <a:lnTo>
                    <a:pt x="185" y="5467"/>
                  </a:lnTo>
                  <a:lnTo>
                    <a:pt x="185" y="5375"/>
                  </a:lnTo>
                  <a:lnTo>
                    <a:pt x="185" y="93"/>
                  </a:lnTo>
                  <a:lnTo>
                    <a:pt x="185"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7"/>
            <p:cNvSpPr/>
            <p:nvPr/>
          </p:nvSpPr>
          <p:spPr>
            <a:xfrm>
              <a:off x="7578973" y="1120825"/>
              <a:ext cx="3619" cy="205798"/>
            </a:xfrm>
            <a:custGeom>
              <a:avLst/>
              <a:gdLst/>
              <a:ahLst/>
              <a:cxnLst/>
              <a:rect l="l" t="t" r="r" b="b"/>
              <a:pathLst>
                <a:path w="185" h="10520" fill="none" extrusionOk="0">
                  <a:moveTo>
                    <a:pt x="185" y="1"/>
                  </a:moveTo>
                  <a:lnTo>
                    <a:pt x="185" y="1"/>
                  </a:lnTo>
                  <a:lnTo>
                    <a:pt x="93" y="47"/>
                  </a:lnTo>
                  <a:lnTo>
                    <a:pt x="93" y="47"/>
                  </a:lnTo>
                  <a:lnTo>
                    <a:pt x="1" y="47"/>
                  </a:lnTo>
                  <a:lnTo>
                    <a:pt x="1" y="47"/>
                  </a:lnTo>
                  <a:lnTo>
                    <a:pt x="1" y="93"/>
                  </a:lnTo>
                  <a:lnTo>
                    <a:pt x="1" y="93"/>
                  </a:lnTo>
                  <a:lnTo>
                    <a:pt x="47" y="5375"/>
                  </a:lnTo>
                  <a:lnTo>
                    <a:pt x="47" y="5375"/>
                  </a:lnTo>
                  <a:lnTo>
                    <a:pt x="47" y="5467"/>
                  </a:lnTo>
                  <a:lnTo>
                    <a:pt x="47" y="5467"/>
                  </a:lnTo>
                  <a:lnTo>
                    <a:pt x="93" y="10520"/>
                  </a:lnTo>
                  <a:lnTo>
                    <a:pt x="93" y="10520"/>
                  </a:lnTo>
                  <a:lnTo>
                    <a:pt x="93" y="10520"/>
                  </a:lnTo>
                  <a:lnTo>
                    <a:pt x="185" y="5467"/>
                  </a:lnTo>
                  <a:lnTo>
                    <a:pt x="185" y="5467"/>
                  </a:lnTo>
                  <a:lnTo>
                    <a:pt x="185" y="5375"/>
                  </a:lnTo>
                  <a:lnTo>
                    <a:pt x="185" y="5375"/>
                  </a:lnTo>
                  <a:lnTo>
                    <a:pt x="185" y="93"/>
                  </a:lnTo>
                  <a:lnTo>
                    <a:pt x="185" y="93"/>
                  </a:lnTo>
                  <a:lnTo>
                    <a:pt x="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7"/>
            <p:cNvSpPr/>
            <p:nvPr/>
          </p:nvSpPr>
          <p:spPr>
            <a:xfrm>
              <a:off x="7949194" y="1032774"/>
              <a:ext cx="183340" cy="293848"/>
            </a:xfrm>
            <a:custGeom>
              <a:avLst/>
              <a:gdLst/>
              <a:ahLst/>
              <a:cxnLst/>
              <a:rect l="l" t="t" r="r" b="b"/>
              <a:pathLst>
                <a:path w="9372" h="15021" extrusionOk="0">
                  <a:moveTo>
                    <a:pt x="4548" y="0"/>
                  </a:moveTo>
                  <a:lnTo>
                    <a:pt x="4135" y="92"/>
                  </a:lnTo>
                  <a:lnTo>
                    <a:pt x="3813" y="230"/>
                  </a:lnTo>
                  <a:lnTo>
                    <a:pt x="3492" y="414"/>
                  </a:lnTo>
                  <a:lnTo>
                    <a:pt x="3170" y="644"/>
                  </a:lnTo>
                  <a:lnTo>
                    <a:pt x="2894" y="873"/>
                  </a:lnTo>
                  <a:lnTo>
                    <a:pt x="2343" y="1378"/>
                  </a:lnTo>
                  <a:lnTo>
                    <a:pt x="1838" y="1884"/>
                  </a:lnTo>
                  <a:lnTo>
                    <a:pt x="1287" y="2343"/>
                  </a:lnTo>
                  <a:lnTo>
                    <a:pt x="1011" y="2573"/>
                  </a:lnTo>
                  <a:lnTo>
                    <a:pt x="736" y="2711"/>
                  </a:lnTo>
                  <a:lnTo>
                    <a:pt x="414" y="2802"/>
                  </a:lnTo>
                  <a:lnTo>
                    <a:pt x="92" y="2848"/>
                  </a:lnTo>
                  <a:lnTo>
                    <a:pt x="92" y="4456"/>
                  </a:lnTo>
                  <a:lnTo>
                    <a:pt x="9325" y="4456"/>
                  </a:lnTo>
                  <a:lnTo>
                    <a:pt x="9325" y="1424"/>
                  </a:lnTo>
                  <a:lnTo>
                    <a:pt x="8958" y="1378"/>
                  </a:lnTo>
                  <a:lnTo>
                    <a:pt x="8636" y="1333"/>
                  </a:lnTo>
                  <a:lnTo>
                    <a:pt x="7993" y="1195"/>
                  </a:lnTo>
                  <a:lnTo>
                    <a:pt x="7442" y="965"/>
                  </a:lnTo>
                  <a:lnTo>
                    <a:pt x="6937" y="689"/>
                  </a:lnTo>
                  <a:lnTo>
                    <a:pt x="6477" y="414"/>
                  </a:lnTo>
                  <a:lnTo>
                    <a:pt x="5972" y="184"/>
                  </a:lnTo>
                  <a:lnTo>
                    <a:pt x="5467" y="46"/>
                  </a:lnTo>
                  <a:lnTo>
                    <a:pt x="5191" y="0"/>
                  </a:lnTo>
                  <a:close/>
                  <a:moveTo>
                    <a:pt x="92" y="4594"/>
                  </a:moveTo>
                  <a:lnTo>
                    <a:pt x="47" y="9830"/>
                  </a:lnTo>
                  <a:lnTo>
                    <a:pt x="9325" y="9830"/>
                  </a:lnTo>
                  <a:lnTo>
                    <a:pt x="9325" y="4594"/>
                  </a:lnTo>
                  <a:close/>
                  <a:moveTo>
                    <a:pt x="47" y="9968"/>
                  </a:moveTo>
                  <a:lnTo>
                    <a:pt x="1" y="15021"/>
                  </a:lnTo>
                  <a:lnTo>
                    <a:pt x="9371" y="15021"/>
                  </a:lnTo>
                  <a:lnTo>
                    <a:pt x="9325" y="9968"/>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7"/>
            <p:cNvSpPr/>
            <p:nvPr/>
          </p:nvSpPr>
          <p:spPr>
            <a:xfrm>
              <a:off x="7949194" y="1227773"/>
              <a:ext cx="183340" cy="98849"/>
            </a:xfrm>
            <a:custGeom>
              <a:avLst/>
              <a:gdLst/>
              <a:ahLst/>
              <a:cxnLst/>
              <a:rect l="l" t="t" r="r" b="b"/>
              <a:pathLst>
                <a:path w="9372" h="5053" fill="none" extrusionOk="0">
                  <a:moveTo>
                    <a:pt x="9325" y="0"/>
                  </a:moveTo>
                  <a:lnTo>
                    <a:pt x="9325" y="0"/>
                  </a:lnTo>
                  <a:lnTo>
                    <a:pt x="47" y="0"/>
                  </a:lnTo>
                  <a:lnTo>
                    <a:pt x="47" y="0"/>
                  </a:lnTo>
                  <a:lnTo>
                    <a:pt x="1" y="5053"/>
                  </a:lnTo>
                  <a:lnTo>
                    <a:pt x="9371" y="5053"/>
                  </a:lnTo>
                  <a:lnTo>
                    <a:pt x="9371" y="5053"/>
                  </a:lnTo>
                  <a:lnTo>
                    <a:pt x="93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7"/>
            <p:cNvSpPr/>
            <p:nvPr/>
          </p:nvSpPr>
          <p:spPr>
            <a:xfrm>
              <a:off x="7950094" y="1122625"/>
              <a:ext cx="181540" cy="102468"/>
            </a:xfrm>
            <a:custGeom>
              <a:avLst/>
              <a:gdLst/>
              <a:ahLst/>
              <a:cxnLst/>
              <a:rect l="l" t="t" r="r" b="b"/>
              <a:pathLst>
                <a:path w="9280" h="5238" fill="none" extrusionOk="0">
                  <a:moveTo>
                    <a:pt x="9279" y="1"/>
                  </a:moveTo>
                  <a:lnTo>
                    <a:pt x="9279" y="1"/>
                  </a:lnTo>
                  <a:lnTo>
                    <a:pt x="46" y="1"/>
                  </a:lnTo>
                  <a:lnTo>
                    <a:pt x="46" y="1"/>
                  </a:lnTo>
                  <a:lnTo>
                    <a:pt x="1" y="5237"/>
                  </a:lnTo>
                  <a:lnTo>
                    <a:pt x="1" y="5237"/>
                  </a:lnTo>
                  <a:lnTo>
                    <a:pt x="4180" y="5237"/>
                  </a:lnTo>
                  <a:lnTo>
                    <a:pt x="4180" y="5237"/>
                  </a:lnTo>
                  <a:lnTo>
                    <a:pt x="9279" y="5237"/>
                  </a:lnTo>
                  <a:lnTo>
                    <a:pt x="9279" y="5237"/>
                  </a:lnTo>
                  <a:lnTo>
                    <a:pt x="92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7"/>
            <p:cNvSpPr/>
            <p:nvPr/>
          </p:nvSpPr>
          <p:spPr>
            <a:xfrm>
              <a:off x="7950993" y="1032774"/>
              <a:ext cx="180640" cy="87190"/>
            </a:xfrm>
            <a:custGeom>
              <a:avLst/>
              <a:gdLst/>
              <a:ahLst/>
              <a:cxnLst/>
              <a:rect l="l" t="t" r="r" b="b"/>
              <a:pathLst>
                <a:path w="9234" h="4457" fill="none" extrusionOk="0">
                  <a:moveTo>
                    <a:pt x="4823" y="0"/>
                  </a:moveTo>
                  <a:lnTo>
                    <a:pt x="4823" y="0"/>
                  </a:lnTo>
                  <a:lnTo>
                    <a:pt x="4456" y="0"/>
                  </a:lnTo>
                  <a:lnTo>
                    <a:pt x="4043" y="92"/>
                  </a:lnTo>
                  <a:lnTo>
                    <a:pt x="3721" y="230"/>
                  </a:lnTo>
                  <a:lnTo>
                    <a:pt x="3400" y="414"/>
                  </a:lnTo>
                  <a:lnTo>
                    <a:pt x="3078" y="644"/>
                  </a:lnTo>
                  <a:lnTo>
                    <a:pt x="2802" y="873"/>
                  </a:lnTo>
                  <a:lnTo>
                    <a:pt x="2251" y="1378"/>
                  </a:lnTo>
                  <a:lnTo>
                    <a:pt x="1746" y="1884"/>
                  </a:lnTo>
                  <a:lnTo>
                    <a:pt x="1195" y="2343"/>
                  </a:lnTo>
                  <a:lnTo>
                    <a:pt x="919" y="2573"/>
                  </a:lnTo>
                  <a:lnTo>
                    <a:pt x="644" y="2711"/>
                  </a:lnTo>
                  <a:lnTo>
                    <a:pt x="322" y="2802"/>
                  </a:lnTo>
                  <a:lnTo>
                    <a:pt x="0" y="2848"/>
                  </a:lnTo>
                  <a:lnTo>
                    <a:pt x="0" y="2848"/>
                  </a:lnTo>
                  <a:lnTo>
                    <a:pt x="0" y="4456"/>
                  </a:lnTo>
                  <a:lnTo>
                    <a:pt x="0" y="4456"/>
                  </a:lnTo>
                  <a:lnTo>
                    <a:pt x="4134" y="4456"/>
                  </a:lnTo>
                  <a:lnTo>
                    <a:pt x="4134" y="4456"/>
                  </a:lnTo>
                  <a:lnTo>
                    <a:pt x="9233" y="4456"/>
                  </a:lnTo>
                  <a:lnTo>
                    <a:pt x="9233" y="4456"/>
                  </a:lnTo>
                  <a:lnTo>
                    <a:pt x="9233" y="1424"/>
                  </a:lnTo>
                  <a:lnTo>
                    <a:pt x="9233" y="1424"/>
                  </a:lnTo>
                  <a:lnTo>
                    <a:pt x="8866" y="1378"/>
                  </a:lnTo>
                  <a:lnTo>
                    <a:pt x="8544" y="1333"/>
                  </a:lnTo>
                  <a:lnTo>
                    <a:pt x="7901" y="1195"/>
                  </a:lnTo>
                  <a:lnTo>
                    <a:pt x="7350" y="965"/>
                  </a:lnTo>
                  <a:lnTo>
                    <a:pt x="6845" y="689"/>
                  </a:lnTo>
                  <a:lnTo>
                    <a:pt x="6385" y="414"/>
                  </a:lnTo>
                  <a:lnTo>
                    <a:pt x="5880" y="184"/>
                  </a:lnTo>
                  <a:lnTo>
                    <a:pt x="5375" y="46"/>
                  </a:lnTo>
                  <a:lnTo>
                    <a:pt x="5099" y="0"/>
                  </a:lnTo>
                  <a:lnTo>
                    <a:pt x="48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7"/>
            <p:cNvSpPr/>
            <p:nvPr/>
          </p:nvSpPr>
          <p:spPr>
            <a:xfrm>
              <a:off x="7950993" y="1119945"/>
              <a:ext cx="180640" cy="2700"/>
            </a:xfrm>
            <a:custGeom>
              <a:avLst/>
              <a:gdLst/>
              <a:ahLst/>
              <a:cxnLst/>
              <a:rect l="l" t="t" r="r" b="b"/>
              <a:pathLst>
                <a:path w="9234" h="138" extrusionOk="0">
                  <a:moveTo>
                    <a:pt x="0" y="0"/>
                  </a:moveTo>
                  <a:lnTo>
                    <a:pt x="0" y="138"/>
                  </a:lnTo>
                  <a:lnTo>
                    <a:pt x="9233" y="138"/>
                  </a:lnTo>
                  <a:lnTo>
                    <a:pt x="9233"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7"/>
            <p:cNvSpPr/>
            <p:nvPr/>
          </p:nvSpPr>
          <p:spPr>
            <a:xfrm>
              <a:off x="7950993" y="1119945"/>
              <a:ext cx="180640" cy="2700"/>
            </a:xfrm>
            <a:custGeom>
              <a:avLst/>
              <a:gdLst/>
              <a:ahLst/>
              <a:cxnLst/>
              <a:rect l="l" t="t" r="r" b="b"/>
              <a:pathLst>
                <a:path w="9234" h="138" fill="none" extrusionOk="0">
                  <a:moveTo>
                    <a:pt x="4134" y="0"/>
                  </a:moveTo>
                  <a:lnTo>
                    <a:pt x="4134" y="0"/>
                  </a:lnTo>
                  <a:lnTo>
                    <a:pt x="0" y="0"/>
                  </a:lnTo>
                  <a:lnTo>
                    <a:pt x="0" y="0"/>
                  </a:lnTo>
                  <a:lnTo>
                    <a:pt x="0" y="138"/>
                  </a:lnTo>
                  <a:lnTo>
                    <a:pt x="0" y="138"/>
                  </a:lnTo>
                  <a:lnTo>
                    <a:pt x="9233" y="138"/>
                  </a:lnTo>
                  <a:lnTo>
                    <a:pt x="9233" y="138"/>
                  </a:lnTo>
                  <a:lnTo>
                    <a:pt x="9233" y="0"/>
                  </a:lnTo>
                  <a:lnTo>
                    <a:pt x="9233" y="0"/>
                  </a:lnTo>
                  <a:lnTo>
                    <a:pt x="41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7"/>
            <p:cNvSpPr/>
            <p:nvPr/>
          </p:nvSpPr>
          <p:spPr>
            <a:xfrm>
              <a:off x="7950094" y="1225074"/>
              <a:ext cx="181540" cy="2719"/>
            </a:xfrm>
            <a:custGeom>
              <a:avLst/>
              <a:gdLst/>
              <a:ahLst/>
              <a:cxnLst/>
              <a:rect l="l" t="t" r="r" b="b"/>
              <a:pathLst>
                <a:path w="9280" h="139" extrusionOk="0">
                  <a:moveTo>
                    <a:pt x="1" y="0"/>
                  </a:moveTo>
                  <a:lnTo>
                    <a:pt x="1" y="138"/>
                  </a:lnTo>
                  <a:lnTo>
                    <a:pt x="9279" y="138"/>
                  </a:lnTo>
                  <a:lnTo>
                    <a:pt x="9279"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7"/>
            <p:cNvSpPr/>
            <p:nvPr/>
          </p:nvSpPr>
          <p:spPr>
            <a:xfrm>
              <a:off x="7950094" y="1225074"/>
              <a:ext cx="181540" cy="2719"/>
            </a:xfrm>
            <a:custGeom>
              <a:avLst/>
              <a:gdLst/>
              <a:ahLst/>
              <a:cxnLst/>
              <a:rect l="l" t="t" r="r" b="b"/>
              <a:pathLst>
                <a:path w="9280" h="139" fill="none" extrusionOk="0">
                  <a:moveTo>
                    <a:pt x="4180" y="0"/>
                  </a:moveTo>
                  <a:lnTo>
                    <a:pt x="4180" y="0"/>
                  </a:lnTo>
                  <a:lnTo>
                    <a:pt x="1" y="0"/>
                  </a:lnTo>
                  <a:lnTo>
                    <a:pt x="1" y="0"/>
                  </a:lnTo>
                  <a:lnTo>
                    <a:pt x="1" y="138"/>
                  </a:lnTo>
                  <a:lnTo>
                    <a:pt x="1" y="138"/>
                  </a:lnTo>
                  <a:lnTo>
                    <a:pt x="9279" y="138"/>
                  </a:lnTo>
                  <a:lnTo>
                    <a:pt x="9279" y="138"/>
                  </a:lnTo>
                  <a:lnTo>
                    <a:pt x="9279" y="0"/>
                  </a:lnTo>
                  <a:lnTo>
                    <a:pt x="9279" y="0"/>
                  </a:lnTo>
                  <a:lnTo>
                    <a:pt x="41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7"/>
            <p:cNvSpPr/>
            <p:nvPr/>
          </p:nvSpPr>
          <p:spPr>
            <a:xfrm>
              <a:off x="7763193" y="1039954"/>
              <a:ext cx="4499" cy="286669"/>
            </a:xfrm>
            <a:custGeom>
              <a:avLst/>
              <a:gdLst/>
              <a:ahLst/>
              <a:cxnLst/>
              <a:rect l="l" t="t" r="r" b="b"/>
              <a:pathLst>
                <a:path w="230" h="14654" extrusionOk="0">
                  <a:moveTo>
                    <a:pt x="0" y="1"/>
                  </a:moveTo>
                  <a:lnTo>
                    <a:pt x="46" y="4089"/>
                  </a:lnTo>
                  <a:lnTo>
                    <a:pt x="46" y="4227"/>
                  </a:lnTo>
                  <a:lnTo>
                    <a:pt x="46" y="9463"/>
                  </a:lnTo>
                  <a:lnTo>
                    <a:pt x="46" y="9601"/>
                  </a:lnTo>
                  <a:lnTo>
                    <a:pt x="92" y="14654"/>
                  </a:lnTo>
                  <a:lnTo>
                    <a:pt x="184" y="9601"/>
                  </a:lnTo>
                  <a:lnTo>
                    <a:pt x="184" y="9463"/>
                  </a:lnTo>
                  <a:lnTo>
                    <a:pt x="230" y="4227"/>
                  </a:lnTo>
                  <a:lnTo>
                    <a:pt x="230" y="4089"/>
                  </a:lnTo>
                  <a:lnTo>
                    <a:pt x="184"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7"/>
            <p:cNvSpPr/>
            <p:nvPr/>
          </p:nvSpPr>
          <p:spPr>
            <a:xfrm>
              <a:off x="7763193" y="1039954"/>
              <a:ext cx="4499" cy="286669"/>
            </a:xfrm>
            <a:custGeom>
              <a:avLst/>
              <a:gdLst/>
              <a:ahLst/>
              <a:cxnLst/>
              <a:rect l="l" t="t" r="r" b="b"/>
              <a:pathLst>
                <a:path w="230" h="14654" fill="none" extrusionOk="0">
                  <a:moveTo>
                    <a:pt x="184" y="1"/>
                  </a:moveTo>
                  <a:lnTo>
                    <a:pt x="184" y="1"/>
                  </a:lnTo>
                  <a:lnTo>
                    <a:pt x="92" y="1"/>
                  </a:lnTo>
                  <a:lnTo>
                    <a:pt x="92" y="1"/>
                  </a:lnTo>
                  <a:lnTo>
                    <a:pt x="0" y="1"/>
                  </a:lnTo>
                  <a:lnTo>
                    <a:pt x="0" y="1"/>
                  </a:lnTo>
                  <a:lnTo>
                    <a:pt x="46" y="4089"/>
                  </a:lnTo>
                  <a:lnTo>
                    <a:pt x="46" y="4089"/>
                  </a:lnTo>
                  <a:lnTo>
                    <a:pt x="46" y="4227"/>
                  </a:lnTo>
                  <a:lnTo>
                    <a:pt x="46" y="4227"/>
                  </a:lnTo>
                  <a:lnTo>
                    <a:pt x="46" y="9463"/>
                  </a:lnTo>
                  <a:lnTo>
                    <a:pt x="46" y="9463"/>
                  </a:lnTo>
                  <a:lnTo>
                    <a:pt x="46" y="9601"/>
                  </a:lnTo>
                  <a:lnTo>
                    <a:pt x="46" y="9601"/>
                  </a:lnTo>
                  <a:lnTo>
                    <a:pt x="92" y="14654"/>
                  </a:lnTo>
                  <a:lnTo>
                    <a:pt x="92" y="14654"/>
                  </a:lnTo>
                  <a:lnTo>
                    <a:pt x="92" y="14654"/>
                  </a:lnTo>
                  <a:lnTo>
                    <a:pt x="184" y="9601"/>
                  </a:lnTo>
                  <a:lnTo>
                    <a:pt x="184" y="9601"/>
                  </a:lnTo>
                  <a:lnTo>
                    <a:pt x="184" y="9463"/>
                  </a:lnTo>
                  <a:lnTo>
                    <a:pt x="184" y="9463"/>
                  </a:lnTo>
                  <a:lnTo>
                    <a:pt x="230" y="4227"/>
                  </a:lnTo>
                  <a:lnTo>
                    <a:pt x="230" y="4227"/>
                  </a:lnTo>
                  <a:lnTo>
                    <a:pt x="230" y="4089"/>
                  </a:lnTo>
                  <a:lnTo>
                    <a:pt x="230" y="4089"/>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7"/>
            <p:cNvSpPr/>
            <p:nvPr/>
          </p:nvSpPr>
          <p:spPr>
            <a:xfrm>
              <a:off x="7947394" y="1088488"/>
              <a:ext cx="3619" cy="238134"/>
            </a:xfrm>
            <a:custGeom>
              <a:avLst/>
              <a:gdLst/>
              <a:ahLst/>
              <a:cxnLst/>
              <a:rect l="l" t="t" r="r" b="b"/>
              <a:pathLst>
                <a:path w="185" h="12173" extrusionOk="0">
                  <a:moveTo>
                    <a:pt x="1" y="0"/>
                  </a:moveTo>
                  <a:lnTo>
                    <a:pt x="1" y="1608"/>
                  </a:lnTo>
                  <a:lnTo>
                    <a:pt x="1" y="1746"/>
                  </a:lnTo>
                  <a:lnTo>
                    <a:pt x="1" y="6982"/>
                  </a:lnTo>
                  <a:lnTo>
                    <a:pt x="1" y="7120"/>
                  </a:lnTo>
                  <a:lnTo>
                    <a:pt x="93" y="12173"/>
                  </a:lnTo>
                  <a:lnTo>
                    <a:pt x="139" y="7120"/>
                  </a:lnTo>
                  <a:lnTo>
                    <a:pt x="139" y="6982"/>
                  </a:lnTo>
                  <a:lnTo>
                    <a:pt x="184" y="1746"/>
                  </a:lnTo>
                  <a:lnTo>
                    <a:pt x="184" y="1608"/>
                  </a:lnTo>
                  <a:lnTo>
                    <a:pt x="184"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7"/>
            <p:cNvSpPr/>
            <p:nvPr/>
          </p:nvSpPr>
          <p:spPr>
            <a:xfrm>
              <a:off x="7947394" y="1088488"/>
              <a:ext cx="3619" cy="238134"/>
            </a:xfrm>
            <a:custGeom>
              <a:avLst/>
              <a:gdLst/>
              <a:ahLst/>
              <a:cxnLst/>
              <a:rect l="l" t="t" r="r" b="b"/>
              <a:pathLst>
                <a:path w="185" h="12173" fill="none" extrusionOk="0">
                  <a:moveTo>
                    <a:pt x="184" y="0"/>
                  </a:moveTo>
                  <a:lnTo>
                    <a:pt x="184" y="0"/>
                  </a:lnTo>
                  <a:lnTo>
                    <a:pt x="93" y="0"/>
                  </a:lnTo>
                  <a:lnTo>
                    <a:pt x="93" y="0"/>
                  </a:lnTo>
                  <a:lnTo>
                    <a:pt x="1" y="0"/>
                  </a:lnTo>
                  <a:lnTo>
                    <a:pt x="1" y="0"/>
                  </a:lnTo>
                  <a:lnTo>
                    <a:pt x="1" y="1608"/>
                  </a:lnTo>
                  <a:lnTo>
                    <a:pt x="1" y="1608"/>
                  </a:lnTo>
                  <a:lnTo>
                    <a:pt x="1" y="1746"/>
                  </a:lnTo>
                  <a:lnTo>
                    <a:pt x="1" y="1746"/>
                  </a:lnTo>
                  <a:lnTo>
                    <a:pt x="1" y="6982"/>
                  </a:lnTo>
                  <a:lnTo>
                    <a:pt x="1" y="6982"/>
                  </a:lnTo>
                  <a:lnTo>
                    <a:pt x="1" y="7120"/>
                  </a:lnTo>
                  <a:lnTo>
                    <a:pt x="1" y="7120"/>
                  </a:lnTo>
                  <a:lnTo>
                    <a:pt x="93" y="12173"/>
                  </a:lnTo>
                  <a:lnTo>
                    <a:pt x="93" y="12173"/>
                  </a:lnTo>
                  <a:lnTo>
                    <a:pt x="93" y="12173"/>
                  </a:lnTo>
                  <a:lnTo>
                    <a:pt x="139" y="7120"/>
                  </a:lnTo>
                  <a:lnTo>
                    <a:pt x="139" y="7120"/>
                  </a:lnTo>
                  <a:lnTo>
                    <a:pt x="139" y="6982"/>
                  </a:lnTo>
                  <a:lnTo>
                    <a:pt x="139" y="6982"/>
                  </a:lnTo>
                  <a:lnTo>
                    <a:pt x="184" y="1746"/>
                  </a:lnTo>
                  <a:lnTo>
                    <a:pt x="184" y="1746"/>
                  </a:lnTo>
                  <a:lnTo>
                    <a:pt x="184" y="1608"/>
                  </a:lnTo>
                  <a:lnTo>
                    <a:pt x="184" y="1608"/>
                  </a:lnTo>
                  <a:lnTo>
                    <a:pt x="1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7"/>
            <p:cNvSpPr/>
            <p:nvPr/>
          </p:nvSpPr>
          <p:spPr>
            <a:xfrm>
              <a:off x="8131614" y="1060631"/>
              <a:ext cx="3599" cy="265991"/>
            </a:xfrm>
            <a:custGeom>
              <a:avLst/>
              <a:gdLst/>
              <a:ahLst/>
              <a:cxnLst/>
              <a:rect l="l" t="t" r="r" b="b"/>
              <a:pathLst>
                <a:path w="184" h="13597" extrusionOk="0">
                  <a:moveTo>
                    <a:pt x="0" y="0"/>
                  </a:moveTo>
                  <a:lnTo>
                    <a:pt x="0" y="3032"/>
                  </a:lnTo>
                  <a:lnTo>
                    <a:pt x="0" y="3170"/>
                  </a:lnTo>
                  <a:lnTo>
                    <a:pt x="0" y="8406"/>
                  </a:lnTo>
                  <a:lnTo>
                    <a:pt x="0" y="8544"/>
                  </a:lnTo>
                  <a:lnTo>
                    <a:pt x="46" y="13597"/>
                  </a:lnTo>
                  <a:lnTo>
                    <a:pt x="138" y="8544"/>
                  </a:lnTo>
                  <a:lnTo>
                    <a:pt x="138" y="8406"/>
                  </a:lnTo>
                  <a:lnTo>
                    <a:pt x="184" y="3170"/>
                  </a:lnTo>
                  <a:lnTo>
                    <a:pt x="184" y="3032"/>
                  </a:lnTo>
                  <a:lnTo>
                    <a:pt x="184"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7"/>
            <p:cNvSpPr/>
            <p:nvPr/>
          </p:nvSpPr>
          <p:spPr>
            <a:xfrm>
              <a:off x="8131614" y="1060631"/>
              <a:ext cx="3599" cy="265991"/>
            </a:xfrm>
            <a:custGeom>
              <a:avLst/>
              <a:gdLst/>
              <a:ahLst/>
              <a:cxnLst/>
              <a:rect l="l" t="t" r="r" b="b"/>
              <a:pathLst>
                <a:path w="184" h="13597" fill="none" extrusionOk="0">
                  <a:moveTo>
                    <a:pt x="184" y="0"/>
                  </a:moveTo>
                  <a:lnTo>
                    <a:pt x="184" y="0"/>
                  </a:lnTo>
                  <a:lnTo>
                    <a:pt x="0" y="0"/>
                  </a:lnTo>
                  <a:lnTo>
                    <a:pt x="0" y="0"/>
                  </a:lnTo>
                  <a:lnTo>
                    <a:pt x="0" y="0"/>
                  </a:lnTo>
                  <a:lnTo>
                    <a:pt x="0" y="0"/>
                  </a:lnTo>
                  <a:lnTo>
                    <a:pt x="0" y="3032"/>
                  </a:lnTo>
                  <a:lnTo>
                    <a:pt x="0" y="3032"/>
                  </a:lnTo>
                  <a:lnTo>
                    <a:pt x="0" y="3170"/>
                  </a:lnTo>
                  <a:lnTo>
                    <a:pt x="0" y="3170"/>
                  </a:lnTo>
                  <a:lnTo>
                    <a:pt x="0" y="8406"/>
                  </a:lnTo>
                  <a:lnTo>
                    <a:pt x="0" y="8406"/>
                  </a:lnTo>
                  <a:lnTo>
                    <a:pt x="0" y="8544"/>
                  </a:lnTo>
                  <a:lnTo>
                    <a:pt x="0" y="8544"/>
                  </a:lnTo>
                  <a:lnTo>
                    <a:pt x="46" y="13597"/>
                  </a:lnTo>
                  <a:lnTo>
                    <a:pt x="46" y="13597"/>
                  </a:lnTo>
                  <a:lnTo>
                    <a:pt x="46" y="13597"/>
                  </a:lnTo>
                  <a:lnTo>
                    <a:pt x="138" y="8544"/>
                  </a:lnTo>
                  <a:lnTo>
                    <a:pt x="138" y="8544"/>
                  </a:lnTo>
                  <a:lnTo>
                    <a:pt x="138" y="8406"/>
                  </a:lnTo>
                  <a:lnTo>
                    <a:pt x="138" y="8406"/>
                  </a:lnTo>
                  <a:lnTo>
                    <a:pt x="184" y="3170"/>
                  </a:lnTo>
                  <a:lnTo>
                    <a:pt x="184" y="3170"/>
                  </a:lnTo>
                  <a:lnTo>
                    <a:pt x="184" y="3032"/>
                  </a:lnTo>
                  <a:lnTo>
                    <a:pt x="184" y="3032"/>
                  </a:lnTo>
                  <a:lnTo>
                    <a:pt x="1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7"/>
            <p:cNvSpPr/>
            <p:nvPr/>
          </p:nvSpPr>
          <p:spPr>
            <a:xfrm>
              <a:off x="8314915" y="1015696"/>
              <a:ext cx="4519" cy="310926"/>
            </a:xfrm>
            <a:custGeom>
              <a:avLst/>
              <a:gdLst/>
              <a:ahLst/>
              <a:cxnLst/>
              <a:rect l="l" t="t" r="r" b="b"/>
              <a:pathLst>
                <a:path w="231" h="15894" extrusionOk="0">
                  <a:moveTo>
                    <a:pt x="184" y="1"/>
                  </a:moveTo>
                  <a:lnTo>
                    <a:pt x="92" y="47"/>
                  </a:lnTo>
                  <a:lnTo>
                    <a:pt x="1" y="47"/>
                  </a:lnTo>
                  <a:lnTo>
                    <a:pt x="1" y="873"/>
                  </a:lnTo>
                  <a:lnTo>
                    <a:pt x="47" y="5375"/>
                  </a:lnTo>
                  <a:lnTo>
                    <a:pt x="47" y="5421"/>
                  </a:lnTo>
                  <a:lnTo>
                    <a:pt x="47" y="10749"/>
                  </a:lnTo>
                  <a:lnTo>
                    <a:pt x="47" y="10795"/>
                  </a:lnTo>
                  <a:lnTo>
                    <a:pt x="92" y="15894"/>
                  </a:lnTo>
                  <a:lnTo>
                    <a:pt x="184" y="10795"/>
                  </a:lnTo>
                  <a:lnTo>
                    <a:pt x="184" y="10749"/>
                  </a:lnTo>
                  <a:lnTo>
                    <a:pt x="230" y="5421"/>
                  </a:lnTo>
                  <a:lnTo>
                    <a:pt x="230" y="5375"/>
                  </a:lnTo>
                  <a:lnTo>
                    <a:pt x="184" y="873"/>
                  </a:lnTo>
                  <a:lnTo>
                    <a:pt x="184" y="47"/>
                  </a:lnTo>
                  <a:lnTo>
                    <a:pt x="184"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7"/>
            <p:cNvSpPr/>
            <p:nvPr/>
          </p:nvSpPr>
          <p:spPr>
            <a:xfrm>
              <a:off x="8314915" y="1015696"/>
              <a:ext cx="4519" cy="310926"/>
            </a:xfrm>
            <a:custGeom>
              <a:avLst/>
              <a:gdLst/>
              <a:ahLst/>
              <a:cxnLst/>
              <a:rect l="l" t="t" r="r" b="b"/>
              <a:pathLst>
                <a:path w="231" h="15894" fill="none" extrusionOk="0">
                  <a:moveTo>
                    <a:pt x="184" y="1"/>
                  </a:moveTo>
                  <a:lnTo>
                    <a:pt x="184" y="1"/>
                  </a:lnTo>
                  <a:lnTo>
                    <a:pt x="92" y="47"/>
                  </a:lnTo>
                  <a:lnTo>
                    <a:pt x="92" y="47"/>
                  </a:lnTo>
                  <a:lnTo>
                    <a:pt x="1" y="47"/>
                  </a:lnTo>
                  <a:lnTo>
                    <a:pt x="1" y="47"/>
                  </a:lnTo>
                  <a:lnTo>
                    <a:pt x="1" y="47"/>
                  </a:lnTo>
                  <a:lnTo>
                    <a:pt x="1" y="47"/>
                  </a:lnTo>
                  <a:lnTo>
                    <a:pt x="1" y="873"/>
                  </a:lnTo>
                  <a:lnTo>
                    <a:pt x="1" y="873"/>
                  </a:lnTo>
                  <a:lnTo>
                    <a:pt x="47" y="5375"/>
                  </a:lnTo>
                  <a:lnTo>
                    <a:pt x="47" y="5375"/>
                  </a:lnTo>
                  <a:lnTo>
                    <a:pt x="47" y="5421"/>
                  </a:lnTo>
                  <a:lnTo>
                    <a:pt x="47" y="5421"/>
                  </a:lnTo>
                  <a:lnTo>
                    <a:pt x="47" y="10749"/>
                  </a:lnTo>
                  <a:lnTo>
                    <a:pt x="47" y="10749"/>
                  </a:lnTo>
                  <a:lnTo>
                    <a:pt x="47" y="10795"/>
                  </a:lnTo>
                  <a:lnTo>
                    <a:pt x="47" y="10795"/>
                  </a:lnTo>
                  <a:lnTo>
                    <a:pt x="92" y="15894"/>
                  </a:lnTo>
                  <a:lnTo>
                    <a:pt x="92" y="15894"/>
                  </a:lnTo>
                  <a:lnTo>
                    <a:pt x="92" y="15894"/>
                  </a:lnTo>
                  <a:lnTo>
                    <a:pt x="184" y="10795"/>
                  </a:lnTo>
                  <a:lnTo>
                    <a:pt x="184" y="10795"/>
                  </a:lnTo>
                  <a:lnTo>
                    <a:pt x="184" y="10749"/>
                  </a:lnTo>
                  <a:lnTo>
                    <a:pt x="184" y="10749"/>
                  </a:lnTo>
                  <a:lnTo>
                    <a:pt x="230" y="5421"/>
                  </a:lnTo>
                  <a:lnTo>
                    <a:pt x="230" y="5421"/>
                  </a:lnTo>
                  <a:lnTo>
                    <a:pt x="230" y="5375"/>
                  </a:lnTo>
                  <a:lnTo>
                    <a:pt x="230" y="5375"/>
                  </a:lnTo>
                  <a:lnTo>
                    <a:pt x="184" y="873"/>
                  </a:lnTo>
                  <a:lnTo>
                    <a:pt x="184" y="873"/>
                  </a:lnTo>
                  <a:lnTo>
                    <a:pt x="184" y="47"/>
                  </a:lnTo>
                  <a:lnTo>
                    <a:pt x="184" y="47"/>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7"/>
            <p:cNvSpPr/>
            <p:nvPr/>
          </p:nvSpPr>
          <p:spPr>
            <a:xfrm>
              <a:off x="7392973" y="906068"/>
              <a:ext cx="1036989" cy="248933"/>
            </a:xfrm>
            <a:custGeom>
              <a:avLst/>
              <a:gdLst/>
              <a:ahLst/>
              <a:cxnLst/>
              <a:rect l="l" t="t" r="r" b="b"/>
              <a:pathLst>
                <a:path w="53009" h="12725" extrusionOk="0">
                  <a:moveTo>
                    <a:pt x="23335" y="1"/>
                  </a:moveTo>
                  <a:lnTo>
                    <a:pt x="23059" y="93"/>
                  </a:lnTo>
                  <a:lnTo>
                    <a:pt x="22784" y="185"/>
                  </a:lnTo>
                  <a:lnTo>
                    <a:pt x="22554" y="322"/>
                  </a:lnTo>
                  <a:lnTo>
                    <a:pt x="22324" y="460"/>
                  </a:lnTo>
                  <a:lnTo>
                    <a:pt x="22141" y="644"/>
                  </a:lnTo>
                  <a:lnTo>
                    <a:pt x="21957" y="874"/>
                  </a:lnTo>
                  <a:lnTo>
                    <a:pt x="21773" y="1103"/>
                  </a:lnTo>
                  <a:lnTo>
                    <a:pt x="21498" y="1654"/>
                  </a:lnTo>
                  <a:lnTo>
                    <a:pt x="21268" y="2252"/>
                  </a:lnTo>
                  <a:lnTo>
                    <a:pt x="20900" y="3538"/>
                  </a:lnTo>
                  <a:lnTo>
                    <a:pt x="20579" y="4640"/>
                  </a:lnTo>
                  <a:lnTo>
                    <a:pt x="20395" y="5191"/>
                  </a:lnTo>
                  <a:lnTo>
                    <a:pt x="20211" y="5651"/>
                  </a:lnTo>
                  <a:lnTo>
                    <a:pt x="19982" y="6018"/>
                  </a:lnTo>
                  <a:lnTo>
                    <a:pt x="19706" y="6340"/>
                  </a:lnTo>
                  <a:lnTo>
                    <a:pt x="19522" y="6432"/>
                  </a:lnTo>
                  <a:lnTo>
                    <a:pt x="19385" y="6523"/>
                  </a:lnTo>
                  <a:lnTo>
                    <a:pt x="19201" y="6569"/>
                  </a:lnTo>
                  <a:lnTo>
                    <a:pt x="18604" y="6569"/>
                  </a:lnTo>
                  <a:lnTo>
                    <a:pt x="18236" y="6477"/>
                  </a:lnTo>
                  <a:lnTo>
                    <a:pt x="17961" y="6386"/>
                  </a:lnTo>
                  <a:lnTo>
                    <a:pt x="17685" y="6202"/>
                  </a:lnTo>
                  <a:lnTo>
                    <a:pt x="17455" y="6018"/>
                  </a:lnTo>
                  <a:lnTo>
                    <a:pt x="17272" y="5788"/>
                  </a:lnTo>
                  <a:lnTo>
                    <a:pt x="16858" y="5283"/>
                  </a:lnTo>
                  <a:lnTo>
                    <a:pt x="16445" y="4732"/>
                  </a:lnTo>
                  <a:lnTo>
                    <a:pt x="16169" y="4502"/>
                  </a:lnTo>
                  <a:lnTo>
                    <a:pt x="15894" y="4227"/>
                  </a:lnTo>
                  <a:lnTo>
                    <a:pt x="15572" y="4043"/>
                  </a:lnTo>
                  <a:lnTo>
                    <a:pt x="15159" y="3905"/>
                  </a:lnTo>
                  <a:lnTo>
                    <a:pt x="14699" y="3767"/>
                  </a:lnTo>
                  <a:lnTo>
                    <a:pt x="13873" y="3767"/>
                  </a:lnTo>
                  <a:lnTo>
                    <a:pt x="13597" y="3859"/>
                  </a:lnTo>
                  <a:lnTo>
                    <a:pt x="13321" y="3951"/>
                  </a:lnTo>
                  <a:lnTo>
                    <a:pt x="13092" y="4089"/>
                  </a:lnTo>
                  <a:lnTo>
                    <a:pt x="12862" y="4273"/>
                  </a:lnTo>
                  <a:lnTo>
                    <a:pt x="12632" y="4502"/>
                  </a:lnTo>
                  <a:lnTo>
                    <a:pt x="12449" y="4778"/>
                  </a:lnTo>
                  <a:lnTo>
                    <a:pt x="12265" y="5054"/>
                  </a:lnTo>
                  <a:lnTo>
                    <a:pt x="11943" y="5651"/>
                  </a:lnTo>
                  <a:lnTo>
                    <a:pt x="11668" y="6340"/>
                  </a:lnTo>
                  <a:lnTo>
                    <a:pt x="11162" y="7855"/>
                  </a:lnTo>
                  <a:lnTo>
                    <a:pt x="10841" y="8820"/>
                  </a:lnTo>
                  <a:lnTo>
                    <a:pt x="10473" y="9739"/>
                  </a:lnTo>
                  <a:lnTo>
                    <a:pt x="10244" y="10152"/>
                  </a:lnTo>
                  <a:lnTo>
                    <a:pt x="10060" y="10474"/>
                  </a:lnTo>
                  <a:lnTo>
                    <a:pt x="9830" y="10657"/>
                  </a:lnTo>
                  <a:lnTo>
                    <a:pt x="9739" y="10703"/>
                  </a:lnTo>
                  <a:lnTo>
                    <a:pt x="9601" y="10749"/>
                  </a:lnTo>
                  <a:lnTo>
                    <a:pt x="9371" y="10703"/>
                  </a:lnTo>
                  <a:lnTo>
                    <a:pt x="9141" y="10612"/>
                  </a:lnTo>
                  <a:lnTo>
                    <a:pt x="8912" y="10428"/>
                  </a:lnTo>
                  <a:lnTo>
                    <a:pt x="8682" y="10198"/>
                  </a:lnTo>
                  <a:lnTo>
                    <a:pt x="8269" y="9647"/>
                  </a:lnTo>
                  <a:lnTo>
                    <a:pt x="7855" y="9050"/>
                  </a:lnTo>
                  <a:lnTo>
                    <a:pt x="7350" y="8223"/>
                  </a:lnTo>
                  <a:lnTo>
                    <a:pt x="7074" y="7855"/>
                  </a:lnTo>
                  <a:lnTo>
                    <a:pt x="6799" y="7488"/>
                  </a:lnTo>
                  <a:lnTo>
                    <a:pt x="6431" y="7212"/>
                  </a:lnTo>
                  <a:lnTo>
                    <a:pt x="6018" y="6983"/>
                  </a:lnTo>
                  <a:lnTo>
                    <a:pt x="5559" y="6799"/>
                  </a:lnTo>
                  <a:lnTo>
                    <a:pt x="5283" y="6753"/>
                  </a:lnTo>
                  <a:lnTo>
                    <a:pt x="5007" y="6753"/>
                  </a:lnTo>
                  <a:lnTo>
                    <a:pt x="4732" y="6799"/>
                  </a:lnTo>
                  <a:lnTo>
                    <a:pt x="4456" y="6845"/>
                  </a:lnTo>
                  <a:lnTo>
                    <a:pt x="4227" y="6937"/>
                  </a:lnTo>
                  <a:lnTo>
                    <a:pt x="3997" y="7029"/>
                  </a:lnTo>
                  <a:lnTo>
                    <a:pt x="3767" y="7212"/>
                  </a:lnTo>
                  <a:lnTo>
                    <a:pt x="3538" y="7396"/>
                  </a:lnTo>
                  <a:lnTo>
                    <a:pt x="3124" y="7810"/>
                  </a:lnTo>
                  <a:lnTo>
                    <a:pt x="2757" y="8269"/>
                  </a:lnTo>
                  <a:lnTo>
                    <a:pt x="2389" y="8820"/>
                  </a:lnTo>
                  <a:lnTo>
                    <a:pt x="1746" y="10014"/>
                  </a:lnTo>
                  <a:lnTo>
                    <a:pt x="1333" y="10749"/>
                  </a:lnTo>
                  <a:lnTo>
                    <a:pt x="873" y="11484"/>
                  </a:lnTo>
                  <a:lnTo>
                    <a:pt x="644" y="11760"/>
                  </a:lnTo>
                  <a:lnTo>
                    <a:pt x="460" y="11990"/>
                  </a:lnTo>
                  <a:lnTo>
                    <a:pt x="230" y="12173"/>
                  </a:lnTo>
                  <a:lnTo>
                    <a:pt x="1" y="12219"/>
                  </a:lnTo>
                  <a:lnTo>
                    <a:pt x="1" y="12724"/>
                  </a:lnTo>
                  <a:lnTo>
                    <a:pt x="368" y="12679"/>
                  </a:lnTo>
                  <a:lnTo>
                    <a:pt x="736" y="12541"/>
                  </a:lnTo>
                  <a:lnTo>
                    <a:pt x="1011" y="12311"/>
                  </a:lnTo>
                  <a:lnTo>
                    <a:pt x="1287" y="12035"/>
                  </a:lnTo>
                  <a:lnTo>
                    <a:pt x="1562" y="11668"/>
                  </a:lnTo>
                  <a:lnTo>
                    <a:pt x="1838" y="11255"/>
                  </a:lnTo>
                  <a:lnTo>
                    <a:pt x="2389" y="10290"/>
                  </a:lnTo>
                  <a:lnTo>
                    <a:pt x="2940" y="9279"/>
                  </a:lnTo>
                  <a:lnTo>
                    <a:pt x="3262" y="8774"/>
                  </a:lnTo>
                  <a:lnTo>
                    <a:pt x="3583" y="8361"/>
                  </a:lnTo>
                  <a:lnTo>
                    <a:pt x="3951" y="7947"/>
                  </a:lnTo>
                  <a:lnTo>
                    <a:pt x="4272" y="7626"/>
                  </a:lnTo>
                  <a:lnTo>
                    <a:pt x="4640" y="7442"/>
                  </a:lnTo>
                  <a:lnTo>
                    <a:pt x="4824" y="7396"/>
                  </a:lnTo>
                  <a:lnTo>
                    <a:pt x="5007" y="7350"/>
                  </a:lnTo>
                  <a:lnTo>
                    <a:pt x="5375" y="7396"/>
                  </a:lnTo>
                  <a:lnTo>
                    <a:pt x="5696" y="7534"/>
                  </a:lnTo>
                  <a:lnTo>
                    <a:pt x="5972" y="7718"/>
                  </a:lnTo>
                  <a:lnTo>
                    <a:pt x="6248" y="7993"/>
                  </a:lnTo>
                  <a:lnTo>
                    <a:pt x="6477" y="8269"/>
                  </a:lnTo>
                  <a:lnTo>
                    <a:pt x="6707" y="8636"/>
                  </a:lnTo>
                  <a:lnTo>
                    <a:pt x="7166" y="9325"/>
                  </a:lnTo>
                  <a:lnTo>
                    <a:pt x="7626" y="10106"/>
                  </a:lnTo>
                  <a:lnTo>
                    <a:pt x="7901" y="10428"/>
                  </a:lnTo>
                  <a:lnTo>
                    <a:pt x="8177" y="10749"/>
                  </a:lnTo>
                  <a:lnTo>
                    <a:pt x="8452" y="10979"/>
                  </a:lnTo>
                  <a:lnTo>
                    <a:pt x="8774" y="11163"/>
                  </a:lnTo>
                  <a:lnTo>
                    <a:pt x="9141" y="11301"/>
                  </a:lnTo>
                  <a:lnTo>
                    <a:pt x="9601" y="11346"/>
                  </a:lnTo>
                  <a:lnTo>
                    <a:pt x="9830" y="11346"/>
                  </a:lnTo>
                  <a:lnTo>
                    <a:pt x="10014" y="11301"/>
                  </a:lnTo>
                  <a:lnTo>
                    <a:pt x="10198" y="11209"/>
                  </a:lnTo>
                  <a:lnTo>
                    <a:pt x="10382" y="11117"/>
                  </a:lnTo>
                  <a:lnTo>
                    <a:pt x="10519" y="10979"/>
                  </a:lnTo>
                  <a:lnTo>
                    <a:pt x="10703" y="10795"/>
                  </a:lnTo>
                  <a:lnTo>
                    <a:pt x="10979" y="10382"/>
                  </a:lnTo>
                  <a:lnTo>
                    <a:pt x="11208" y="9923"/>
                  </a:lnTo>
                  <a:lnTo>
                    <a:pt x="11438" y="9325"/>
                  </a:lnTo>
                  <a:lnTo>
                    <a:pt x="11852" y="8039"/>
                  </a:lnTo>
                  <a:lnTo>
                    <a:pt x="12311" y="6753"/>
                  </a:lnTo>
                  <a:lnTo>
                    <a:pt x="12541" y="6156"/>
                  </a:lnTo>
                  <a:lnTo>
                    <a:pt x="12816" y="5605"/>
                  </a:lnTo>
                  <a:lnTo>
                    <a:pt x="13092" y="5099"/>
                  </a:lnTo>
                  <a:lnTo>
                    <a:pt x="13413" y="4686"/>
                  </a:lnTo>
                  <a:lnTo>
                    <a:pt x="13597" y="4548"/>
                  </a:lnTo>
                  <a:lnTo>
                    <a:pt x="13781" y="4456"/>
                  </a:lnTo>
                  <a:lnTo>
                    <a:pt x="13964" y="4365"/>
                  </a:lnTo>
                  <a:lnTo>
                    <a:pt x="14562" y="4365"/>
                  </a:lnTo>
                  <a:lnTo>
                    <a:pt x="14883" y="4456"/>
                  </a:lnTo>
                  <a:lnTo>
                    <a:pt x="15159" y="4548"/>
                  </a:lnTo>
                  <a:lnTo>
                    <a:pt x="15388" y="4732"/>
                  </a:lnTo>
                  <a:lnTo>
                    <a:pt x="15572" y="4916"/>
                  </a:lnTo>
                  <a:lnTo>
                    <a:pt x="15802" y="5099"/>
                  </a:lnTo>
                  <a:lnTo>
                    <a:pt x="16169" y="5605"/>
                  </a:lnTo>
                  <a:lnTo>
                    <a:pt x="16629" y="6156"/>
                  </a:lnTo>
                  <a:lnTo>
                    <a:pt x="16858" y="6432"/>
                  </a:lnTo>
                  <a:lnTo>
                    <a:pt x="17180" y="6661"/>
                  </a:lnTo>
                  <a:lnTo>
                    <a:pt x="17501" y="6891"/>
                  </a:lnTo>
                  <a:lnTo>
                    <a:pt x="17915" y="7029"/>
                  </a:lnTo>
                  <a:lnTo>
                    <a:pt x="18420" y="7166"/>
                  </a:lnTo>
                  <a:lnTo>
                    <a:pt x="18971" y="7212"/>
                  </a:lnTo>
                  <a:lnTo>
                    <a:pt x="19293" y="7166"/>
                  </a:lnTo>
                  <a:lnTo>
                    <a:pt x="19568" y="7121"/>
                  </a:lnTo>
                  <a:lnTo>
                    <a:pt x="19798" y="7029"/>
                  </a:lnTo>
                  <a:lnTo>
                    <a:pt x="20028" y="6891"/>
                  </a:lnTo>
                  <a:lnTo>
                    <a:pt x="20257" y="6753"/>
                  </a:lnTo>
                  <a:lnTo>
                    <a:pt x="20441" y="6569"/>
                  </a:lnTo>
                  <a:lnTo>
                    <a:pt x="20763" y="6110"/>
                  </a:lnTo>
                  <a:lnTo>
                    <a:pt x="21038" y="5605"/>
                  </a:lnTo>
                  <a:lnTo>
                    <a:pt x="21222" y="5008"/>
                  </a:lnTo>
                  <a:lnTo>
                    <a:pt x="21635" y="3721"/>
                  </a:lnTo>
                  <a:lnTo>
                    <a:pt x="21957" y="2619"/>
                  </a:lnTo>
                  <a:lnTo>
                    <a:pt x="22141" y="2068"/>
                  </a:lnTo>
                  <a:lnTo>
                    <a:pt x="22370" y="1608"/>
                  </a:lnTo>
                  <a:lnTo>
                    <a:pt x="22600" y="1195"/>
                  </a:lnTo>
                  <a:lnTo>
                    <a:pt x="22922" y="874"/>
                  </a:lnTo>
                  <a:lnTo>
                    <a:pt x="23059" y="736"/>
                  </a:lnTo>
                  <a:lnTo>
                    <a:pt x="23243" y="644"/>
                  </a:lnTo>
                  <a:lnTo>
                    <a:pt x="23427" y="598"/>
                  </a:lnTo>
                  <a:lnTo>
                    <a:pt x="23840" y="598"/>
                  </a:lnTo>
                  <a:lnTo>
                    <a:pt x="24024" y="690"/>
                  </a:lnTo>
                  <a:lnTo>
                    <a:pt x="24208" y="828"/>
                  </a:lnTo>
                  <a:lnTo>
                    <a:pt x="24345" y="965"/>
                  </a:lnTo>
                  <a:lnTo>
                    <a:pt x="24529" y="1195"/>
                  </a:lnTo>
                  <a:lnTo>
                    <a:pt x="24667" y="1425"/>
                  </a:lnTo>
                  <a:lnTo>
                    <a:pt x="24897" y="1976"/>
                  </a:lnTo>
                  <a:lnTo>
                    <a:pt x="25080" y="2665"/>
                  </a:lnTo>
                  <a:lnTo>
                    <a:pt x="25264" y="3354"/>
                  </a:lnTo>
                  <a:lnTo>
                    <a:pt x="25586" y="4824"/>
                  </a:lnTo>
                  <a:lnTo>
                    <a:pt x="25769" y="5743"/>
                  </a:lnTo>
                  <a:lnTo>
                    <a:pt x="25953" y="6615"/>
                  </a:lnTo>
                  <a:lnTo>
                    <a:pt x="26229" y="7442"/>
                  </a:lnTo>
                  <a:lnTo>
                    <a:pt x="26504" y="8177"/>
                  </a:lnTo>
                  <a:lnTo>
                    <a:pt x="26642" y="8499"/>
                  </a:lnTo>
                  <a:lnTo>
                    <a:pt x="26826" y="8774"/>
                  </a:lnTo>
                  <a:lnTo>
                    <a:pt x="27010" y="9050"/>
                  </a:lnTo>
                  <a:lnTo>
                    <a:pt x="27239" y="9279"/>
                  </a:lnTo>
                  <a:lnTo>
                    <a:pt x="27515" y="9417"/>
                  </a:lnTo>
                  <a:lnTo>
                    <a:pt x="27791" y="9555"/>
                  </a:lnTo>
                  <a:lnTo>
                    <a:pt x="28066" y="9647"/>
                  </a:lnTo>
                  <a:lnTo>
                    <a:pt x="28801" y="9647"/>
                  </a:lnTo>
                  <a:lnTo>
                    <a:pt x="29169" y="9555"/>
                  </a:lnTo>
                  <a:lnTo>
                    <a:pt x="29536" y="9371"/>
                  </a:lnTo>
                  <a:lnTo>
                    <a:pt x="29812" y="9188"/>
                  </a:lnTo>
                  <a:lnTo>
                    <a:pt x="30133" y="8958"/>
                  </a:lnTo>
                  <a:lnTo>
                    <a:pt x="30409" y="8728"/>
                  </a:lnTo>
                  <a:lnTo>
                    <a:pt x="30960" y="8223"/>
                  </a:lnTo>
                  <a:lnTo>
                    <a:pt x="31465" y="7672"/>
                  </a:lnTo>
                  <a:lnTo>
                    <a:pt x="31741" y="7442"/>
                  </a:lnTo>
                  <a:lnTo>
                    <a:pt x="32016" y="7212"/>
                  </a:lnTo>
                  <a:lnTo>
                    <a:pt x="32338" y="7029"/>
                  </a:lnTo>
                  <a:lnTo>
                    <a:pt x="32659" y="6891"/>
                  </a:lnTo>
                  <a:lnTo>
                    <a:pt x="32981" y="6799"/>
                  </a:lnTo>
                  <a:lnTo>
                    <a:pt x="33348" y="6799"/>
                  </a:lnTo>
                  <a:lnTo>
                    <a:pt x="33808" y="6845"/>
                  </a:lnTo>
                  <a:lnTo>
                    <a:pt x="34221" y="6983"/>
                  </a:lnTo>
                  <a:lnTo>
                    <a:pt x="34635" y="7166"/>
                  </a:lnTo>
                  <a:lnTo>
                    <a:pt x="35002" y="7396"/>
                  </a:lnTo>
                  <a:lnTo>
                    <a:pt x="35645" y="7718"/>
                  </a:lnTo>
                  <a:lnTo>
                    <a:pt x="36334" y="7993"/>
                  </a:lnTo>
                  <a:lnTo>
                    <a:pt x="37023" y="8131"/>
                  </a:lnTo>
                  <a:lnTo>
                    <a:pt x="37758" y="8223"/>
                  </a:lnTo>
                  <a:lnTo>
                    <a:pt x="37988" y="8223"/>
                  </a:lnTo>
                  <a:lnTo>
                    <a:pt x="38172" y="8177"/>
                  </a:lnTo>
                  <a:lnTo>
                    <a:pt x="38355" y="8085"/>
                  </a:lnTo>
                  <a:lnTo>
                    <a:pt x="38539" y="7993"/>
                  </a:lnTo>
                  <a:lnTo>
                    <a:pt x="38906" y="7764"/>
                  </a:lnTo>
                  <a:lnTo>
                    <a:pt x="39182" y="7396"/>
                  </a:lnTo>
                  <a:lnTo>
                    <a:pt x="39504" y="6983"/>
                  </a:lnTo>
                  <a:lnTo>
                    <a:pt x="39733" y="6523"/>
                  </a:lnTo>
                  <a:lnTo>
                    <a:pt x="40284" y="5467"/>
                  </a:lnTo>
                  <a:lnTo>
                    <a:pt x="40744" y="4502"/>
                  </a:lnTo>
                  <a:lnTo>
                    <a:pt x="41019" y="3997"/>
                  </a:lnTo>
                  <a:lnTo>
                    <a:pt x="41295" y="3584"/>
                  </a:lnTo>
                  <a:lnTo>
                    <a:pt x="41571" y="3216"/>
                  </a:lnTo>
                  <a:lnTo>
                    <a:pt x="41892" y="2941"/>
                  </a:lnTo>
                  <a:lnTo>
                    <a:pt x="42076" y="2803"/>
                  </a:lnTo>
                  <a:lnTo>
                    <a:pt x="42260" y="2757"/>
                  </a:lnTo>
                  <a:lnTo>
                    <a:pt x="42443" y="2711"/>
                  </a:lnTo>
                  <a:lnTo>
                    <a:pt x="42627" y="2665"/>
                  </a:lnTo>
                  <a:lnTo>
                    <a:pt x="43040" y="2711"/>
                  </a:lnTo>
                  <a:lnTo>
                    <a:pt x="43362" y="2803"/>
                  </a:lnTo>
                  <a:lnTo>
                    <a:pt x="43684" y="2987"/>
                  </a:lnTo>
                  <a:lnTo>
                    <a:pt x="44005" y="3216"/>
                  </a:lnTo>
                  <a:lnTo>
                    <a:pt x="44281" y="3492"/>
                  </a:lnTo>
                  <a:lnTo>
                    <a:pt x="44510" y="3767"/>
                  </a:lnTo>
                  <a:lnTo>
                    <a:pt x="44970" y="4365"/>
                  </a:lnTo>
                  <a:lnTo>
                    <a:pt x="45429" y="4962"/>
                  </a:lnTo>
                  <a:lnTo>
                    <a:pt x="45659" y="5191"/>
                  </a:lnTo>
                  <a:lnTo>
                    <a:pt x="45934" y="5467"/>
                  </a:lnTo>
                  <a:lnTo>
                    <a:pt x="46210" y="5651"/>
                  </a:lnTo>
                  <a:lnTo>
                    <a:pt x="46531" y="5788"/>
                  </a:lnTo>
                  <a:lnTo>
                    <a:pt x="46853" y="5880"/>
                  </a:lnTo>
                  <a:lnTo>
                    <a:pt x="47220" y="5926"/>
                  </a:lnTo>
                  <a:lnTo>
                    <a:pt x="47588" y="5880"/>
                  </a:lnTo>
                  <a:lnTo>
                    <a:pt x="47909" y="5743"/>
                  </a:lnTo>
                  <a:lnTo>
                    <a:pt x="48231" y="5559"/>
                  </a:lnTo>
                  <a:lnTo>
                    <a:pt x="48507" y="5283"/>
                  </a:lnTo>
                  <a:lnTo>
                    <a:pt x="48736" y="4962"/>
                  </a:lnTo>
                  <a:lnTo>
                    <a:pt x="49012" y="4548"/>
                  </a:lnTo>
                  <a:lnTo>
                    <a:pt x="49563" y="3676"/>
                  </a:lnTo>
                  <a:lnTo>
                    <a:pt x="50206" y="2573"/>
                  </a:lnTo>
                  <a:lnTo>
                    <a:pt x="50574" y="2022"/>
                  </a:lnTo>
                  <a:lnTo>
                    <a:pt x="50987" y="1563"/>
                  </a:lnTo>
                  <a:lnTo>
                    <a:pt x="51400" y="1149"/>
                  </a:lnTo>
                  <a:lnTo>
                    <a:pt x="51676" y="965"/>
                  </a:lnTo>
                  <a:lnTo>
                    <a:pt x="51906" y="828"/>
                  </a:lnTo>
                  <a:lnTo>
                    <a:pt x="52181" y="690"/>
                  </a:lnTo>
                  <a:lnTo>
                    <a:pt x="52457" y="598"/>
                  </a:lnTo>
                  <a:lnTo>
                    <a:pt x="52733" y="552"/>
                  </a:lnTo>
                  <a:lnTo>
                    <a:pt x="53008" y="552"/>
                  </a:lnTo>
                  <a:lnTo>
                    <a:pt x="53008" y="1"/>
                  </a:lnTo>
                  <a:lnTo>
                    <a:pt x="52641" y="47"/>
                  </a:lnTo>
                  <a:lnTo>
                    <a:pt x="52273" y="93"/>
                  </a:lnTo>
                  <a:lnTo>
                    <a:pt x="51906" y="185"/>
                  </a:lnTo>
                  <a:lnTo>
                    <a:pt x="51584" y="322"/>
                  </a:lnTo>
                  <a:lnTo>
                    <a:pt x="51263" y="506"/>
                  </a:lnTo>
                  <a:lnTo>
                    <a:pt x="50987" y="690"/>
                  </a:lnTo>
                  <a:lnTo>
                    <a:pt x="50711" y="919"/>
                  </a:lnTo>
                  <a:lnTo>
                    <a:pt x="50482" y="1149"/>
                  </a:lnTo>
                  <a:lnTo>
                    <a:pt x="49976" y="1700"/>
                  </a:lnTo>
                  <a:lnTo>
                    <a:pt x="49563" y="2252"/>
                  </a:lnTo>
                  <a:lnTo>
                    <a:pt x="49196" y="2849"/>
                  </a:lnTo>
                  <a:lnTo>
                    <a:pt x="48874" y="3446"/>
                  </a:lnTo>
                  <a:lnTo>
                    <a:pt x="48461" y="4135"/>
                  </a:lnTo>
                  <a:lnTo>
                    <a:pt x="48047" y="4778"/>
                  </a:lnTo>
                  <a:lnTo>
                    <a:pt x="47818" y="5008"/>
                  </a:lnTo>
                  <a:lnTo>
                    <a:pt x="47634" y="5191"/>
                  </a:lnTo>
                  <a:lnTo>
                    <a:pt x="47404" y="5329"/>
                  </a:lnTo>
                  <a:lnTo>
                    <a:pt x="47220" y="5375"/>
                  </a:lnTo>
                  <a:lnTo>
                    <a:pt x="46991" y="5375"/>
                  </a:lnTo>
                  <a:lnTo>
                    <a:pt x="46761" y="5283"/>
                  </a:lnTo>
                  <a:lnTo>
                    <a:pt x="46577" y="5145"/>
                  </a:lnTo>
                  <a:lnTo>
                    <a:pt x="46394" y="4962"/>
                  </a:lnTo>
                  <a:lnTo>
                    <a:pt x="46026" y="4548"/>
                  </a:lnTo>
                  <a:lnTo>
                    <a:pt x="45659" y="4089"/>
                  </a:lnTo>
                  <a:lnTo>
                    <a:pt x="45108" y="3400"/>
                  </a:lnTo>
                  <a:lnTo>
                    <a:pt x="44786" y="3032"/>
                  </a:lnTo>
                  <a:lnTo>
                    <a:pt x="44464" y="2757"/>
                  </a:lnTo>
                  <a:lnTo>
                    <a:pt x="44097" y="2481"/>
                  </a:lnTo>
                  <a:lnTo>
                    <a:pt x="43684" y="2298"/>
                  </a:lnTo>
                  <a:lnTo>
                    <a:pt x="43178" y="2160"/>
                  </a:lnTo>
                  <a:lnTo>
                    <a:pt x="42627" y="2114"/>
                  </a:lnTo>
                  <a:lnTo>
                    <a:pt x="42351" y="2114"/>
                  </a:lnTo>
                  <a:lnTo>
                    <a:pt x="42076" y="2160"/>
                  </a:lnTo>
                  <a:lnTo>
                    <a:pt x="41846" y="2252"/>
                  </a:lnTo>
                  <a:lnTo>
                    <a:pt x="41617" y="2389"/>
                  </a:lnTo>
                  <a:lnTo>
                    <a:pt x="41387" y="2527"/>
                  </a:lnTo>
                  <a:lnTo>
                    <a:pt x="41157" y="2665"/>
                  </a:lnTo>
                  <a:lnTo>
                    <a:pt x="40790" y="3078"/>
                  </a:lnTo>
                  <a:lnTo>
                    <a:pt x="40468" y="3584"/>
                  </a:lnTo>
                  <a:lnTo>
                    <a:pt x="40147" y="4089"/>
                  </a:lnTo>
                  <a:lnTo>
                    <a:pt x="39550" y="5237"/>
                  </a:lnTo>
                  <a:lnTo>
                    <a:pt x="39182" y="6064"/>
                  </a:lnTo>
                  <a:lnTo>
                    <a:pt x="38723" y="6845"/>
                  </a:lnTo>
                  <a:lnTo>
                    <a:pt x="38493" y="7166"/>
                  </a:lnTo>
                  <a:lnTo>
                    <a:pt x="38263" y="7396"/>
                  </a:lnTo>
                  <a:lnTo>
                    <a:pt x="37988" y="7580"/>
                  </a:lnTo>
                  <a:lnTo>
                    <a:pt x="37850" y="7626"/>
                  </a:lnTo>
                  <a:lnTo>
                    <a:pt x="37758" y="7626"/>
                  </a:lnTo>
                  <a:lnTo>
                    <a:pt x="37161" y="7580"/>
                  </a:lnTo>
                  <a:lnTo>
                    <a:pt x="36564" y="7396"/>
                  </a:lnTo>
                  <a:lnTo>
                    <a:pt x="36013" y="7212"/>
                  </a:lnTo>
                  <a:lnTo>
                    <a:pt x="35461" y="6891"/>
                  </a:lnTo>
                  <a:lnTo>
                    <a:pt x="35002" y="6615"/>
                  </a:lnTo>
                  <a:lnTo>
                    <a:pt x="34451" y="6386"/>
                  </a:lnTo>
                  <a:lnTo>
                    <a:pt x="33946" y="6248"/>
                  </a:lnTo>
                  <a:lnTo>
                    <a:pt x="33348" y="6202"/>
                  </a:lnTo>
                  <a:lnTo>
                    <a:pt x="32889" y="6248"/>
                  </a:lnTo>
                  <a:lnTo>
                    <a:pt x="32430" y="6340"/>
                  </a:lnTo>
                  <a:lnTo>
                    <a:pt x="32016" y="6523"/>
                  </a:lnTo>
                  <a:lnTo>
                    <a:pt x="31603" y="6707"/>
                  </a:lnTo>
                  <a:lnTo>
                    <a:pt x="31281" y="6983"/>
                  </a:lnTo>
                  <a:lnTo>
                    <a:pt x="30960" y="7258"/>
                  </a:lnTo>
                  <a:lnTo>
                    <a:pt x="30363" y="7855"/>
                  </a:lnTo>
                  <a:lnTo>
                    <a:pt x="29903" y="8315"/>
                  </a:lnTo>
                  <a:lnTo>
                    <a:pt x="29444" y="8682"/>
                  </a:lnTo>
                  <a:lnTo>
                    <a:pt x="29169" y="8866"/>
                  </a:lnTo>
                  <a:lnTo>
                    <a:pt x="28939" y="8958"/>
                  </a:lnTo>
                  <a:lnTo>
                    <a:pt x="28663" y="9050"/>
                  </a:lnTo>
                  <a:lnTo>
                    <a:pt x="28434" y="9096"/>
                  </a:lnTo>
                  <a:lnTo>
                    <a:pt x="28204" y="9050"/>
                  </a:lnTo>
                  <a:lnTo>
                    <a:pt x="28020" y="8958"/>
                  </a:lnTo>
                  <a:lnTo>
                    <a:pt x="27791" y="8820"/>
                  </a:lnTo>
                  <a:lnTo>
                    <a:pt x="27653" y="8682"/>
                  </a:lnTo>
                  <a:lnTo>
                    <a:pt x="27469" y="8453"/>
                  </a:lnTo>
                  <a:lnTo>
                    <a:pt x="27331" y="8223"/>
                  </a:lnTo>
                  <a:lnTo>
                    <a:pt x="27056" y="7626"/>
                  </a:lnTo>
                  <a:lnTo>
                    <a:pt x="26872" y="6937"/>
                  </a:lnTo>
                  <a:lnTo>
                    <a:pt x="26642" y="6202"/>
                  </a:lnTo>
                  <a:lnTo>
                    <a:pt x="26321" y="4686"/>
                  </a:lnTo>
                  <a:lnTo>
                    <a:pt x="25953" y="2941"/>
                  </a:lnTo>
                  <a:lnTo>
                    <a:pt x="25769" y="2160"/>
                  </a:lnTo>
                  <a:lnTo>
                    <a:pt x="25494" y="1425"/>
                  </a:lnTo>
                  <a:lnTo>
                    <a:pt x="25310" y="1103"/>
                  </a:lnTo>
                  <a:lnTo>
                    <a:pt x="25172" y="828"/>
                  </a:lnTo>
                  <a:lnTo>
                    <a:pt x="24989" y="598"/>
                  </a:lnTo>
                  <a:lnTo>
                    <a:pt x="24759" y="368"/>
                  </a:lnTo>
                  <a:lnTo>
                    <a:pt x="24529" y="230"/>
                  </a:lnTo>
                  <a:lnTo>
                    <a:pt x="24254" y="93"/>
                  </a:lnTo>
                  <a:lnTo>
                    <a:pt x="23978"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7"/>
            <p:cNvSpPr/>
            <p:nvPr/>
          </p:nvSpPr>
          <p:spPr>
            <a:xfrm>
              <a:off x="7390273" y="744325"/>
              <a:ext cx="1040588" cy="584997"/>
            </a:xfrm>
            <a:custGeom>
              <a:avLst/>
              <a:gdLst/>
              <a:ahLst/>
              <a:cxnLst/>
              <a:rect l="l" t="t" r="r" b="b"/>
              <a:pathLst>
                <a:path w="53193" h="29904" extrusionOk="0">
                  <a:moveTo>
                    <a:pt x="139" y="1"/>
                  </a:moveTo>
                  <a:lnTo>
                    <a:pt x="93" y="7442"/>
                  </a:lnTo>
                  <a:lnTo>
                    <a:pt x="47" y="14883"/>
                  </a:lnTo>
                  <a:lnTo>
                    <a:pt x="1" y="29766"/>
                  </a:lnTo>
                  <a:lnTo>
                    <a:pt x="1" y="29904"/>
                  </a:lnTo>
                  <a:lnTo>
                    <a:pt x="139" y="29904"/>
                  </a:lnTo>
                  <a:lnTo>
                    <a:pt x="26688" y="29858"/>
                  </a:lnTo>
                  <a:lnTo>
                    <a:pt x="39917" y="29812"/>
                  </a:lnTo>
                  <a:lnTo>
                    <a:pt x="53192" y="29766"/>
                  </a:lnTo>
                  <a:lnTo>
                    <a:pt x="39917" y="29674"/>
                  </a:lnTo>
                  <a:lnTo>
                    <a:pt x="322" y="29674"/>
                  </a:lnTo>
                  <a:lnTo>
                    <a:pt x="276" y="14883"/>
                  </a:lnTo>
                  <a:lnTo>
                    <a:pt x="230" y="7442"/>
                  </a:lnTo>
                  <a:lnTo>
                    <a:pt x="13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7"/>
            <p:cNvSpPr/>
            <p:nvPr/>
          </p:nvSpPr>
          <p:spPr>
            <a:xfrm>
              <a:off x="7239313" y="1608777"/>
              <a:ext cx="1245447" cy="686526"/>
            </a:xfrm>
            <a:custGeom>
              <a:avLst/>
              <a:gdLst/>
              <a:ahLst/>
              <a:cxnLst/>
              <a:rect l="l" t="t" r="r" b="b"/>
              <a:pathLst>
                <a:path w="63665" h="35094" extrusionOk="0">
                  <a:moveTo>
                    <a:pt x="1" y="1"/>
                  </a:moveTo>
                  <a:lnTo>
                    <a:pt x="1" y="35094"/>
                  </a:lnTo>
                  <a:lnTo>
                    <a:pt x="63665" y="35094"/>
                  </a:lnTo>
                  <a:lnTo>
                    <a:pt x="6366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7"/>
            <p:cNvSpPr/>
            <p:nvPr/>
          </p:nvSpPr>
          <p:spPr>
            <a:xfrm>
              <a:off x="7427113" y="1695948"/>
              <a:ext cx="985774" cy="59313"/>
            </a:xfrm>
            <a:custGeom>
              <a:avLst/>
              <a:gdLst/>
              <a:ahLst/>
              <a:cxnLst/>
              <a:rect l="l" t="t" r="r" b="b"/>
              <a:pathLst>
                <a:path w="50391" h="3032" extrusionOk="0">
                  <a:moveTo>
                    <a:pt x="1" y="0"/>
                  </a:moveTo>
                  <a:lnTo>
                    <a:pt x="1" y="3032"/>
                  </a:lnTo>
                  <a:lnTo>
                    <a:pt x="50390" y="3032"/>
                  </a:lnTo>
                  <a:lnTo>
                    <a:pt x="50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7"/>
            <p:cNvSpPr/>
            <p:nvPr/>
          </p:nvSpPr>
          <p:spPr>
            <a:xfrm>
              <a:off x="7427113" y="1695948"/>
              <a:ext cx="682047" cy="59313"/>
            </a:xfrm>
            <a:custGeom>
              <a:avLst/>
              <a:gdLst/>
              <a:ahLst/>
              <a:cxnLst/>
              <a:rect l="l" t="t" r="r" b="b"/>
              <a:pathLst>
                <a:path w="34865" h="3032" extrusionOk="0">
                  <a:moveTo>
                    <a:pt x="1" y="0"/>
                  </a:moveTo>
                  <a:lnTo>
                    <a:pt x="1" y="3032"/>
                  </a:lnTo>
                  <a:lnTo>
                    <a:pt x="34865" y="3032"/>
                  </a:lnTo>
                  <a:lnTo>
                    <a:pt x="3486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7"/>
            <p:cNvSpPr/>
            <p:nvPr/>
          </p:nvSpPr>
          <p:spPr>
            <a:xfrm>
              <a:off x="7427113" y="1809156"/>
              <a:ext cx="985774" cy="59333"/>
            </a:xfrm>
            <a:custGeom>
              <a:avLst/>
              <a:gdLst/>
              <a:ahLst/>
              <a:cxnLst/>
              <a:rect l="l" t="t" r="r" b="b"/>
              <a:pathLst>
                <a:path w="50391" h="3033" extrusionOk="0">
                  <a:moveTo>
                    <a:pt x="1" y="1"/>
                  </a:moveTo>
                  <a:lnTo>
                    <a:pt x="1" y="3032"/>
                  </a:lnTo>
                  <a:lnTo>
                    <a:pt x="50390" y="3032"/>
                  </a:lnTo>
                  <a:lnTo>
                    <a:pt x="50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7"/>
            <p:cNvSpPr/>
            <p:nvPr/>
          </p:nvSpPr>
          <p:spPr>
            <a:xfrm>
              <a:off x="7427113" y="1809156"/>
              <a:ext cx="885125" cy="59333"/>
            </a:xfrm>
            <a:custGeom>
              <a:avLst/>
              <a:gdLst/>
              <a:ahLst/>
              <a:cxnLst/>
              <a:rect l="l" t="t" r="r" b="b"/>
              <a:pathLst>
                <a:path w="45246" h="3033" extrusionOk="0">
                  <a:moveTo>
                    <a:pt x="1" y="1"/>
                  </a:moveTo>
                  <a:lnTo>
                    <a:pt x="1" y="3032"/>
                  </a:lnTo>
                  <a:lnTo>
                    <a:pt x="45246" y="3032"/>
                  </a:lnTo>
                  <a:lnTo>
                    <a:pt x="45246"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7"/>
            <p:cNvSpPr/>
            <p:nvPr/>
          </p:nvSpPr>
          <p:spPr>
            <a:xfrm>
              <a:off x="7427113" y="1922384"/>
              <a:ext cx="985774" cy="59333"/>
            </a:xfrm>
            <a:custGeom>
              <a:avLst/>
              <a:gdLst/>
              <a:ahLst/>
              <a:cxnLst/>
              <a:rect l="l" t="t" r="r" b="b"/>
              <a:pathLst>
                <a:path w="50391" h="3033" extrusionOk="0">
                  <a:moveTo>
                    <a:pt x="1" y="0"/>
                  </a:moveTo>
                  <a:lnTo>
                    <a:pt x="1" y="3032"/>
                  </a:lnTo>
                  <a:lnTo>
                    <a:pt x="50390" y="3032"/>
                  </a:lnTo>
                  <a:lnTo>
                    <a:pt x="50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7"/>
            <p:cNvSpPr/>
            <p:nvPr/>
          </p:nvSpPr>
          <p:spPr>
            <a:xfrm>
              <a:off x="7427113" y="1922384"/>
              <a:ext cx="628132" cy="59333"/>
            </a:xfrm>
            <a:custGeom>
              <a:avLst/>
              <a:gdLst/>
              <a:ahLst/>
              <a:cxnLst/>
              <a:rect l="l" t="t" r="r" b="b"/>
              <a:pathLst>
                <a:path w="32109" h="3033" extrusionOk="0">
                  <a:moveTo>
                    <a:pt x="1" y="0"/>
                  </a:moveTo>
                  <a:lnTo>
                    <a:pt x="1" y="3032"/>
                  </a:lnTo>
                  <a:lnTo>
                    <a:pt x="32109" y="3032"/>
                  </a:lnTo>
                  <a:lnTo>
                    <a:pt x="3210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7"/>
            <p:cNvSpPr/>
            <p:nvPr/>
          </p:nvSpPr>
          <p:spPr>
            <a:xfrm>
              <a:off x="7427113" y="2035611"/>
              <a:ext cx="985774" cy="59313"/>
            </a:xfrm>
            <a:custGeom>
              <a:avLst/>
              <a:gdLst/>
              <a:ahLst/>
              <a:cxnLst/>
              <a:rect l="l" t="t" r="r" b="b"/>
              <a:pathLst>
                <a:path w="50391" h="3032" extrusionOk="0">
                  <a:moveTo>
                    <a:pt x="1" y="0"/>
                  </a:moveTo>
                  <a:lnTo>
                    <a:pt x="1" y="3032"/>
                  </a:lnTo>
                  <a:lnTo>
                    <a:pt x="50390" y="3032"/>
                  </a:lnTo>
                  <a:lnTo>
                    <a:pt x="50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7"/>
            <p:cNvSpPr/>
            <p:nvPr/>
          </p:nvSpPr>
          <p:spPr>
            <a:xfrm>
              <a:off x="7427113" y="2035611"/>
              <a:ext cx="725182" cy="59313"/>
            </a:xfrm>
            <a:custGeom>
              <a:avLst/>
              <a:gdLst/>
              <a:ahLst/>
              <a:cxnLst/>
              <a:rect l="l" t="t" r="r" b="b"/>
              <a:pathLst>
                <a:path w="37070" h="3032" extrusionOk="0">
                  <a:moveTo>
                    <a:pt x="1" y="0"/>
                  </a:moveTo>
                  <a:lnTo>
                    <a:pt x="1" y="3032"/>
                  </a:lnTo>
                  <a:lnTo>
                    <a:pt x="37069" y="3032"/>
                  </a:lnTo>
                  <a:lnTo>
                    <a:pt x="37069"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7"/>
            <p:cNvSpPr/>
            <p:nvPr/>
          </p:nvSpPr>
          <p:spPr>
            <a:xfrm>
              <a:off x="7427113" y="2149719"/>
              <a:ext cx="985774" cy="59333"/>
            </a:xfrm>
            <a:custGeom>
              <a:avLst/>
              <a:gdLst/>
              <a:ahLst/>
              <a:cxnLst/>
              <a:rect l="l" t="t" r="r" b="b"/>
              <a:pathLst>
                <a:path w="50391" h="3033" extrusionOk="0">
                  <a:moveTo>
                    <a:pt x="1" y="1"/>
                  </a:moveTo>
                  <a:lnTo>
                    <a:pt x="1" y="3032"/>
                  </a:lnTo>
                  <a:lnTo>
                    <a:pt x="50390" y="3032"/>
                  </a:lnTo>
                  <a:lnTo>
                    <a:pt x="50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7"/>
            <p:cNvSpPr/>
            <p:nvPr/>
          </p:nvSpPr>
          <p:spPr>
            <a:xfrm>
              <a:off x="7427113" y="2149719"/>
              <a:ext cx="471789" cy="59333"/>
            </a:xfrm>
            <a:custGeom>
              <a:avLst/>
              <a:gdLst/>
              <a:ahLst/>
              <a:cxnLst/>
              <a:rect l="l" t="t" r="r" b="b"/>
              <a:pathLst>
                <a:path w="24117" h="3033" extrusionOk="0">
                  <a:moveTo>
                    <a:pt x="1" y="1"/>
                  </a:moveTo>
                  <a:lnTo>
                    <a:pt x="1" y="3032"/>
                  </a:lnTo>
                  <a:lnTo>
                    <a:pt x="24116" y="3032"/>
                  </a:lnTo>
                  <a:lnTo>
                    <a:pt x="2411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7"/>
            <p:cNvSpPr/>
            <p:nvPr/>
          </p:nvSpPr>
          <p:spPr>
            <a:xfrm>
              <a:off x="7323784" y="1916084"/>
              <a:ext cx="71912" cy="71912"/>
            </a:xfrm>
            <a:custGeom>
              <a:avLst/>
              <a:gdLst/>
              <a:ahLst/>
              <a:cxnLst/>
              <a:rect l="l" t="t" r="r" b="b"/>
              <a:pathLst>
                <a:path w="3676" h="3676" extrusionOk="0">
                  <a:moveTo>
                    <a:pt x="1" y="1"/>
                  </a:moveTo>
                  <a:lnTo>
                    <a:pt x="1" y="3676"/>
                  </a:lnTo>
                  <a:lnTo>
                    <a:pt x="3675" y="3676"/>
                  </a:lnTo>
                  <a:lnTo>
                    <a:pt x="36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7"/>
            <p:cNvSpPr/>
            <p:nvPr/>
          </p:nvSpPr>
          <p:spPr>
            <a:xfrm>
              <a:off x="7343562" y="1925983"/>
              <a:ext cx="32356" cy="62013"/>
            </a:xfrm>
            <a:custGeom>
              <a:avLst/>
              <a:gdLst/>
              <a:ahLst/>
              <a:cxnLst/>
              <a:rect l="l" t="t" r="r" b="b"/>
              <a:pathLst>
                <a:path w="1654" h="3170" extrusionOk="0">
                  <a:moveTo>
                    <a:pt x="1011" y="0"/>
                  </a:moveTo>
                  <a:lnTo>
                    <a:pt x="827" y="92"/>
                  </a:lnTo>
                  <a:lnTo>
                    <a:pt x="643" y="230"/>
                  </a:lnTo>
                  <a:lnTo>
                    <a:pt x="551" y="414"/>
                  </a:lnTo>
                  <a:lnTo>
                    <a:pt x="505" y="597"/>
                  </a:lnTo>
                  <a:lnTo>
                    <a:pt x="505" y="1057"/>
                  </a:lnTo>
                  <a:lnTo>
                    <a:pt x="505" y="1148"/>
                  </a:lnTo>
                  <a:lnTo>
                    <a:pt x="0" y="1148"/>
                  </a:lnTo>
                  <a:lnTo>
                    <a:pt x="0" y="1746"/>
                  </a:lnTo>
                  <a:lnTo>
                    <a:pt x="505" y="1746"/>
                  </a:lnTo>
                  <a:lnTo>
                    <a:pt x="505" y="3170"/>
                  </a:lnTo>
                  <a:lnTo>
                    <a:pt x="1103" y="3170"/>
                  </a:lnTo>
                  <a:lnTo>
                    <a:pt x="1103" y="1746"/>
                  </a:lnTo>
                  <a:lnTo>
                    <a:pt x="1516" y="1746"/>
                  </a:lnTo>
                  <a:lnTo>
                    <a:pt x="1608" y="1700"/>
                  </a:lnTo>
                  <a:lnTo>
                    <a:pt x="1654" y="1424"/>
                  </a:lnTo>
                  <a:lnTo>
                    <a:pt x="1654" y="1148"/>
                  </a:lnTo>
                  <a:lnTo>
                    <a:pt x="1103" y="1148"/>
                  </a:lnTo>
                  <a:lnTo>
                    <a:pt x="1103" y="735"/>
                  </a:lnTo>
                  <a:lnTo>
                    <a:pt x="1148" y="597"/>
                  </a:lnTo>
                  <a:lnTo>
                    <a:pt x="1240" y="551"/>
                  </a:lnTo>
                  <a:lnTo>
                    <a:pt x="1654" y="551"/>
                  </a:lnTo>
                  <a:lnTo>
                    <a:pt x="16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7"/>
            <p:cNvSpPr/>
            <p:nvPr/>
          </p:nvSpPr>
          <p:spPr>
            <a:xfrm>
              <a:off x="7323784" y="2029312"/>
              <a:ext cx="71912" cy="72812"/>
            </a:xfrm>
            <a:custGeom>
              <a:avLst/>
              <a:gdLst/>
              <a:ahLst/>
              <a:cxnLst/>
              <a:rect l="l" t="t" r="r" b="b"/>
              <a:pathLst>
                <a:path w="3676" h="3722" extrusionOk="0">
                  <a:moveTo>
                    <a:pt x="1" y="1"/>
                  </a:moveTo>
                  <a:lnTo>
                    <a:pt x="1" y="3721"/>
                  </a:lnTo>
                  <a:lnTo>
                    <a:pt x="3675" y="3721"/>
                  </a:lnTo>
                  <a:lnTo>
                    <a:pt x="3675"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7"/>
            <p:cNvSpPr/>
            <p:nvPr/>
          </p:nvSpPr>
          <p:spPr>
            <a:xfrm>
              <a:off x="7331863" y="2047290"/>
              <a:ext cx="36875" cy="36856"/>
            </a:xfrm>
            <a:custGeom>
              <a:avLst/>
              <a:gdLst/>
              <a:ahLst/>
              <a:cxnLst/>
              <a:rect l="l" t="t" r="r" b="b"/>
              <a:pathLst>
                <a:path w="1885" h="1884" extrusionOk="0">
                  <a:moveTo>
                    <a:pt x="782" y="0"/>
                  </a:moveTo>
                  <a:lnTo>
                    <a:pt x="506" y="92"/>
                  </a:lnTo>
                  <a:lnTo>
                    <a:pt x="277" y="276"/>
                  </a:lnTo>
                  <a:lnTo>
                    <a:pt x="93" y="505"/>
                  </a:lnTo>
                  <a:lnTo>
                    <a:pt x="1" y="735"/>
                  </a:lnTo>
                  <a:lnTo>
                    <a:pt x="1" y="1057"/>
                  </a:lnTo>
                  <a:lnTo>
                    <a:pt x="47" y="1240"/>
                  </a:lnTo>
                  <a:lnTo>
                    <a:pt x="93" y="1378"/>
                  </a:lnTo>
                  <a:lnTo>
                    <a:pt x="231" y="1562"/>
                  </a:lnTo>
                  <a:lnTo>
                    <a:pt x="323" y="1700"/>
                  </a:lnTo>
                  <a:lnTo>
                    <a:pt x="506" y="1792"/>
                  </a:lnTo>
                  <a:lnTo>
                    <a:pt x="644" y="1838"/>
                  </a:lnTo>
                  <a:lnTo>
                    <a:pt x="828" y="1884"/>
                  </a:lnTo>
                  <a:lnTo>
                    <a:pt x="1195" y="1884"/>
                  </a:lnTo>
                  <a:lnTo>
                    <a:pt x="1379" y="1792"/>
                  </a:lnTo>
                  <a:lnTo>
                    <a:pt x="1517" y="1746"/>
                  </a:lnTo>
                  <a:lnTo>
                    <a:pt x="1655" y="1608"/>
                  </a:lnTo>
                  <a:lnTo>
                    <a:pt x="1746" y="1470"/>
                  </a:lnTo>
                  <a:lnTo>
                    <a:pt x="1792" y="1332"/>
                  </a:lnTo>
                  <a:lnTo>
                    <a:pt x="1884" y="1194"/>
                  </a:lnTo>
                  <a:lnTo>
                    <a:pt x="1884" y="1011"/>
                  </a:lnTo>
                  <a:lnTo>
                    <a:pt x="1884" y="827"/>
                  </a:lnTo>
                  <a:lnTo>
                    <a:pt x="966" y="827"/>
                  </a:lnTo>
                  <a:lnTo>
                    <a:pt x="966" y="1149"/>
                  </a:lnTo>
                  <a:lnTo>
                    <a:pt x="1471" y="1149"/>
                  </a:lnTo>
                  <a:lnTo>
                    <a:pt x="1379" y="1332"/>
                  </a:lnTo>
                  <a:lnTo>
                    <a:pt x="1241" y="1470"/>
                  </a:lnTo>
                  <a:lnTo>
                    <a:pt x="1057" y="1562"/>
                  </a:lnTo>
                  <a:lnTo>
                    <a:pt x="828" y="1516"/>
                  </a:lnTo>
                  <a:lnTo>
                    <a:pt x="598" y="1424"/>
                  </a:lnTo>
                  <a:lnTo>
                    <a:pt x="460" y="1286"/>
                  </a:lnTo>
                  <a:lnTo>
                    <a:pt x="368" y="1057"/>
                  </a:lnTo>
                  <a:lnTo>
                    <a:pt x="368" y="827"/>
                  </a:lnTo>
                  <a:lnTo>
                    <a:pt x="460" y="597"/>
                  </a:lnTo>
                  <a:lnTo>
                    <a:pt x="644" y="460"/>
                  </a:lnTo>
                  <a:lnTo>
                    <a:pt x="828" y="368"/>
                  </a:lnTo>
                  <a:lnTo>
                    <a:pt x="1057" y="368"/>
                  </a:lnTo>
                  <a:lnTo>
                    <a:pt x="1287" y="460"/>
                  </a:lnTo>
                  <a:lnTo>
                    <a:pt x="1379" y="460"/>
                  </a:lnTo>
                  <a:lnTo>
                    <a:pt x="1609" y="230"/>
                  </a:lnTo>
                  <a:lnTo>
                    <a:pt x="1333" y="92"/>
                  </a:lnTo>
                  <a:lnTo>
                    <a:pt x="10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7"/>
            <p:cNvSpPr/>
            <p:nvPr/>
          </p:nvSpPr>
          <p:spPr>
            <a:xfrm>
              <a:off x="7372318" y="2058069"/>
              <a:ext cx="16178" cy="15298"/>
            </a:xfrm>
            <a:custGeom>
              <a:avLst/>
              <a:gdLst/>
              <a:ahLst/>
              <a:cxnLst/>
              <a:rect l="l" t="t" r="r" b="b"/>
              <a:pathLst>
                <a:path w="827" h="782" extrusionOk="0">
                  <a:moveTo>
                    <a:pt x="276" y="0"/>
                  </a:moveTo>
                  <a:lnTo>
                    <a:pt x="276" y="276"/>
                  </a:lnTo>
                  <a:lnTo>
                    <a:pt x="0" y="276"/>
                  </a:lnTo>
                  <a:lnTo>
                    <a:pt x="0" y="552"/>
                  </a:lnTo>
                  <a:lnTo>
                    <a:pt x="276" y="552"/>
                  </a:lnTo>
                  <a:lnTo>
                    <a:pt x="276" y="781"/>
                  </a:lnTo>
                  <a:lnTo>
                    <a:pt x="551" y="781"/>
                  </a:lnTo>
                  <a:lnTo>
                    <a:pt x="551" y="506"/>
                  </a:lnTo>
                  <a:lnTo>
                    <a:pt x="827" y="506"/>
                  </a:lnTo>
                  <a:lnTo>
                    <a:pt x="827" y="460"/>
                  </a:lnTo>
                  <a:lnTo>
                    <a:pt x="827" y="230"/>
                  </a:lnTo>
                  <a:lnTo>
                    <a:pt x="551" y="230"/>
                  </a:lnTo>
                  <a:lnTo>
                    <a:pt x="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7"/>
            <p:cNvSpPr/>
            <p:nvPr/>
          </p:nvSpPr>
          <p:spPr>
            <a:xfrm>
              <a:off x="7323784" y="2143440"/>
              <a:ext cx="71912" cy="71892"/>
            </a:xfrm>
            <a:custGeom>
              <a:avLst/>
              <a:gdLst/>
              <a:ahLst/>
              <a:cxnLst/>
              <a:rect l="l" t="t" r="r" b="b"/>
              <a:pathLst>
                <a:path w="3676" h="3675" extrusionOk="0">
                  <a:moveTo>
                    <a:pt x="1" y="0"/>
                  </a:moveTo>
                  <a:lnTo>
                    <a:pt x="1" y="3675"/>
                  </a:lnTo>
                  <a:lnTo>
                    <a:pt x="3675" y="3675"/>
                  </a:lnTo>
                  <a:lnTo>
                    <a:pt x="367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7"/>
            <p:cNvSpPr/>
            <p:nvPr/>
          </p:nvSpPr>
          <p:spPr>
            <a:xfrm>
              <a:off x="7332763" y="2156918"/>
              <a:ext cx="54834" cy="44035"/>
            </a:xfrm>
            <a:custGeom>
              <a:avLst/>
              <a:gdLst/>
              <a:ahLst/>
              <a:cxnLst/>
              <a:rect l="l" t="t" r="r" b="b"/>
              <a:pathLst>
                <a:path w="2803" h="2251" extrusionOk="0">
                  <a:moveTo>
                    <a:pt x="1930" y="0"/>
                  </a:moveTo>
                  <a:lnTo>
                    <a:pt x="1700" y="46"/>
                  </a:lnTo>
                  <a:lnTo>
                    <a:pt x="1517" y="184"/>
                  </a:lnTo>
                  <a:lnTo>
                    <a:pt x="1379" y="368"/>
                  </a:lnTo>
                  <a:lnTo>
                    <a:pt x="1379" y="597"/>
                  </a:lnTo>
                  <a:lnTo>
                    <a:pt x="1379" y="735"/>
                  </a:lnTo>
                  <a:lnTo>
                    <a:pt x="1011" y="643"/>
                  </a:lnTo>
                  <a:lnTo>
                    <a:pt x="690" y="551"/>
                  </a:lnTo>
                  <a:lnTo>
                    <a:pt x="414" y="368"/>
                  </a:lnTo>
                  <a:lnTo>
                    <a:pt x="185" y="92"/>
                  </a:lnTo>
                  <a:lnTo>
                    <a:pt x="93" y="276"/>
                  </a:lnTo>
                  <a:lnTo>
                    <a:pt x="93" y="459"/>
                  </a:lnTo>
                  <a:lnTo>
                    <a:pt x="185" y="689"/>
                  </a:lnTo>
                  <a:lnTo>
                    <a:pt x="322" y="873"/>
                  </a:lnTo>
                  <a:lnTo>
                    <a:pt x="93" y="827"/>
                  </a:lnTo>
                  <a:lnTo>
                    <a:pt x="93" y="827"/>
                  </a:lnTo>
                  <a:lnTo>
                    <a:pt x="139" y="1011"/>
                  </a:lnTo>
                  <a:lnTo>
                    <a:pt x="231" y="1194"/>
                  </a:lnTo>
                  <a:lnTo>
                    <a:pt x="368" y="1332"/>
                  </a:lnTo>
                  <a:lnTo>
                    <a:pt x="506" y="1378"/>
                  </a:lnTo>
                  <a:lnTo>
                    <a:pt x="322" y="1378"/>
                  </a:lnTo>
                  <a:lnTo>
                    <a:pt x="368" y="1516"/>
                  </a:lnTo>
                  <a:lnTo>
                    <a:pt x="460" y="1654"/>
                  </a:lnTo>
                  <a:lnTo>
                    <a:pt x="598" y="1700"/>
                  </a:lnTo>
                  <a:lnTo>
                    <a:pt x="828" y="1792"/>
                  </a:lnTo>
                  <a:lnTo>
                    <a:pt x="644" y="1929"/>
                  </a:lnTo>
                  <a:lnTo>
                    <a:pt x="460" y="1975"/>
                  </a:lnTo>
                  <a:lnTo>
                    <a:pt x="231" y="2021"/>
                  </a:lnTo>
                  <a:lnTo>
                    <a:pt x="1" y="2067"/>
                  </a:lnTo>
                  <a:lnTo>
                    <a:pt x="47" y="2067"/>
                  </a:lnTo>
                  <a:lnTo>
                    <a:pt x="277" y="2159"/>
                  </a:lnTo>
                  <a:lnTo>
                    <a:pt x="506" y="2251"/>
                  </a:lnTo>
                  <a:lnTo>
                    <a:pt x="1011" y="2251"/>
                  </a:lnTo>
                  <a:lnTo>
                    <a:pt x="1333" y="2205"/>
                  </a:lnTo>
                  <a:lnTo>
                    <a:pt x="1609" y="2113"/>
                  </a:lnTo>
                  <a:lnTo>
                    <a:pt x="1884" y="1929"/>
                  </a:lnTo>
                  <a:lnTo>
                    <a:pt x="2114" y="1746"/>
                  </a:lnTo>
                  <a:lnTo>
                    <a:pt x="2298" y="1470"/>
                  </a:lnTo>
                  <a:lnTo>
                    <a:pt x="2389" y="1240"/>
                  </a:lnTo>
                  <a:lnTo>
                    <a:pt x="2481" y="919"/>
                  </a:lnTo>
                  <a:lnTo>
                    <a:pt x="2527" y="597"/>
                  </a:lnTo>
                  <a:lnTo>
                    <a:pt x="2527" y="551"/>
                  </a:lnTo>
                  <a:lnTo>
                    <a:pt x="2573" y="505"/>
                  </a:lnTo>
                  <a:lnTo>
                    <a:pt x="2803" y="276"/>
                  </a:lnTo>
                  <a:lnTo>
                    <a:pt x="2803" y="276"/>
                  </a:lnTo>
                  <a:lnTo>
                    <a:pt x="2527" y="368"/>
                  </a:lnTo>
                  <a:lnTo>
                    <a:pt x="2527" y="368"/>
                  </a:lnTo>
                  <a:lnTo>
                    <a:pt x="2665" y="230"/>
                  </a:lnTo>
                  <a:lnTo>
                    <a:pt x="2757" y="46"/>
                  </a:lnTo>
                  <a:lnTo>
                    <a:pt x="2481" y="184"/>
                  </a:lnTo>
                  <a:lnTo>
                    <a:pt x="2389" y="184"/>
                  </a:lnTo>
                  <a:lnTo>
                    <a:pt x="2344" y="138"/>
                  </a:lnTo>
                  <a:lnTo>
                    <a:pt x="2114" y="46"/>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7"/>
            <p:cNvSpPr/>
            <p:nvPr/>
          </p:nvSpPr>
          <p:spPr>
            <a:xfrm>
              <a:off x="7324684" y="1689648"/>
              <a:ext cx="71912" cy="71912"/>
            </a:xfrm>
            <a:custGeom>
              <a:avLst/>
              <a:gdLst/>
              <a:ahLst/>
              <a:cxnLst/>
              <a:rect l="l" t="t" r="r" b="b"/>
              <a:pathLst>
                <a:path w="3676" h="3676" extrusionOk="0">
                  <a:moveTo>
                    <a:pt x="1" y="1"/>
                  </a:moveTo>
                  <a:lnTo>
                    <a:pt x="1" y="3675"/>
                  </a:lnTo>
                  <a:lnTo>
                    <a:pt x="3675" y="3675"/>
                  </a:lnTo>
                  <a:lnTo>
                    <a:pt x="36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7"/>
            <p:cNvSpPr/>
            <p:nvPr/>
          </p:nvSpPr>
          <p:spPr>
            <a:xfrm>
              <a:off x="7333663" y="1698628"/>
              <a:ext cx="53034" cy="53034"/>
            </a:xfrm>
            <a:custGeom>
              <a:avLst/>
              <a:gdLst/>
              <a:ahLst/>
              <a:cxnLst/>
              <a:rect l="l" t="t" r="r" b="b"/>
              <a:pathLst>
                <a:path w="2711" h="2711" extrusionOk="0">
                  <a:moveTo>
                    <a:pt x="2114" y="231"/>
                  </a:moveTo>
                  <a:lnTo>
                    <a:pt x="2252" y="277"/>
                  </a:lnTo>
                  <a:lnTo>
                    <a:pt x="2343" y="322"/>
                  </a:lnTo>
                  <a:lnTo>
                    <a:pt x="2435" y="414"/>
                  </a:lnTo>
                  <a:lnTo>
                    <a:pt x="2481" y="552"/>
                  </a:lnTo>
                  <a:lnTo>
                    <a:pt x="2481" y="598"/>
                  </a:lnTo>
                  <a:lnTo>
                    <a:pt x="2481" y="1379"/>
                  </a:lnTo>
                  <a:lnTo>
                    <a:pt x="2481" y="2114"/>
                  </a:lnTo>
                  <a:lnTo>
                    <a:pt x="2481" y="2252"/>
                  </a:lnTo>
                  <a:lnTo>
                    <a:pt x="2435" y="2344"/>
                  </a:lnTo>
                  <a:lnTo>
                    <a:pt x="2298" y="2435"/>
                  </a:lnTo>
                  <a:lnTo>
                    <a:pt x="2206" y="2481"/>
                  </a:lnTo>
                  <a:lnTo>
                    <a:pt x="506" y="2481"/>
                  </a:lnTo>
                  <a:lnTo>
                    <a:pt x="368" y="2435"/>
                  </a:lnTo>
                  <a:lnTo>
                    <a:pt x="322" y="2344"/>
                  </a:lnTo>
                  <a:lnTo>
                    <a:pt x="276" y="2206"/>
                  </a:lnTo>
                  <a:lnTo>
                    <a:pt x="276" y="2114"/>
                  </a:lnTo>
                  <a:lnTo>
                    <a:pt x="276" y="598"/>
                  </a:lnTo>
                  <a:lnTo>
                    <a:pt x="276" y="460"/>
                  </a:lnTo>
                  <a:lnTo>
                    <a:pt x="322" y="368"/>
                  </a:lnTo>
                  <a:lnTo>
                    <a:pt x="414" y="277"/>
                  </a:lnTo>
                  <a:lnTo>
                    <a:pt x="552" y="231"/>
                  </a:lnTo>
                  <a:close/>
                  <a:moveTo>
                    <a:pt x="598" y="1"/>
                  </a:moveTo>
                  <a:lnTo>
                    <a:pt x="368" y="47"/>
                  </a:lnTo>
                  <a:lnTo>
                    <a:pt x="185" y="139"/>
                  </a:lnTo>
                  <a:lnTo>
                    <a:pt x="93" y="322"/>
                  </a:lnTo>
                  <a:lnTo>
                    <a:pt x="1" y="552"/>
                  </a:lnTo>
                  <a:lnTo>
                    <a:pt x="1" y="598"/>
                  </a:lnTo>
                  <a:lnTo>
                    <a:pt x="1" y="1379"/>
                  </a:lnTo>
                  <a:lnTo>
                    <a:pt x="1" y="2114"/>
                  </a:lnTo>
                  <a:lnTo>
                    <a:pt x="47" y="2344"/>
                  </a:lnTo>
                  <a:lnTo>
                    <a:pt x="139" y="2527"/>
                  </a:lnTo>
                  <a:lnTo>
                    <a:pt x="322" y="2665"/>
                  </a:lnTo>
                  <a:lnTo>
                    <a:pt x="552" y="2711"/>
                  </a:lnTo>
                  <a:lnTo>
                    <a:pt x="2343" y="2711"/>
                  </a:lnTo>
                  <a:lnTo>
                    <a:pt x="2527" y="2573"/>
                  </a:lnTo>
                  <a:lnTo>
                    <a:pt x="2665" y="2389"/>
                  </a:lnTo>
                  <a:lnTo>
                    <a:pt x="2711" y="2206"/>
                  </a:lnTo>
                  <a:lnTo>
                    <a:pt x="2711" y="2114"/>
                  </a:lnTo>
                  <a:lnTo>
                    <a:pt x="2711" y="598"/>
                  </a:lnTo>
                  <a:lnTo>
                    <a:pt x="2711" y="414"/>
                  </a:lnTo>
                  <a:lnTo>
                    <a:pt x="2573" y="185"/>
                  </a:lnTo>
                  <a:lnTo>
                    <a:pt x="2435" y="93"/>
                  </a:lnTo>
                  <a:lnTo>
                    <a:pt x="22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7"/>
            <p:cNvSpPr/>
            <p:nvPr/>
          </p:nvSpPr>
          <p:spPr>
            <a:xfrm>
              <a:off x="7346242" y="1711206"/>
              <a:ext cx="27877" cy="27877"/>
            </a:xfrm>
            <a:custGeom>
              <a:avLst/>
              <a:gdLst/>
              <a:ahLst/>
              <a:cxnLst/>
              <a:rect l="l" t="t" r="r" b="b"/>
              <a:pathLst>
                <a:path w="1425" h="1425" extrusionOk="0">
                  <a:moveTo>
                    <a:pt x="782" y="323"/>
                  </a:moveTo>
                  <a:lnTo>
                    <a:pt x="966" y="368"/>
                  </a:lnTo>
                  <a:lnTo>
                    <a:pt x="1057" y="460"/>
                  </a:lnTo>
                  <a:lnTo>
                    <a:pt x="1149" y="552"/>
                  </a:lnTo>
                  <a:lnTo>
                    <a:pt x="1195" y="736"/>
                  </a:lnTo>
                  <a:lnTo>
                    <a:pt x="1149" y="920"/>
                  </a:lnTo>
                  <a:lnTo>
                    <a:pt x="1057" y="1057"/>
                  </a:lnTo>
                  <a:lnTo>
                    <a:pt x="920" y="1149"/>
                  </a:lnTo>
                  <a:lnTo>
                    <a:pt x="736" y="1195"/>
                  </a:lnTo>
                  <a:lnTo>
                    <a:pt x="552" y="1149"/>
                  </a:lnTo>
                  <a:lnTo>
                    <a:pt x="414" y="1057"/>
                  </a:lnTo>
                  <a:lnTo>
                    <a:pt x="322" y="920"/>
                  </a:lnTo>
                  <a:lnTo>
                    <a:pt x="277" y="736"/>
                  </a:lnTo>
                  <a:lnTo>
                    <a:pt x="322" y="552"/>
                  </a:lnTo>
                  <a:lnTo>
                    <a:pt x="460" y="414"/>
                  </a:lnTo>
                  <a:lnTo>
                    <a:pt x="598" y="323"/>
                  </a:lnTo>
                  <a:close/>
                  <a:moveTo>
                    <a:pt x="736" y="1"/>
                  </a:moveTo>
                  <a:lnTo>
                    <a:pt x="598" y="47"/>
                  </a:lnTo>
                  <a:lnTo>
                    <a:pt x="460" y="47"/>
                  </a:lnTo>
                  <a:lnTo>
                    <a:pt x="231" y="185"/>
                  </a:lnTo>
                  <a:lnTo>
                    <a:pt x="47" y="414"/>
                  </a:lnTo>
                  <a:lnTo>
                    <a:pt x="1" y="552"/>
                  </a:lnTo>
                  <a:lnTo>
                    <a:pt x="1" y="690"/>
                  </a:lnTo>
                  <a:lnTo>
                    <a:pt x="1" y="828"/>
                  </a:lnTo>
                  <a:lnTo>
                    <a:pt x="47" y="966"/>
                  </a:lnTo>
                  <a:lnTo>
                    <a:pt x="185" y="1195"/>
                  </a:lnTo>
                  <a:lnTo>
                    <a:pt x="414" y="1379"/>
                  </a:lnTo>
                  <a:lnTo>
                    <a:pt x="552" y="1425"/>
                  </a:lnTo>
                  <a:lnTo>
                    <a:pt x="828" y="1425"/>
                  </a:lnTo>
                  <a:lnTo>
                    <a:pt x="966" y="1379"/>
                  </a:lnTo>
                  <a:lnTo>
                    <a:pt x="1195" y="1241"/>
                  </a:lnTo>
                  <a:lnTo>
                    <a:pt x="1333" y="1012"/>
                  </a:lnTo>
                  <a:lnTo>
                    <a:pt x="1379" y="874"/>
                  </a:lnTo>
                  <a:lnTo>
                    <a:pt x="1425" y="736"/>
                  </a:lnTo>
                  <a:lnTo>
                    <a:pt x="1425" y="552"/>
                  </a:lnTo>
                  <a:lnTo>
                    <a:pt x="1379" y="460"/>
                  </a:lnTo>
                  <a:lnTo>
                    <a:pt x="1195" y="231"/>
                  </a:lnTo>
                  <a:lnTo>
                    <a:pt x="1011" y="93"/>
                  </a:lnTo>
                  <a:lnTo>
                    <a:pt x="874" y="47"/>
                  </a:lnTo>
                  <a:lnTo>
                    <a:pt x="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7"/>
            <p:cNvSpPr/>
            <p:nvPr/>
          </p:nvSpPr>
          <p:spPr>
            <a:xfrm>
              <a:off x="7372318" y="1708526"/>
              <a:ext cx="6299" cy="5399"/>
            </a:xfrm>
            <a:custGeom>
              <a:avLst/>
              <a:gdLst/>
              <a:ahLst/>
              <a:cxnLst/>
              <a:rect l="l" t="t" r="r" b="b"/>
              <a:pathLst>
                <a:path w="322" h="276" extrusionOk="0">
                  <a:moveTo>
                    <a:pt x="46" y="0"/>
                  </a:moveTo>
                  <a:lnTo>
                    <a:pt x="0" y="138"/>
                  </a:lnTo>
                  <a:lnTo>
                    <a:pt x="46" y="230"/>
                  </a:lnTo>
                  <a:lnTo>
                    <a:pt x="138" y="276"/>
                  </a:lnTo>
                  <a:lnTo>
                    <a:pt x="276" y="230"/>
                  </a:lnTo>
                  <a:lnTo>
                    <a:pt x="322" y="138"/>
                  </a:lnTo>
                  <a:lnTo>
                    <a:pt x="276" y="46"/>
                  </a:lnTo>
                  <a:lnTo>
                    <a:pt x="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7"/>
            <p:cNvSpPr/>
            <p:nvPr/>
          </p:nvSpPr>
          <p:spPr>
            <a:xfrm>
              <a:off x="7323784" y="1801976"/>
              <a:ext cx="71912" cy="71892"/>
            </a:xfrm>
            <a:custGeom>
              <a:avLst/>
              <a:gdLst/>
              <a:ahLst/>
              <a:cxnLst/>
              <a:rect l="l" t="t" r="r" b="b"/>
              <a:pathLst>
                <a:path w="3676" h="3675" extrusionOk="0">
                  <a:moveTo>
                    <a:pt x="1" y="0"/>
                  </a:moveTo>
                  <a:lnTo>
                    <a:pt x="1" y="3675"/>
                  </a:lnTo>
                  <a:lnTo>
                    <a:pt x="3675" y="3675"/>
                  </a:lnTo>
                  <a:lnTo>
                    <a:pt x="367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7"/>
            <p:cNvSpPr/>
            <p:nvPr/>
          </p:nvSpPr>
          <p:spPr>
            <a:xfrm>
              <a:off x="7332763" y="1810956"/>
              <a:ext cx="53934" cy="53034"/>
            </a:xfrm>
            <a:custGeom>
              <a:avLst/>
              <a:gdLst/>
              <a:ahLst/>
              <a:cxnLst/>
              <a:rect l="l" t="t" r="r" b="b"/>
              <a:pathLst>
                <a:path w="2757" h="2711" extrusionOk="0">
                  <a:moveTo>
                    <a:pt x="1425" y="230"/>
                  </a:moveTo>
                  <a:lnTo>
                    <a:pt x="1655" y="276"/>
                  </a:lnTo>
                  <a:lnTo>
                    <a:pt x="1976" y="368"/>
                  </a:lnTo>
                  <a:lnTo>
                    <a:pt x="2206" y="552"/>
                  </a:lnTo>
                  <a:lnTo>
                    <a:pt x="2389" y="827"/>
                  </a:lnTo>
                  <a:lnTo>
                    <a:pt x="2527" y="1149"/>
                  </a:lnTo>
                  <a:lnTo>
                    <a:pt x="2527" y="1333"/>
                  </a:lnTo>
                  <a:lnTo>
                    <a:pt x="2481" y="1562"/>
                  </a:lnTo>
                  <a:lnTo>
                    <a:pt x="2435" y="1792"/>
                  </a:lnTo>
                  <a:lnTo>
                    <a:pt x="2298" y="1976"/>
                  </a:lnTo>
                  <a:lnTo>
                    <a:pt x="2160" y="2160"/>
                  </a:lnTo>
                  <a:lnTo>
                    <a:pt x="2022" y="2297"/>
                  </a:lnTo>
                  <a:lnTo>
                    <a:pt x="1838" y="2389"/>
                  </a:lnTo>
                  <a:lnTo>
                    <a:pt x="1609" y="2435"/>
                  </a:lnTo>
                  <a:lnTo>
                    <a:pt x="1379" y="2481"/>
                  </a:lnTo>
                  <a:lnTo>
                    <a:pt x="1103" y="2435"/>
                  </a:lnTo>
                  <a:lnTo>
                    <a:pt x="828" y="2343"/>
                  </a:lnTo>
                  <a:lnTo>
                    <a:pt x="690" y="2343"/>
                  </a:lnTo>
                  <a:lnTo>
                    <a:pt x="370" y="2423"/>
                  </a:lnTo>
                  <a:lnTo>
                    <a:pt x="370" y="2423"/>
                  </a:lnTo>
                  <a:lnTo>
                    <a:pt x="414" y="2068"/>
                  </a:lnTo>
                  <a:lnTo>
                    <a:pt x="414" y="1930"/>
                  </a:lnTo>
                  <a:lnTo>
                    <a:pt x="322" y="1746"/>
                  </a:lnTo>
                  <a:lnTo>
                    <a:pt x="277" y="1516"/>
                  </a:lnTo>
                  <a:lnTo>
                    <a:pt x="277" y="1333"/>
                  </a:lnTo>
                  <a:lnTo>
                    <a:pt x="277" y="1103"/>
                  </a:lnTo>
                  <a:lnTo>
                    <a:pt x="368" y="873"/>
                  </a:lnTo>
                  <a:lnTo>
                    <a:pt x="460" y="690"/>
                  </a:lnTo>
                  <a:lnTo>
                    <a:pt x="644" y="552"/>
                  </a:lnTo>
                  <a:lnTo>
                    <a:pt x="782" y="414"/>
                  </a:lnTo>
                  <a:lnTo>
                    <a:pt x="1011" y="322"/>
                  </a:lnTo>
                  <a:lnTo>
                    <a:pt x="1195" y="230"/>
                  </a:lnTo>
                  <a:close/>
                  <a:moveTo>
                    <a:pt x="1333" y="1"/>
                  </a:moveTo>
                  <a:lnTo>
                    <a:pt x="1057" y="47"/>
                  </a:lnTo>
                  <a:lnTo>
                    <a:pt x="828" y="138"/>
                  </a:lnTo>
                  <a:lnTo>
                    <a:pt x="598" y="276"/>
                  </a:lnTo>
                  <a:lnTo>
                    <a:pt x="368" y="460"/>
                  </a:lnTo>
                  <a:lnTo>
                    <a:pt x="231" y="690"/>
                  </a:lnTo>
                  <a:lnTo>
                    <a:pt x="139" y="919"/>
                  </a:lnTo>
                  <a:lnTo>
                    <a:pt x="47" y="1149"/>
                  </a:lnTo>
                  <a:lnTo>
                    <a:pt x="47" y="1425"/>
                  </a:lnTo>
                  <a:lnTo>
                    <a:pt x="93" y="1700"/>
                  </a:lnTo>
                  <a:lnTo>
                    <a:pt x="185" y="1976"/>
                  </a:lnTo>
                  <a:lnTo>
                    <a:pt x="185" y="2068"/>
                  </a:lnTo>
                  <a:lnTo>
                    <a:pt x="185" y="2114"/>
                  </a:lnTo>
                  <a:lnTo>
                    <a:pt x="1" y="2711"/>
                  </a:lnTo>
                  <a:lnTo>
                    <a:pt x="1" y="2711"/>
                  </a:lnTo>
                  <a:lnTo>
                    <a:pt x="690" y="2573"/>
                  </a:lnTo>
                  <a:lnTo>
                    <a:pt x="782" y="2573"/>
                  </a:lnTo>
                  <a:lnTo>
                    <a:pt x="1149" y="2665"/>
                  </a:lnTo>
                  <a:lnTo>
                    <a:pt x="1471" y="2711"/>
                  </a:lnTo>
                  <a:lnTo>
                    <a:pt x="1746" y="2665"/>
                  </a:lnTo>
                  <a:lnTo>
                    <a:pt x="1976" y="2573"/>
                  </a:lnTo>
                  <a:lnTo>
                    <a:pt x="2206" y="2435"/>
                  </a:lnTo>
                  <a:lnTo>
                    <a:pt x="2389" y="2297"/>
                  </a:lnTo>
                  <a:lnTo>
                    <a:pt x="2527" y="2114"/>
                  </a:lnTo>
                  <a:lnTo>
                    <a:pt x="2665" y="1884"/>
                  </a:lnTo>
                  <a:lnTo>
                    <a:pt x="2711" y="1654"/>
                  </a:lnTo>
                  <a:lnTo>
                    <a:pt x="2757" y="1379"/>
                  </a:lnTo>
                  <a:lnTo>
                    <a:pt x="2711" y="1057"/>
                  </a:lnTo>
                  <a:lnTo>
                    <a:pt x="2619" y="781"/>
                  </a:lnTo>
                  <a:lnTo>
                    <a:pt x="2481" y="552"/>
                  </a:lnTo>
                  <a:lnTo>
                    <a:pt x="2298" y="322"/>
                  </a:lnTo>
                  <a:lnTo>
                    <a:pt x="2068" y="184"/>
                  </a:lnTo>
                  <a:lnTo>
                    <a:pt x="1838" y="92"/>
                  </a:lnTo>
                  <a:lnTo>
                    <a:pt x="16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7"/>
            <p:cNvSpPr/>
            <p:nvPr/>
          </p:nvSpPr>
          <p:spPr>
            <a:xfrm>
              <a:off x="7347142" y="1825334"/>
              <a:ext cx="26977" cy="25177"/>
            </a:xfrm>
            <a:custGeom>
              <a:avLst/>
              <a:gdLst/>
              <a:ahLst/>
              <a:cxnLst/>
              <a:rect l="l" t="t" r="r" b="b"/>
              <a:pathLst>
                <a:path w="1379" h="1287" extrusionOk="0">
                  <a:moveTo>
                    <a:pt x="139" y="1"/>
                  </a:moveTo>
                  <a:lnTo>
                    <a:pt x="47" y="92"/>
                  </a:lnTo>
                  <a:lnTo>
                    <a:pt x="1" y="184"/>
                  </a:lnTo>
                  <a:lnTo>
                    <a:pt x="1" y="322"/>
                  </a:lnTo>
                  <a:lnTo>
                    <a:pt x="1" y="460"/>
                  </a:lnTo>
                  <a:lnTo>
                    <a:pt x="93" y="644"/>
                  </a:lnTo>
                  <a:lnTo>
                    <a:pt x="231" y="827"/>
                  </a:lnTo>
                  <a:lnTo>
                    <a:pt x="460" y="1011"/>
                  </a:lnTo>
                  <a:lnTo>
                    <a:pt x="644" y="1149"/>
                  </a:lnTo>
                  <a:lnTo>
                    <a:pt x="920" y="1241"/>
                  </a:lnTo>
                  <a:lnTo>
                    <a:pt x="1011" y="1287"/>
                  </a:lnTo>
                  <a:lnTo>
                    <a:pt x="1103" y="1241"/>
                  </a:lnTo>
                  <a:lnTo>
                    <a:pt x="1195" y="1241"/>
                  </a:lnTo>
                  <a:lnTo>
                    <a:pt x="1287" y="1149"/>
                  </a:lnTo>
                  <a:lnTo>
                    <a:pt x="1379" y="1057"/>
                  </a:lnTo>
                  <a:lnTo>
                    <a:pt x="1333" y="965"/>
                  </a:lnTo>
                  <a:lnTo>
                    <a:pt x="1241" y="873"/>
                  </a:lnTo>
                  <a:lnTo>
                    <a:pt x="1195" y="873"/>
                  </a:lnTo>
                  <a:lnTo>
                    <a:pt x="1103" y="827"/>
                  </a:lnTo>
                  <a:lnTo>
                    <a:pt x="1011" y="781"/>
                  </a:lnTo>
                  <a:lnTo>
                    <a:pt x="920" y="919"/>
                  </a:lnTo>
                  <a:lnTo>
                    <a:pt x="828" y="965"/>
                  </a:lnTo>
                  <a:lnTo>
                    <a:pt x="782" y="965"/>
                  </a:lnTo>
                  <a:lnTo>
                    <a:pt x="552" y="781"/>
                  </a:lnTo>
                  <a:lnTo>
                    <a:pt x="368" y="598"/>
                  </a:lnTo>
                  <a:lnTo>
                    <a:pt x="322" y="506"/>
                  </a:lnTo>
                  <a:lnTo>
                    <a:pt x="368" y="460"/>
                  </a:lnTo>
                  <a:lnTo>
                    <a:pt x="414" y="368"/>
                  </a:lnTo>
                  <a:lnTo>
                    <a:pt x="414" y="230"/>
                  </a:lnTo>
                  <a:lnTo>
                    <a:pt x="368" y="138"/>
                  </a:lnTo>
                  <a:lnTo>
                    <a:pt x="276" y="46"/>
                  </a:lnTo>
                  <a:lnTo>
                    <a:pt x="2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7"/>
            <p:cNvSpPr/>
            <p:nvPr/>
          </p:nvSpPr>
          <p:spPr>
            <a:xfrm>
              <a:off x="5829440" y="3817477"/>
              <a:ext cx="717103" cy="652390"/>
            </a:xfrm>
            <a:custGeom>
              <a:avLst/>
              <a:gdLst/>
              <a:ahLst/>
              <a:cxnLst/>
              <a:rect l="l" t="t" r="r" b="b"/>
              <a:pathLst>
                <a:path w="36657" h="33349" extrusionOk="0">
                  <a:moveTo>
                    <a:pt x="35048" y="0"/>
                  </a:moveTo>
                  <a:lnTo>
                    <a:pt x="13046" y="230"/>
                  </a:lnTo>
                  <a:lnTo>
                    <a:pt x="15205" y="17134"/>
                  </a:lnTo>
                  <a:lnTo>
                    <a:pt x="15205" y="17777"/>
                  </a:lnTo>
                  <a:lnTo>
                    <a:pt x="15343" y="21314"/>
                  </a:lnTo>
                  <a:lnTo>
                    <a:pt x="15343" y="21635"/>
                  </a:lnTo>
                  <a:lnTo>
                    <a:pt x="13368" y="22554"/>
                  </a:lnTo>
                  <a:lnTo>
                    <a:pt x="8912" y="24667"/>
                  </a:lnTo>
                  <a:lnTo>
                    <a:pt x="6478" y="25861"/>
                  </a:lnTo>
                  <a:lnTo>
                    <a:pt x="4273" y="26963"/>
                  </a:lnTo>
                  <a:lnTo>
                    <a:pt x="2527" y="27882"/>
                  </a:lnTo>
                  <a:lnTo>
                    <a:pt x="1930" y="28250"/>
                  </a:lnTo>
                  <a:lnTo>
                    <a:pt x="1563" y="28479"/>
                  </a:lnTo>
                  <a:lnTo>
                    <a:pt x="1333" y="28709"/>
                  </a:lnTo>
                  <a:lnTo>
                    <a:pt x="1103" y="28985"/>
                  </a:lnTo>
                  <a:lnTo>
                    <a:pt x="874" y="29260"/>
                  </a:lnTo>
                  <a:lnTo>
                    <a:pt x="690" y="29628"/>
                  </a:lnTo>
                  <a:lnTo>
                    <a:pt x="368" y="30363"/>
                  </a:lnTo>
                  <a:lnTo>
                    <a:pt x="139" y="31098"/>
                  </a:lnTo>
                  <a:lnTo>
                    <a:pt x="47" y="31465"/>
                  </a:lnTo>
                  <a:lnTo>
                    <a:pt x="1" y="31832"/>
                  </a:lnTo>
                  <a:lnTo>
                    <a:pt x="1" y="32154"/>
                  </a:lnTo>
                  <a:lnTo>
                    <a:pt x="1" y="32476"/>
                  </a:lnTo>
                  <a:lnTo>
                    <a:pt x="93" y="32751"/>
                  </a:lnTo>
                  <a:lnTo>
                    <a:pt x="185" y="32935"/>
                  </a:lnTo>
                  <a:lnTo>
                    <a:pt x="322" y="33119"/>
                  </a:lnTo>
                  <a:lnTo>
                    <a:pt x="506" y="33210"/>
                  </a:lnTo>
                  <a:lnTo>
                    <a:pt x="1103" y="33302"/>
                  </a:lnTo>
                  <a:lnTo>
                    <a:pt x="2298" y="33348"/>
                  </a:lnTo>
                  <a:lnTo>
                    <a:pt x="11852" y="33348"/>
                  </a:lnTo>
                  <a:lnTo>
                    <a:pt x="18145" y="33210"/>
                  </a:lnTo>
                  <a:lnTo>
                    <a:pt x="24392" y="33073"/>
                  </a:lnTo>
                  <a:lnTo>
                    <a:pt x="29950" y="32889"/>
                  </a:lnTo>
                  <a:lnTo>
                    <a:pt x="32200" y="32751"/>
                  </a:lnTo>
                  <a:lnTo>
                    <a:pt x="33992" y="32659"/>
                  </a:lnTo>
                  <a:lnTo>
                    <a:pt x="35232" y="32521"/>
                  </a:lnTo>
                  <a:lnTo>
                    <a:pt x="35600" y="32430"/>
                  </a:lnTo>
                  <a:lnTo>
                    <a:pt x="35829" y="32338"/>
                  </a:lnTo>
                  <a:lnTo>
                    <a:pt x="35921" y="32246"/>
                  </a:lnTo>
                  <a:lnTo>
                    <a:pt x="35967" y="32062"/>
                  </a:lnTo>
                  <a:lnTo>
                    <a:pt x="36105" y="31327"/>
                  </a:lnTo>
                  <a:lnTo>
                    <a:pt x="36243" y="30317"/>
                  </a:lnTo>
                  <a:lnTo>
                    <a:pt x="36335" y="28985"/>
                  </a:lnTo>
                  <a:lnTo>
                    <a:pt x="36518" y="25540"/>
                  </a:lnTo>
                  <a:lnTo>
                    <a:pt x="36610" y="21451"/>
                  </a:lnTo>
                  <a:lnTo>
                    <a:pt x="36610" y="21268"/>
                  </a:lnTo>
                  <a:lnTo>
                    <a:pt x="36656" y="17593"/>
                  </a:lnTo>
                  <a:lnTo>
                    <a:pt x="36656" y="17088"/>
                  </a:lnTo>
                  <a:lnTo>
                    <a:pt x="3504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7"/>
            <p:cNvSpPr/>
            <p:nvPr/>
          </p:nvSpPr>
          <p:spPr>
            <a:xfrm>
              <a:off x="5829440" y="4151741"/>
              <a:ext cx="717103" cy="318125"/>
            </a:xfrm>
            <a:custGeom>
              <a:avLst/>
              <a:gdLst/>
              <a:ahLst/>
              <a:cxnLst/>
              <a:rect l="l" t="t" r="r" b="b"/>
              <a:pathLst>
                <a:path w="36657" h="16262" extrusionOk="0">
                  <a:moveTo>
                    <a:pt x="36656" y="1"/>
                  </a:moveTo>
                  <a:lnTo>
                    <a:pt x="15205" y="47"/>
                  </a:lnTo>
                  <a:lnTo>
                    <a:pt x="15205" y="690"/>
                  </a:lnTo>
                  <a:lnTo>
                    <a:pt x="15343" y="4227"/>
                  </a:lnTo>
                  <a:lnTo>
                    <a:pt x="15343" y="4548"/>
                  </a:lnTo>
                  <a:lnTo>
                    <a:pt x="13368" y="5467"/>
                  </a:lnTo>
                  <a:lnTo>
                    <a:pt x="8912" y="7580"/>
                  </a:lnTo>
                  <a:lnTo>
                    <a:pt x="6478" y="8774"/>
                  </a:lnTo>
                  <a:lnTo>
                    <a:pt x="4227" y="9876"/>
                  </a:lnTo>
                  <a:lnTo>
                    <a:pt x="2481" y="10795"/>
                  </a:lnTo>
                  <a:lnTo>
                    <a:pt x="1884" y="11163"/>
                  </a:lnTo>
                  <a:lnTo>
                    <a:pt x="1517" y="11392"/>
                  </a:lnTo>
                  <a:lnTo>
                    <a:pt x="1287" y="11622"/>
                  </a:lnTo>
                  <a:lnTo>
                    <a:pt x="1103" y="11898"/>
                  </a:lnTo>
                  <a:lnTo>
                    <a:pt x="874" y="12173"/>
                  </a:lnTo>
                  <a:lnTo>
                    <a:pt x="690" y="12541"/>
                  </a:lnTo>
                  <a:lnTo>
                    <a:pt x="368" y="13276"/>
                  </a:lnTo>
                  <a:lnTo>
                    <a:pt x="139" y="14011"/>
                  </a:lnTo>
                  <a:lnTo>
                    <a:pt x="47" y="14378"/>
                  </a:lnTo>
                  <a:lnTo>
                    <a:pt x="1" y="14745"/>
                  </a:lnTo>
                  <a:lnTo>
                    <a:pt x="1" y="15067"/>
                  </a:lnTo>
                  <a:lnTo>
                    <a:pt x="1" y="15389"/>
                  </a:lnTo>
                  <a:lnTo>
                    <a:pt x="93" y="15664"/>
                  </a:lnTo>
                  <a:lnTo>
                    <a:pt x="185" y="15848"/>
                  </a:lnTo>
                  <a:lnTo>
                    <a:pt x="322" y="16032"/>
                  </a:lnTo>
                  <a:lnTo>
                    <a:pt x="506" y="16123"/>
                  </a:lnTo>
                  <a:lnTo>
                    <a:pt x="1103" y="16215"/>
                  </a:lnTo>
                  <a:lnTo>
                    <a:pt x="2298" y="16261"/>
                  </a:lnTo>
                  <a:lnTo>
                    <a:pt x="11852" y="16261"/>
                  </a:lnTo>
                  <a:lnTo>
                    <a:pt x="18145" y="16123"/>
                  </a:lnTo>
                  <a:lnTo>
                    <a:pt x="24392" y="15986"/>
                  </a:lnTo>
                  <a:lnTo>
                    <a:pt x="29950" y="15802"/>
                  </a:lnTo>
                  <a:lnTo>
                    <a:pt x="32200" y="15664"/>
                  </a:lnTo>
                  <a:lnTo>
                    <a:pt x="33992" y="15572"/>
                  </a:lnTo>
                  <a:lnTo>
                    <a:pt x="35232" y="15434"/>
                  </a:lnTo>
                  <a:lnTo>
                    <a:pt x="35600" y="15343"/>
                  </a:lnTo>
                  <a:lnTo>
                    <a:pt x="35829" y="15251"/>
                  </a:lnTo>
                  <a:lnTo>
                    <a:pt x="35921" y="15159"/>
                  </a:lnTo>
                  <a:lnTo>
                    <a:pt x="35967" y="14975"/>
                  </a:lnTo>
                  <a:lnTo>
                    <a:pt x="36105" y="14240"/>
                  </a:lnTo>
                  <a:lnTo>
                    <a:pt x="36243" y="13230"/>
                  </a:lnTo>
                  <a:lnTo>
                    <a:pt x="36335" y="11898"/>
                  </a:lnTo>
                  <a:lnTo>
                    <a:pt x="36518" y="8453"/>
                  </a:lnTo>
                  <a:lnTo>
                    <a:pt x="36610" y="4364"/>
                  </a:lnTo>
                  <a:lnTo>
                    <a:pt x="36610" y="4181"/>
                  </a:lnTo>
                  <a:lnTo>
                    <a:pt x="36656" y="506"/>
                  </a:lnTo>
                  <a:lnTo>
                    <a:pt x="3665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7"/>
            <p:cNvSpPr/>
            <p:nvPr/>
          </p:nvSpPr>
          <p:spPr>
            <a:xfrm>
              <a:off x="5829440" y="4233512"/>
              <a:ext cx="716203" cy="236354"/>
            </a:xfrm>
            <a:custGeom>
              <a:avLst/>
              <a:gdLst/>
              <a:ahLst/>
              <a:cxnLst/>
              <a:rect l="l" t="t" r="r" b="b"/>
              <a:pathLst>
                <a:path w="36611" h="12082" extrusionOk="0">
                  <a:moveTo>
                    <a:pt x="36564" y="1"/>
                  </a:moveTo>
                  <a:lnTo>
                    <a:pt x="15389" y="47"/>
                  </a:lnTo>
                  <a:lnTo>
                    <a:pt x="15389" y="414"/>
                  </a:lnTo>
                  <a:lnTo>
                    <a:pt x="13368" y="1333"/>
                  </a:lnTo>
                  <a:lnTo>
                    <a:pt x="8958" y="3446"/>
                  </a:lnTo>
                  <a:lnTo>
                    <a:pt x="6478" y="4594"/>
                  </a:lnTo>
                  <a:lnTo>
                    <a:pt x="4273" y="5742"/>
                  </a:lnTo>
                  <a:lnTo>
                    <a:pt x="2527" y="6615"/>
                  </a:lnTo>
                  <a:lnTo>
                    <a:pt x="1930" y="6983"/>
                  </a:lnTo>
                  <a:lnTo>
                    <a:pt x="1563" y="7212"/>
                  </a:lnTo>
                  <a:lnTo>
                    <a:pt x="1333" y="7442"/>
                  </a:lnTo>
                  <a:lnTo>
                    <a:pt x="1103" y="7718"/>
                  </a:lnTo>
                  <a:lnTo>
                    <a:pt x="920" y="8039"/>
                  </a:lnTo>
                  <a:lnTo>
                    <a:pt x="690" y="8361"/>
                  </a:lnTo>
                  <a:lnTo>
                    <a:pt x="368" y="9096"/>
                  </a:lnTo>
                  <a:lnTo>
                    <a:pt x="139" y="9831"/>
                  </a:lnTo>
                  <a:lnTo>
                    <a:pt x="47" y="10198"/>
                  </a:lnTo>
                  <a:lnTo>
                    <a:pt x="1" y="10565"/>
                  </a:lnTo>
                  <a:lnTo>
                    <a:pt x="1" y="10887"/>
                  </a:lnTo>
                  <a:lnTo>
                    <a:pt x="1" y="11209"/>
                  </a:lnTo>
                  <a:lnTo>
                    <a:pt x="93" y="11484"/>
                  </a:lnTo>
                  <a:lnTo>
                    <a:pt x="185" y="11668"/>
                  </a:lnTo>
                  <a:lnTo>
                    <a:pt x="322" y="11852"/>
                  </a:lnTo>
                  <a:lnTo>
                    <a:pt x="506" y="11943"/>
                  </a:lnTo>
                  <a:lnTo>
                    <a:pt x="1103" y="12035"/>
                  </a:lnTo>
                  <a:lnTo>
                    <a:pt x="2389" y="12035"/>
                  </a:lnTo>
                  <a:lnTo>
                    <a:pt x="6569" y="12081"/>
                  </a:lnTo>
                  <a:lnTo>
                    <a:pt x="12311" y="12035"/>
                  </a:lnTo>
                  <a:lnTo>
                    <a:pt x="18788" y="11943"/>
                  </a:lnTo>
                  <a:lnTo>
                    <a:pt x="23932" y="11852"/>
                  </a:lnTo>
                  <a:lnTo>
                    <a:pt x="28388" y="11668"/>
                  </a:lnTo>
                  <a:lnTo>
                    <a:pt x="32017" y="11530"/>
                  </a:lnTo>
                  <a:lnTo>
                    <a:pt x="33487" y="11438"/>
                  </a:lnTo>
                  <a:lnTo>
                    <a:pt x="34635" y="11300"/>
                  </a:lnTo>
                  <a:lnTo>
                    <a:pt x="35416" y="11209"/>
                  </a:lnTo>
                  <a:lnTo>
                    <a:pt x="35691" y="11163"/>
                  </a:lnTo>
                  <a:lnTo>
                    <a:pt x="35829" y="11117"/>
                  </a:lnTo>
                  <a:lnTo>
                    <a:pt x="35921" y="10979"/>
                  </a:lnTo>
                  <a:lnTo>
                    <a:pt x="35967" y="10795"/>
                  </a:lnTo>
                  <a:lnTo>
                    <a:pt x="36105" y="10106"/>
                  </a:lnTo>
                  <a:lnTo>
                    <a:pt x="36243" y="9096"/>
                  </a:lnTo>
                  <a:lnTo>
                    <a:pt x="36335" y="7763"/>
                  </a:lnTo>
                  <a:lnTo>
                    <a:pt x="36518" y="4456"/>
                  </a:lnTo>
                  <a:lnTo>
                    <a:pt x="36610" y="414"/>
                  </a:lnTo>
                  <a:lnTo>
                    <a:pt x="36610" y="184"/>
                  </a:lnTo>
                  <a:lnTo>
                    <a:pt x="36610"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7"/>
            <p:cNvSpPr/>
            <p:nvPr/>
          </p:nvSpPr>
          <p:spPr>
            <a:xfrm>
              <a:off x="6081953" y="4232613"/>
              <a:ext cx="130306" cy="33276"/>
            </a:xfrm>
            <a:custGeom>
              <a:avLst/>
              <a:gdLst/>
              <a:ahLst/>
              <a:cxnLst/>
              <a:rect l="l" t="t" r="r" b="b"/>
              <a:pathLst>
                <a:path w="6661" h="1701" extrusionOk="0">
                  <a:moveTo>
                    <a:pt x="1792" y="1"/>
                  </a:moveTo>
                  <a:lnTo>
                    <a:pt x="919" y="47"/>
                  </a:lnTo>
                  <a:lnTo>
                    <a:pt x="92" y="184"/>
                  </a:lnTo>
                  <a:lnTo>
                    <a:pt x="46" y="230"/>
                  </a:lnTo>
                  <a:lnTo>
                    <a:pt x="0" y="276"/>
                  </a:lnTo>
                  <a:lnTo>
                    <a:pt x="0" y="414"/>
                  </a:lnTo>
                  <a:lnTo>
                    <a:pt x="138" y="460"/>
                  </a:lnTo>
                  <a:lnTo>
                    <a:pt x="1746" y="644"/>
                  </a:lnTo>
                  <a:lnTo>
                    <a:pt x="3353" y="919"/>
                  </a:lnTo>
                  <a:lnTo>
                    <a:pt x="4961" y="1241"/>
                  </a:lnTo>
                  <a:lnTo>
                    <a:pt x="6569" y="1700"/>
                  </a:lnTo>
                  <a:lnTo>
                    <a:pt x="6615" y="1700"/>
                  </a:lnTo>
                  <a:lnTo>
                    <a:pt x="6661" y="1654"/>
                  </a:lnTo>
                  <a:lnTo>
                    <a:pt x="6661" y="1608"/>
                  </a:lnTo>
                  <a:lnTo>
                    <a:pt x="6661" y="1563"/>
                  </a:lnTo>
                  <a:lnTo>
                    <a:pt x="6339" y="1287"/>
                  </a:lnTo>
                  <a:lnTo>
                    <a:pt x="5972" y="1057"/>
                  </a:lnTo>
                  <a:lnTo>
                    <a:pt x="5604" y="828"/>
                  </a:lnTo>
                  <a:lnTo>
                    <a:pt x="5237" y="644"/>
                  </a:lnTo>
                  <a:lnTo>
                    <a:pt x="4823" y="506"/>
                  </a:lnTo>
                  <a:lnTo>
                    <a:pt x="4410" y="322"/>
                  </a:lnTo>
                  <a:lnTo>
                    <a:pt x="3537" y="139"/>
                  </a:lnTo>
                  <a:lnTo>
                    <a:pt x="2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7"/>
            <p:cNvSpPr/>
            <p:nvPr/>
          </p:nvSpPr>
          <p:spPr>
            <a:xfrm>
              <a:off x="6050497" y="4251490"/>
              <a:ext cx="131206" cy="33256"/>
            </a:xfrm>
            <a:custGeom>
              <a:avLst/>
              <a:gdLst/>
              <a:ahLst/>
              <a:cxnLst/>
              <a:rect l="l" t="t" r="r" b="b"/>
              <a:pathLst>
                <a:path w="6707" h="1700" extrusionOk="0">
                  <a:moveTo>
                    <a:pt x="1838" y="0"/>
                  </a:moveTo>
                  <a:lnTo>
                    <a:pt x="965" y="46"/>
                  </a:lnTo>
                  <a:lnTo>
                    <a:pt x="138" y="184"/>
                  </a:lnTo>
                  <a:lnTo>
                    <a:pt x="47" y="230"/>
                  </a:lnTo>
                  <a:lnTo>
                    <a:pt x="1" y="322"/>
                  </a:lnTo>
                  <a:lnTo>
                    <a:pt x="47" y="414"/>
                  </a:lnTo>
                  <a:lnTo>
                    <a:pt x="184" y="460"/>
                  </a:lnTo>
                  <a:lnTo>
                    <a:pt x="1792" y="643"/>
                  </a:lnTo>
                  <a:lnTo>
                    <a:pt x="3400" y="919"/>
                  </a:lnTo>
                  <a:lnTo>
                    <a:pt x="5007" y="1287"/>
                  </a:lnTo>
                  <a:lnTo>
                    <a:pt x="6615" y="1700"/>
                  </a:lnTo>
                  <a:lnTo>
                    <a:pt x="6661" y="1700"/>
                  </a:lnTo>
                  <a:lnTo>
                    <a:pt x="6707" y="1654"/>
                  </a:lnTo>
                  <a:lnTo>
                    <a:pt x="6707" y="1608"/>
                  </a:lnTo>
                  <a:lnTo>
                    <a:pt x="6707" y="1562"/>
                  </a:lnTo>
                  <a:lnTo>
                    <a:pt x="6339" y="1287"/>
                  </a:lnTo>
                  <a:lnTo>
                    <a:pt x="6018" y="1057"/>
                  </a:lnTo>
                  <a:lnTo>
                    <a:pt x="5650" y="827"/>
                  </a:lnTo>
                  <a:lnTo>
                    <a:pt x="5283" y="643"/>
                  </a:lnTo>
                  <a:lnTo>
                    <a:pt x="4870" y="506"/>
                  </a:lnTo>
                  <a:lnTo>
                    <a:pt x="4456" y="368"/>
                  </a:lnTo>
                  <a:lnTo>
                    <a:pt x="3583" y="138"/>
                  </a:lnTo>
                  <a:lnTo>
                    <a:pt x="2711" y="46"/>
                  </a:lnTo>
                  <a:lnTo>
                    <a:pt x="18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7"/>
            <p:cNvSpPr/>
            <p:nvPr/>
          </p:nvSpPr>
          <p:spPr>
            <a:xfrm>
              <a:off x="6019940" y="4270349"/>
              <a:ext cx="131225" cy="33276"/>
            </a:xfrm>
            <a:custGeom>
              <a:avLst/>
              <a:gdLst/>
              <a:ahLst/>
              <a:cxnLst/>
              <a:rect l="l" t="t" r="r" b="b"/>
              <a:pathLst>
                <a:path w="6708" h="1701" extrusionOk="0">
                  <a:moveTo>
                    <a:pt x="1838" y="1"/>
                  </a:moveTo>
                  <a:lnTo>
                    <a:pt x="965" y="47"/>
                  </a:lnTo>
                  <a:lnTo>
                    <a:pt x="139" y="185"/>
                  </a:lnTo>
                  <a:lnTo>
                    <a:pt x="47" y="231"/>
                  </a:lnTo>
                  <a:lnTo>
                    <a:pt x="1" y="323"/>
                  </a:lnTo>
                  <a:lnTo>
                    <a:pt x="47" y="414"/>
                  </a:lnTo>
                  <a:lnTo>
                    <a:pt x="139" y="460"/>
                  </a:lnTo>
                  <a:lnTo>
                    <a:pt x="1792" y="644"/>
                  </a:lnTo>
                  <a:lnTo>
                    <a:pt x="3400" y="920"/>
                  </a:lnTo>
                  <a:lnTo>
                    <a:pt x="5008" y="1287"/>
                  </a:lnTo>
                  <a:lnTo>
                    <a:pt x="6615" y="1701"/>
                  </a:lnTo>
                  <a:lnTo>
                    <a:pt x="6707" y="1701"/>
                  </a:lnTo>
                  <a:lnTo>
                    <a:pt x="6707" y="1655"/>
                  </a:lnTo>
                  <a:lnTo>
                    <a:pt x="6707" y="1609"/>
                  </a:lnTo>
                  <a:lnTo>
                    <a:pt x="6340" y="1333"/>
                  </a:lnTo>
                  <a:lnTo>
                    <a:pt x="6018" y="1057"/>
                  </a:lnTo>
                  <a:lnTo>
                    <a:pt x="5651" y="874"/>
                  </a:lnTo>
                  <a:lnTo>
                    <a:pt x="5237" y="644"/>
                  </a:lnTo>
                  <a:lnTo>
                    <a:pt x="4870" y="506"/>
                  </a:lnTo>
                  <a:lnTo>
                    <a:pt x="4456" y="368"/>
                  </a:lnTo>
                  <a:lnTo>
                    <a:pt x="3584" y="139"/>
                  </a:lnTo>
                  <a:lnTo>
                    <a:pt x="2711" y="47"/>
                  </a:lnTo>
                  <a:lnTo>
                    <a:pt x="18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7"/>
            <p:cNvSpPr/>
            <p:nvPr/>
          </p:nvSpPr>
          <p:spPr>
            <a:xfrm>
              <a:off x="6196961" y="4233512"/>
              <a:ext cx="348682" cy="233654"/>
            </a:xfrm>
            <a:custGeom>
              <a:avLst/>
              <a:gdLst/>
              <a:ahLst/>
              <a:cxnLst/>
              <a:rect l="l" t="t" r="r" b="b"/>
              <a:pathLst>
                <a:path w="17824" h="11944" extrusionOk="0">
                  <a:moveTo>
                    <a:pt x="17777" y="1"/>
                  </a:moveTo>
                  <a:lnTo>
                    <a:pt x="14424" y="2297"/>
                  </a:lnTo>
                  <a:lnTo>
                    <a:pt x="9555" y="5559"/>
                  </a:lnTo>
                  <a:lnTo>
                    <a:pt x="1" y="11943"/>
                  </a:lnTo>
                  <a:lnTo>
                    <a:pt x="5145" y="11806"/>
                  </a:lnTo>
                  <a:lnTo>
                    <a:pt x="9601" y="11668"/>
                  </a:lnTo>
                  <a:lnTo>
                    <a:pt x="13230" y="11530"/>
                  </a:lnTo>
                  <a:lnTo>
                    <a:pt x="14700" y="11392"/>
                  </a:lnTo>
                  <a:lnTo>
                    <a:pt x="15848" y="11300"/>
                  </a:lnTo>
                  <a:lnTo>
                    <a:pt x="16629" y="11209"/>
                  </a:lnTo>
                  <a:lnTo>
                    <a:pt x="16904" y="11163"/>
                  </a:lnTo>
                  <a:lnTo>
                    <a:pt x="17042" y="11071"/>
                  </a:lnTo>
                  <a:lnTo>
                    <a:pt x="17134" y="10979"/>
                  </a:lnTo>
                  <a:lnTo>
                    <a:pt x="17180" y="10795"/>
                  </a:lnTo>
                  <a:lnTo>
                    <a:pt x="17318" y="10106"/>
                  </a:lnTo>
                  <a:lnTo>
                    <a:pt x="17456" y="9096"/>
                  </a:lnTo>
                  <a:lnTo>
                    <a:pt x="17548" y="7763"/>
                  </a:lnTo>
                  <a:lnTo>
                    <a:pt x="17731" y="4456"/>
                  </a:lnTo>
                  <a:lnTo>
                    <a:pt x="17823" y="414"/>
                  </a:lnTo>
                  <a:lnTo>
                    <a:pt x="17823" y="184"/>
                  </a:lnTo>
                  <a:lnTo>
                    <a:pt x="178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7"/>
            <p:cNvSpPr/>
            <p:nvPr/>
          </p:nvSpPr>
          <p:spPr>
            <a:xfrm>
              <a:off x="6043317" y="1963695"/>
              <a:ext cx="732361" cy="2271637"/>
            </a:xfrm>
            <a:custGeom>
              <a:avLst/>
              <a:gdLst/>
              <a:ahLst/>
              <a:cxnLst/>
              <a:rect l="l" t="t" r="r" b="b"/>
              <a:pathLst>
                <a:path w="37437" h="116122" extrusionOk="0">
                  <a:moveTo>
                    <a:pt x="17317" y="1"/>
                  </a:moveTo>
                  <a:lnTo>
                    <a:pt x="15801" y="4916"/>
                  </a:lnTo>
                  <a:lnTo>
                    <a:pt x="12035" y="17088"/>
                  </a:lnTo>
                  <a:lnTo>
                    <a:pt x="8268" y="29582"/>
                  </a:lnTo>
                  <a:lnTo>
                    <a:pt x="6339" y="36059"/>
                  </a:lnTo>
                  <a:lnTo>
                    <a:pt x="4548" y="42260"/>
                  </a:lnTo>
                  <a:lnTo>
                    <a:pt x="2940" y="48002"/>
                  </a:lnTo>
                  <a:lnTo>
                    <a:pt x="1608" y="52963"/>
                  </a:lnTo>
                  <a:lnTo>
                    <a:pt x="1103" y="55076"/>
                  </a:lnTo>
                  <a:lnTo>
                    <a:pt x="689" y="56913"/>
                  </a:lnTo>
                  <a:lnTo>
                    <a:pt x="368" y="58429"/>
                  </a:lnTo>
                  <a:lnTo>
                    <a:pt x="184" y="59623"/>
                  </a:lnTo>
                  <a:lnTo>
                    <a:pt x="92" y="60542"/>
                  </a:lnTo>
                  <a:lnTo>
                    <a:pt x="46" y="61644"/>
                  </a:lnTo>
                  <a:lnTo>
                    <a:pt x="0" y="64492"/>
                  </a:lnTo>
                  <a:lnTo>
                    <a:pt x="46" y="67983"/>
                  </a:lnTo>
                  <a:lnTo>
                    <a:pt x="184" y="72025"/>
                  </a:lnTo>
                  <a:lnTo>
                    <a:pt x="368" y="76481"/>
                  </a:lnTo>
                  <a:lnTo>
                    <a:pt x="643" y="81212"/>
                  </a:lnTo>
                  <a:lnTo>
                    <a:pt x="1194" y="91042"/>
                  </a:lnTo>
                  <a:lnTo>
                    <a:pt x="1838" y="100504"/>
                  </a:lnTo>
                  <a:lnTo>
                    <a:pt x="2435" y="108497"/>
                  </a:lnTo>
                  <a:lnTo>
                    <a:pt x="2986" y="116122"/>
                  </a:lnTo>
                  <a:lnTo>
                    <a:pt x="26688" y="116122"/>
                  </a:lnTo>
                  <a:lnTo>
                    <a:pt x="24345" y="88332"/>
                  </a:lnTo>
                  <a:lnTo>
                    <a:pt x="22737" y="69039"/>
                  </a:lnTo>
                  <a:lnTo>
                    <a:pt x="22232" y="62517"/>
                  </a:lnTo>
                  <a:lnTo>
                    <a:pt x="22140" y="60634"/>
                  </a:lnTo>
                  <a:lnTo>
                    <a:pt x="22094" y="59807"/>
                  </a:lnTo>
                  <a:lnTo>
                    <a:pt x="22508" y="58107"/>
                  </a:lnTo>
                  <a:lnTo>
                    <a:pt x="23243" y="55030"/>
                  </a:lnTo>
                  <a:lnTo>
                    <a:pt x="25585" y="45659"/>
                  </a:lnTo>
                  <a:lnTo>
                    <a:pt x="27469" y="38356"/>
                  </a:lnTo>
                  <a:lnTo>
                    <a:pt x="32889" y="17410"/>
                  </a:lnTo>
                  <a:lnTo>
                    <a:pt x="374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7"/>
            <p:cNvSpPr/>
            <p:nvPr/>
          </p:nvSpPr>
          <p:spPr>
            <a:xfrm>
              <a:off x="6121489" y="4153541"/>
              <a:ext cx="417855" cy="8099"/>
            </a:xfrm>
            <a:custGeom>
              <a:avLst/>
              <a:gdLst/>
              <a:ahLst/>
              <a:cxnLst/>
              <a:rect l="l" t="t" r="r" b="b"/>
              <a:pathLst>
                <a:path w="21360" h="414" extrusionOk="0">
                  <a:moveTo>
                    <a:pt x="6247" y="1"/>
                  </a:moveTo>
                  <a:lnTo>
                    <a:pt x="3170" y="92"/>
                  </a:lnTo>
                  <a:lnTo>
                    <a:pt x="46" y="138"/>
                  </a:lnTo>
                  <a:lnTo>
                    <a:pt x="0" y="184"/>
                  </a:lnTo>
                  <a:lnTo>
                    <a:pt x="0" y="230"/>
                  </a:lnTo>
                  <a:lnTo>
                    <a:pt x="46" y="276"/>
                  </a:lnTo>
                  <a:lnTo>
                    <a:pt x="3170" y="368"/>
                  </a:lnTo>
                  <a:lnTo>
                    <a:pt x="6247" y="414"/>
                  </a:lnTo>
                  <a:lnTo>
                    <a:pt x="13826" y="414"/>
                  </a:lnTo>
                  <a:lnTo>
                    <a:pt x="18512" y="368"/>
                  </a:lnTo>
                  <a:lnTo>
                    <a:pt x="20257" y="322"/>
                  </a:lnTo>
                  <a:lnTo>
                    <a:pt x="21314" y="230"/>
                  </a:lnTo>
                  <a:lnTo>
                    <a:pt x="21360" y="230"/>
                  </a:lnTo>
                  <a:lnTo>
                    <a:pt x="21314" y="184"/>
                  </a:lnTo>
                  <a:lnTo>
                    <a:pt x="20257" y="92"/>
                  </a:lnTo>
                  <a:lnTo>
                    <a:pt x="18512" y="47"/>
                  </a:lnTo>
                  <a:lnTo>
                    <a:pt x="1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7"/>
            <p:cNvSpPr/>
            <p:nvPr/>
          </p:nvSpPr>
          <p:spPr>
            <a:xfrm>
              <a:off x="6376682" y="2062544"/>
              <a:ext cx="318125" cy="2047881"/>
            </a:xfrm>
            <a:custGeom>
              <a:avLst/>
              <a:gdLst/>
              <a:ahLst/>
              <a:cxnLst/>
              <a:rect l="l" t="t" r="r" b="b"/>
              <a:pathLst>
                <a:path w="16262" h="104684" extrusionOk="0">
                  <a:moveTo>
                    <a:pt x="16169" y="1"/>
                  </a:moveTo>
                  <a:lnTo>
                    <a:pt x="16077" y="322"/>
                  </a:lnTo>
                  <a:lnTo>
                    <a:pt x="15710" y="1608"/>
                  </a:lnTo>
                  <a:lnTo>
                    <a:pt x="15296" y="2849"/>
                  </a:lnTo>
                  <a:lnTo>
                    <a:pt x="14470" y="5375"/>
                  </a:lnTo>
                  <a:lnTo>
                    <a:pt x="12908" y="10565"/>
                  </a:lnTo>
                  <a:lnTo>
                    <a:pt x="9739" y="20763"/>
                  </a:lnTo>
                  <a:lnTo>
                    <a:pt x="3537" y="41249"/>
                  </a:lnTo>
                  <a:lnTo>
                    <a:pt x="1976" y="46302"/>
                  </a:lnTo>
                  <a:lnTo>
                    <a:pt x="1241" y="48874"/>
                  </a:lnTo>
                  <a:lnTo>
                    <a:pt x="919" y="50114"/>
                  </a:lnTo>
                  <a:lnTo>
                    <a:pt x="598" y="51401"/>
                  </a:lnTo>
                  <a:lnTo>
                    <a:pt x="322" y="52641"/>
                  </a:lnTo>
                  <a:lnTo>
                    <a:pt x="138" y="53881"/>
                  </a:lnTo>
                  <a:lnTo>
                    <a:pt x="47" y="55075"/>
                  </a:lnTo>
                  <a:lnTo>
                    <a:pt x="1" y="56315"/>
                  </a:lnTo>
                  <a:lnTo>
                    <a:pt x="47" y="57693"/>
                  </a:lnTo>
                  <a:lnTo>
                    <a:pt x="138" y="59026"/>
                  </a:lnTo>
                  <a:lnTo>
                    <a:pt x="368" y="61690"/>
                  </a:lnTo>
                  <a:lnTo>
                    <a:pt x="2343" y="83049"/>
                  </a:lnTo>
                  <a:lnTo>
                    <a:pt x="3354" y="93752"/>
                  </a:lnTo>
                  <a:lnTo>
                    <a:pt x="3859" y="99126"/>
                  </a:lnTo>
                  <a:lnTo>
                    <a:pt x="4410" y="104454"/>
                  </a:lnTo>
                  <a:lnTo>
                    <a:pt x="4456" y="104546"/>
                  </a:lnTo>
                  <a:lnTo>
                    <a:pt x="4502" y="104638"/>
                  </a:lnTo>
                  <a:lnTo>
                    <a:pt x="4594" y="104684"/>
                  </a:lnTo>
                  <a:lnTo>
                    <a:pt x="4732" y="104684"/>
                  </a:lnTo>
                  <a:lnTo>
                    <a:pt x="4824" y="104638"/>
                  </a:lnTo>
                  <a:lnTo>
                    <a:pt x="4870" y="104546"/>
                  </a:lnTo>
                  <a:lnTo>
                    <a:pt x="4870" y="104454"/>
                  </a:lnTo>
                  <a:lnTo>
                    <a:pt x="4640" y="101698"/>
                  </a:lnTo>
                  <a:lnTo>
                    <a:pt x="2665" y="80063"/>
                  </a:lnTo>
                  <a:lnTo>
                    <a:pt x="1654" y="69177"/>
                  </a:lnTo>
                  <a:lnTo>
                    <a:pt x="1149" y="63757"/>
                  </a:lnTo>
                  <a:lnTo>
                    <a:pt x="873" y="61047"/>
                  </a:lnTo>
                  <a:lnTo>
                    <a:pt x="690" y="58337"/>
                  </a:lnTo>
                  <a:lnTo>
                    <a:pt x="598" y="57004"/>
                  </a:lnTo>
                  <a:lnTo>
                    <a:pt x="644" y="55626"/>
                  </a:lnTo>
                  <a:lnTo>
                    <a:pt x="736" y="54294"/>
                  </a:lnTo>
                  <a:lnTo>
                    <a:pt x="873" y="52962"/>
                  </a:lnTo>
                  <a:lnTo>
                    <a:pt x="1149" y="51676"/>
                  </a:lnTo>
                  <a:lnTo>
                    <a:pt x="1425" y="50390"/>
                  </a:lnTo>
                  <a:lnTo>
                    <a:pt x="1792" y="49150"/>
                  </a:lnTo>
                  <a:lnTo>
                    <a:pt x="2159" y="47910"/>
                  </a:lnTo>
                  <a:lnTo>
                    <a:pt x="5329" y="37483"/>
                  </a:lnTo>
                  <a:lnTo>
                    <a:pt x="8452" y="27056"/>
                  </a:lnTo>
                  <a:lnTo>
                    <a:pt x="11530" y="16675"/>
                  </a:lnTo>
                  <a:lnTo>
                    <a:pt x="14607" y="6202"/>
                  </a:lnTo>
                  <a:lnTo>
                    <a:pt x="15342" y="3538"/>
                  </a:lnTo>
                  <a:lnTo>
                    <a:pt x="16123" y="919"/>
                  </a:lnTo>
                  <a:lnTo>
                    <a:pt x="16261" y="368"/>
                  </a:lnTo>
                  <a:lnTo>
                    <a:pt x="16261" y="47"/>
                  </a:lnTo>
                  <a:lnTo>
                    <a:pt x="16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7"/>
            <p:cNvSpPr/>
            <p:nvPr/>
          </p:nvSpPr>
          <p:spPr>
            <a:xfrm>
              <a:off x="6426996" y="1963695"/>
              <a:ext cx="348682" cy="894124"/>
            </a:xfrm>
            <a:custGeom>
              <a:avLst/>
              <a:gdLst/>
              <a:ahLst/>
              <a:cxnLst/>
              <a:rect l="l" t="t" r="r" b="b"/>
              <a:pathLst>
                <a:path w="17824" h="45706" extrusionOk="0">
                  <a:moveTo>
                    <a:pt x="1" y="1"/>
                  </a:moveTo>
                  <a:lnTo>
                    <a:pt x="5972" y="45705"/>
                  </a:lnTo>
                  <a:lnTo>
                    <a:pt x="9739" y="31052"/>
                  </a:lnTo>
                  <a:lnTo>
                    <a:pt x="13597" y="16170"/>
                  </a:lnTo>
                  <a:lnTo>
                    <a:pt x="178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7"/>
            <p:cNvSpPr/>
            <p:nvPr/>
          </p:nvSpPr>
          <p:spPr>
            <a:xfrm>
              <a:off x="6320068" y="3826456"/>
              <a:ext cx="717983" cy="650590"/>
            </a:xfrm>
            <a:custGeom>
              <a:avLst/>
              <a:gdLst/>
              <a:ahLst/>
              <a:cxnLst/>
              <a:rect l="l" t="t" r="r" b="b"/>
              <a:pathLst>
                <a:path w="36702" h="33257" extrusionOk="0">
                  <a:moveTo>
                    <a:pt x="36197" y="1"/>
                  </a:moveTo>
                  <a:lnTo>
                    <a:pt x="14700" y="138"/>
                  </a:lnTo>
                  <a:lnTo>
                    <a:pt x="15297" y="17042"/>
                  </a:lnTo>
                  <a:lnTo>
                    <a:pt x="15297" y="17685"/>
                  </a:lnTo>
                  <a:lnTo>
                    <a:pt x="15389" y="21222"/>
                  </a:lnTo>
                  <a:lnTo>
                    <a:pt x="15389" y="21590"/>
                  </a:lnTo>
                  <a:lnTo>
                    <a:pt x="13413" y="22508"/>
                  </a:lnTo>
                  <a:lnTo>
                    <a:pt x="8958" y="24575"/>
                  </a:lnTo>
                  <a:lnTo>
                    <a:pt x="6523" y="25770"/>
                  </a:lnTo>
                  <a:lnTo>
                    <a:pt x="4273" y="26872"/>
                  </a:lnTo>
                  <a:lnTo>
                    <a:pt x="2573" y="27791"/>
                  </a:lnTo>
                  <a:lnTo>
                    <a:pt x="1976" y="28112"/>
                  </a:lnTo>
                  <a:lnTo>
                    <a:pt x="1608" y="28342"/>
                  </a:lnTo>
                  <a:lnTo>
                    <a:pt x="1379" y="28571"/>
                  </a:lnTo>
                  <a:lnTo>
                    <a:pt x="1149" y="28847"/>
                  </a:lnTo>
                  <a:lnTo>
                    <a:pt x="919" y="29123"/>
                  </a:lnTo>
                  <a:lnTo>
                    <a:pt x="736" y="29444"/>
                  </a:lnTo>
                  <a:lnTo>
                    <a:pt x="414" y="30179"/>
                  </a:lnTo>
                  <a:lnTo>
                    <a:pt x="139" y="30960"/>
                  </a:lnTo>
                  <a:lnTo>
                    <a:pt x="93" y="31328"/>
                  </a:lnTo>
                  <a:lnTo>
                    <a:pt x="47" y="31695"/>
                  </a:lnTo>
                  <a:lnTo>
                    <a:pt x="1" y="32017"/>
                  </a:lnTo>
                  <a:lnTo>
                    <a:pt x="47" y="32338"/>
                  </a:lnTo>
                  <a:lnTo>
                    <a:pt x="93" y="32568"/>
                  </a:lnTo>
                  <a:lnTo>
                    <a:pt x="184" y="32797"/>
                  </a:lnTo>
                  <a:lnTo>
                    <a:pt x="322" y="32981"/>
                  </a:lnTo>
                  <a:lnTo>
                    <a:pt x="552" y="33073"/>
                  </a:lnTo>
                  <a:lnTo>
                    <a:pt x="1103" y="33119"/>
                  </a:lnTo>
                  <a:lnTo>
                    <a:pt x="2343" y="33211"/>
                  </a:lnTo>
                  <a:lnTo>
                    <a:pt x="6386" y="33257"/>
                  </a:lnTo>
                  <a:lnTo>
                    <a:pt x="11898" y="33211"/>
                  </a:lnTo>
                  <a:lnTo>
                    <a:pt x="18145" y="33165"/>
                  </a:lnTo>
                  <a:lnTo>
                    <a:pt x="24437" y="33027"/>
                  </a:lnTo>
                  <a:lnTo>
                    <a:pt x="29950" y="32843"/>
                  </a:lnTo>
                  <a:lnTo>
                    <a:pt x="32200" y="32751"/>
                  </a:lnTo>
                  <a:lnTo>
                    <a:pt x="33992" y="32614"/>
                  </a:lnTo>
                  <a:lnTo>
                    <a:pt x="35232" y="32476"/>
                  </a:lnTo>
                  <a:lnTo>
                    <a:pt x="35645" y="32430"/>
                  </a:lnTo>
                  <a:lnTo>
                    <a:pt x="35829" y="32338"/>
                  </a:lnTo>
                  <a:lnTo>
                    <a:pt x="35921" y="32246"/>
                  </a:lnTo>
                  <a:lnTo>
                    <a:pt x="36013" y="32017"/>
                  </a:lnTo>
                  <a:lnTo>
                    <a:pt x="36151" y="31328"/>
                  </a:lnTo>
                  <a:lnTo>
                    <a:pt x="36288" y="30271"/>
                  </a:lnTo>
                  <a:lnTo>
                    <a:pt x="36380" y="28939"/>
                  </a:lnTo>
                  <a:lnTo>
                    <a:pt x="36564" y="25540"/>
                  </a:lnTo>
                  <a:lnTo>
                    <a:pt x="36656" y="21452"/>
                  </a:lnTo>
                  <a:lnTo>
                    <a:pt x="36656" y="21268"/>
                  </a:lnTo>
                  <a:lnTo>
                    <a:pt x="36702" y="17593"/>
                  </a:lnTo>
                  <a:lnTo>
                    <a:pt x="36702" y="17042"/>
                  </a:lnTo>
                  <a:lnTo>
                    <a:pt x="36702" y="13919"/>
                  </a:lnTo>
                  <a:lnTo>
                    <a:pt x="36656" y="10841"/>
                  </a:lnTo>
                  <a:lnTo>
                    <a:pt x="36610" y="7993"/>
                  </a:lnTo>
                  <a:lnTo>
                    <a:pt x="36472" y="5375"/>
                  </a:lnTo>
                  <a:lnTo>
                    <a:pt x="36288" y="1471"/>
                  </a:lnTo>
                  <a:lnTo>
                    <a:pt x="36197"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7"/>
            <p:cNvSpPr/>
            <p:nvPr/>
          </p:nvSpPr>
          <p:spPr>
            <a:xfrm>
              <a:off x="6320068" y="4159840"/>
              <a:ext cx="717983" cy="317206"/>
            </a:xfrm>
            <a:custGeom>
              <a:avLst/>
              <a:gdLst/>
              <a:ahLst/>
              <a:cxnLst/>
              <a:rect l="l" t="t" r="r" b="b"/>
              <a:pathLst>
                <a:path w="36702" h="16215" extrusionOk="0">
                  <a:moveTo>
                    <a:pt x="15297" y="0"/>
                  </a:moveTo>
                  <a:lnTo>
                    <a:pt x="15297" y="689"/>
                  </a:lnTo>
                  <a:lnTo>
                    <a:pt x="15389" y="4180"/>
                  </a:lnTo>
                  <a:lnTo>
                    <a:pt x="15389" y="4548"/>
                  </a:lnTo>
                  <a:lnTo>
                    <a:pt x="13413" y="5466"/>
                  </a:lnTo>
                  <a:lnTo>
                    <a:pt x="8958" y="7579"/>
                  </a:lnTo>
                  <a:lnTo>
                    <a:pt x="6523" y="8728"/>
                  </a:lnTo>
                  <a:lnTo>
                    <a:pt x="4273" y="9830"/>
                  </a:lnTo>
                  <a:lnTo>
                    <a:pt x="2573" y="10749"/>
                  </a:lnTo>
                  <a:lnTo>
                    <a:pt x="1976" y="11070"/>
                  </a:lnTo>
                  <a:lnTo>
                    <a:pt x="1608" y="11346"/>
                  </a:lnTo>
                  <a:lnTo>
                    <a:pt x="1379" y="11529"/>
                  </a:lnTo>
                  <a:lnTo>
                    <a:pt x="1149" y="11805"/>
                  </a:lnTo>
                  <a:lnTo>
                    <a:pt x="919" y="12081"/>
                  </a:lnTo>
                  <a:lnTo>
                    <a:pt x="736" y="12448"/>
                  </a:lnTo>
                  <a:lnTo>
                    <a:pt x="414" y="13137"/>
                  </a:lnTo>
                  <a:lnTo>
                    <a:pt x="139" y="13918"/>
                  </a:lnTo>
                  <a:lnTo>
                    <a:pt x="93" y="14286"/>
                  </a:lnTo>
                  <a:lnTo>
                    <a:pt x="47" y="14653"/>
                  </a:lnTo>
                  <a:lnTo>
                    <a:pt x="1" y="14975"/>
                  </a:lnTo>
                  <a:lnTo>
                    <a:pt x="47" y="15296"/>
                  </a:lnTo>
                  <a:lnTo>
                    <a:pt x="93" y="15526"/>
                  </a:lnTo>
                  <a:lnTo>
                    <a:pt x="184" y="15755"/>
                  </a:lnTo>
                  <a:lnTo>
                    <a:pt x="322" y="15939"/>
                  </a:lnTo>
                  <a:lnTo>
                    <a:pt x="552" y="16031"/>
                  </a:lnTo>
                  <a:lnTo>
                    <a:pt x="1103" y="16077"/>
                  </a:lnTo>
                  <a:lnTo>
                    <a:pt x="2343" y="16169"/>
                  </a:lnTo>
                  <a:lnTo>
                    <a:pt x="6386" y="16215"/>
                  </a:lnTo>
                  <a:lnTo>
                    <a:pt x="11898" y="16169"/>
                  </a:lnTo>
                  <a:lnTo>
                    <a:pt x="18145" y="16123"/>
                  </a:lnTo>
                  <a:lnTo>
                    <a:pt x="24437" y="15985"/>
                  </a:lnTo>
                  <a:lnTo>
                    <a:pt x="29950" y="15801"/>
                  </a:lnTo>
                  <a:lnTo>
                    <a:pt x="32200" y="15709"/>
                  </a:lnTo>
                  <a:lnTo>
                    <a:pt x="33992" y="15572"/>
                  </a:lnTo>
                  <a:lnTo>
                    <a:pt x="35232" y="15434"/>
                  </a:lnTo>
                  <a:lnTo>
                    <a:pt x="35645" y="15388"/>
                  </a:lnTo>
                  <a:lnTo>
                    <a:pt x="35829" y="15296"/>
                  </a:lnTo>
                  <a:lnTo>
                    <a:pt x="35921" y="15204"/>
                  </a:lnTo>
                  <a:lnTo>
                    <a:pt x="36013" y="14975"/>
                  </a:lnTo>
                  <a:lnTo>
                    <a:pt x="36151" y="14286"/>
                  </a:lnTo>
                  <a:lnTo>
                    <a:pt x="36288" y="13229"/>
                  </a:lnTo>
                  <a:lnTo>
                    <a:pt x="36380" y="11897"/>
                  </a:lnTo>
                  <a:lnTo>
                    <a:pt x="36564" y="8498"/>
                  </a:lnTo>
                  <a:lnTo>
                    <a:pt x="36656" y="4410"/>
                  </a:lnTo>
                  <a:lnTo>
                    <a:pt x="36656" y="4226"/>
                  </a:lnTo>
                  <a:lnTo>
                    <a:pt x="36702" y="551"/>
                  </a:lnTo>
                  <a:lnTo>
                    <a:pt x="3670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7"/>
            <p:cNvSpPr/>
            <p:nvPr/>
          </p:nvSpPr>
          <p:spPr>
            <a:xfrm>
              <a:off x="6320068" y="4241611"/>
              <a:ext cx="717083" cy="235435"/>
            </a:xfrm>
            <a:custGeom>
              <a:avLst/>
              <a:gdLst/>
              <a:ahLst/>
              <a:cxnLst/>
              <a:rect l="l" t="t" r="r" b="b"/>
              <a:pathLst>
                <a:path w="36656" h="12035" extrusionOk="0">
                  <a:moveTo>
                    <a:pt x="15434" y="0"/>
                  </a:moveTo>
                  <a:lnTo>
                    <a:pt x="15434" y="368"/>
                  </a:lnTo>
                  <a:lnTo>
                    <a:pt x="13459" y="1286"/>
                  </a:lnTo>
                  <a:lnTo>
                    <a:pt x="9004" y="3353"/>
                  </a:lnTo>
                  <a:lnTo>
                    <a:pt x="6569" y="4548"/>
                  </a:lnTo>
                  <a:lnTo>
                    <a:pt x="4319" y="5650"/>
                  </a:lnTo>
                  <a:lnTo>
                    <a:pt x="2573" y="6569"/>
                  </a:lnTo>
                  <a:lnTo>
                    <a:pt x="1976" y="6890"/>
                  </a:lnTo>
                  <a:lnTo>
                    <a:pt x="1608" y="7120"/>
                  </a:lnTo>
                  <a:lnTo>
                    <a:pt x="1379" y="7349"/>
                  </a:lnTo>
                  <a:lnTo>
                    <a:pt x="1149" y="7625"/>
                  </a:lnTo>
                  <a:lnTo>
                    <a:pt x="965" y="7901"/>
                  </a:lnTo>
                  <a:lnTo>
                    <a:pt x="736" y="8268"/>
                  </a:lnTo>
                  <a:lnTo>
                    <a:pt x="414" y="8957"/>
                  </a:lnTo>
                  <a:lnTo>
                    <a:pt x="184" y="9738"/>
                  </a:lnTo>
                  <a:lnTo>
                    <a:pt x="93" y="10106"/>
                  </a:lnTo>
                  <a:lnTo>
                    <a:pt x="47" y="10473"/>
                  </a:lnTo>
                  <a:lnTo>
                    <a:pt x="1" y="10795"/>
                  </a:lnTo>
                  <a:lnTo>
                    <a:pt x="47" y="11116"/>
                  </a:lnTo>
                  <a:lnTo>
                    <a:pt x="93" y="11346"/>
                  </a:lnTo>
                  <a:lnTo>
                    <a:pt x="184" y="11575"/>
                  </a:lnTo>
                  <a:lnTo>
                    <a:pt x="322" y="11759"/>
                  </a:lnTo>
                  <a:lnTo>
                    <a:pt x="552" y="11851"/>
                  </a:lnTo>
                  <a:lnTo>
                    <a:pt x="1103" y="11897"/>
                  </a:lnTo>
                  <a:lnTo>
                    <a:pt x="2343" y="11989"/>
                  </a:lnTo>
                  <a:lnTo>
                    <a:pt x="6386" y="12035"/>
                  </a:lnTo>
                  <a:lnTo>
                    <a:pt x="11898" y="11989"/>
                  </a:lnTo>
                  <a:lnTo>
                    <a:pt x="18145" y="11943"/>
                  </a:lnTo>
                  <a:lnTo>
                    <a:pt x="24437" y="11805"/>
                  </a:lnTo>
                  <a:lnTo>
                    <a:pt x="29950" y="11621"/>
                  </a:lnTo>
                  <a:lnTo>
                    <a:pt x="32200" y="11529"/>
                  </a:lnTo>
                  <a:lnTo>
                    <a:pt x="33992" y="11392"/>
                  </a:lnTo>
                  <a:lnTo>
                    <a:pt x="35232" y="11254"/>
                  </a:lnTo>
                  <a:lnTo>
                    <a:pt x="35645" y="11208"/>
                  </a:lnTo>
                  <a:lnTo>
                    <a:pt x="35829" y="11116"/>
                  </a:lnTo>
                  <a:lnTo>
                    <a:pt x="35921" y="11024"/>
                  </a:lnTo>
                  <a:lnTo>
                    <a:pt x="36013" y="10795"/>
                  </a:lnTo>
                  <a:lnTo>
                    <a:pt x="36151" y="10106"/>
                  </a:lnTo>
                  <a:lnTo>
                    <a:pt x="36288" y="9049"/>
                  </a:lnTo>
                  <a:lnTo>
                    <a:pt x="36380" y="7717"/>
                  </a:lnTo>
                  <a:lnTo>
                    <a:pt x="36564" y="4318"/>
                  </a:lnTo>
                  <a:lnTo>
                    <a:pt x="36656" y="230"/>
                  </a:lnTo>
                  <a:lnTo>
                    <a:pt x="36656" y="46"/>
                  </a:lnTo>
                  <a:lnTo>
                    <a:pt x="15434"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7"/>
            <p:cNvSpPr/>
            <p:nvPr/>
          </p:nvSpPr>
          <p:spPr>
            <a:xfrm>
              <a:off x="6573480" y="4239812"/>
              <a:ext cx="131206" cy="34156"/>
            </a:xfrm>
            <a:custGeom>
              <a:avLst/>
              <a:gdLst/>
              <a:ahLst/>
              <a:cxnLst/>
              <a:rect l="l" t="t" r="r" b="b"/>
              <a:pathLst>
                <a:path w="6707" h="1746" extrusionOk="0">
                  <a:moveTo>
                    <a:pt x="1837" y="0"/>
                  </a:moveTo>
                  <a:lnTo>
                    <a:pt x="965" y="46"/>
                  </a:lnTo>
                  <a:lnTo>
                    <a:pt x="138" y="184"/>
                  </a:lnTo>
                  <a:lnTo>
                    <a:pt x="46" y="230"/>
                  </a:lnTo>
                  <a:lnTo>
                    <a:pt x="0" y="276"/>
                  </a:lnTo>
                  <a:lnTo>
                    <a:pt x="46" y="414"/>
                  </a:lnTo>
                  <a:lnTo>
                    <a:pt x="138" y="460"/>
                  </a:lnTo>
                  <a:lnTo>
                    <a:pt x="1791" y="643"/>
                  </a:lnTo>
                  <a:lnTo>
                    <a:pt x="3399" y="919"/>
                  </a:lnTo>
                  <a:lnTo>
                    <a:pt x="5007" y="1286"/>
                  </a:lnTo>
                  <a:lnTo>
                    <a:pt x="6569" y="1746"/>
                  </a:lnTo>
                  <a:lnTo>
                    <a:pt x="6615" y="1700"/>
                  </a:lnTo>
                  <a:lnTo>
                    <a:pt x="6660" y="1700"/>
                  </a:lnTo>
                  <a:lnTo>
                    <a:pt x="6706" y="1654"/>
                  </a:lnTo>
                  <a:lnTo>
                    <a:pt x="6660" y="1608"/>
                  </a:lnTo>
                  <a:lnTo>
                    <a:pt x="6339" y="1332"/>
                  </a:lnTo>
                  <a:lnTo>
                    <a:pt x="5971" y="1057"/>
                  </a:lnTo>
                  <a:lnTo>
                    <a:pt x="5604" y="873"/>
                  </a:lnTo>
                  <a:lnTo>
                    <a:pt x="5236" y="643"/>
                  </a:lnTo>
                  <a:lnTo>
                    <a:pt x="4823" y="505"/>
                  </a:lnTo>
                  <a:lnTo>
                    <a:pt x="4410" y="368"/>
                  </a:lnTo>
                  <a:lnTo>
                    <a:pt x="3583" y="138"/>
                  </a:lnTo>
                  <a:lnTo>
                    <a:pt x="2710" y="46"/>
                  </a:lnTo>
                  <a:lnTo>
                    <a:pt x="18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7"/>
            <p:cNvSpPr/>
            <p:nvPr/>
          </p:nvSpPr>
          <p:spPr>
            <a:xfrm>
              <a:off x="6542924" y="4258670"/>
              <a:ext cx="130306" cy="33276"/>
            </a:xfrm>
            <a:custGeom>
              <a:avLst/>
              <a:gdLst/>
              <a:ahLst/>
              <a:cxnLst/>
              <a:rect l="l" t="t" r="r" b="b"/>
              <a:pathLst>
                <a:path w="6661" h="1701" extrusionOk="0">
                  <a:moveTo>
                    <a:pt x="1838" y="1"/>
                  </a:moveTo>
                  <a:lnTo>
                    <a:pt x="965" y="47"/>
                  </a:lnTo>
                  <a:lnTo>
                    <a:pt x="138" y="185"/>
                  </a:lnTo>
                  <a:lnTo>
                    <a:pt x="46" y="231"/>
                  </a:lnTo>
                  <a:lnTo>
                    <a:pt x="0" y="322"/>
                  </a:lnTo>
                  <a:lnTo>
                    <a:pt x="46" y="414"/>
                  </a:lnTo>
                  <a:lnTo>
                    <a:pt x="138" y="460"/>
                  </a:lnTo>
                  <a:lnTo>
                    <a:pt x="1746" y="644"/>
                  </a:lnTo>
                  <a:lnTo>
                    <a:pt x="3399" y="920"/>
                  </a:lnTo>
                  <a:lnTo>
                    <a:pt x="5007" y="1287"/>
                  </a:lnTo>
                  <a:lnTo>
                    <a:pt x="6569" y="1700"/>
                  </a:lnTo>
                  <a:lnTo>
                    <a:pt x="6661" y="1700"/>
                  </a:lnTo>
                  <a:lnTo>
                    <a:pt x="6661" y="1654"/>
                  </a:lnTo>
                  <a:lnTo>
                    <a:pt x="6661" y="1609"/>
                  </a:lnTo>
                  <a:lnTo>
                    <a:pt x="6339" y="1333"/>
                  </a:lnTo>
                  <a:lnTo>
                    <a:pt x="5972" y="1057"/>
                  </a:lnTo>
                  <a:lnTo>
                    <a:pt x="5604" y="874"/>
                  </a:lnTo>
                  <a:lnTo>
                    <a:pt x="5237" y="644"/>
                  </a:lnTo>
                  <a:lnTo>
                    <a:pt x="4823" y="506"/>
                  </a:lnTo>
                  <a:lnTo>
                    <a:pt x="4410" y="368"/>
                  </a:lnTo>
                  <a:lnTo>
                    <a:pt x="3583" y="139"/>
                  </a:lnTo>
                  <a:lnTo>
                    <a:pt x="2710" y="47"/>
                  </a:lnTo>
                  <a:lnTo>
                    <a:pt x="18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7"/>
            <p:cNvSpPr/>
            <p:nvPr/>
          </p:nvSpPr>
          <p:spPr>
            <a:xfrm>
              <a:off x="6512367" y="4277548"/>
              <a:ext cx="130306" cy="34156"/>
            </a:xfrm>
            <a:custGeom>
              <a:avLst/>
              <a:gdLst/>
              <a:ahLst/>
              <a:cxnLst/>
              <a:rect l="l" t="t" r="r" b="b"/>
              <a:pathLst>
                <a:path w="6661" h="1746" extrusionOk="0">
                  <a:moveTo>
                    <a:pt x="1838" y="0"/>
                  </a:moveTo>
                  <a:lnTo>
                    <a:pt x="965" y="46"/>
                  </a:lnTo>
                  <a:lnTo>
                    <a:pt x="92" y="184"/>
                  </a:lnTo>
                  <a:lnTo>
                    <a:pt x="46" y="230"/>
                  </a:lnTo>
                  <a:lnTo>
                    <a:pt x="1" y="276"/>
                  </a:lnTo>
                  <a:lnTo>
                    <a:pt x="46" y="414"/>
                  </a:lnTo>
                  <a:lnTo>
                    <a:pt x="138" y="460"/>
                  </a:lnTo>
                  <a:lnTo>
                    <a:pt x="1746" y="644"/>
                  </a:lnTo>
                  <a:lnTo>
                    <a:pt x="3354" y="919"/>
                  </a:lnTo>
                  <a:lnTo>
                    <a:pt x="4961" y="1287"/>
                  </a:lnTo>
                  <a:lnTo>
                    <a:pt x="6569" y="1746"/>
                  </a:lnTo>
                  <a:lnTo>
                    <a:pt x="6615" y="1746"/>
                  </a:lnTo>
                  <a:lnTo>
                    <a:pt x="6661" y="1700"/>
                  </a:lnTo>
                  <a:lnTo>
                    <a:pt x="6661" y="1654"/>
                  </a:lnTo>
                  <a:lnTo>
                    <a:pt x="6661" y="1608"/>
                  </a:lnTo>
                  <a:lnTo>
                    <a:pt x="6339" y="1333"/>
                  </a:lnTo>
                  <a:lnTo>
                    <a:pt x="5972" y="1103"/>
                  </a:lnTo>
                  <a:lnTo>
                    <a:pt x="5604" y="873"/>
                  </a:lnTo>
                  <a:lnTo>
                    <a:pt x="5237" y="689"/>
                  </a:lnTo>
                  <a:lnTo>
                    <a:pt x="4824" y="506"/>
                  </a:lnTo>
                  <a:lnTo>
                    <a:pt x="4410" y="368"/>
                  </a:lnTo>
                  <a:lnTo>
                    <a:pt x="3583" y="138"/>
                  </a:lnTo>
                  <a:lnTo>
                    <a:pt x="2711" y="46"/>
                  </a:lnTo>
                  <a:lnTo>
                    <a:pt x="18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7"/>
            <p:cNvSpPr/>
            <p:nvPr/>
          </p:nvSpPr>
          <p:spPr>
            <a:xfrm>
              <a:off x="6395559" y="1963695"/>
              <a:ext cx="678447" cy="2280616"/>
            </a:xfrm>
            <a:custGeom>
              <a:avLst/>
              <a:gdLst/>
              <a:ahLst/>
              <a:cxnLst/>
              <a:rect l="l" t="t" r="r" b="b"/>
              <a:pathLst>
                <a:path w="34681" h="116581" extrusionOk="0">
                  <a:moveTo>
                    <a:pt x="0" y="1"/>
                  </a:moveTo>
                  <a:lnTo>
                    <a:pt x="92" y="1609"/>
                  </a:lnTo>
                  <a:lnTo>
                    <a:pt x="230" y="3446"/>
                  </a:lnTo>
                  <a:lnTo>
                    <a:pt x="505" y="5743"/>
                  </a:lnTo>
                  <a:lnTo>
                    <a:pt x="827" y="8407"/>
                  </a:lnTo>
                  <a:lnTo>
                    <a:pt x="1286" y="11301"/>
                  </a:lnTo>
                  <a:lnTo>
                    <a:pt x="1562" y="12770"/>
                  </a:lnTo>
                  <a:lnTo>
                    <a:pt x="1883" y="14286"/>
                  </a:lnTo>
                  <a:lnTo>
                    <a:pt x="2251" y="15756"/>
                  </a:lnTo>
                  <a:lnTo>
                    <a:pt x="2664" y="17226"/>
                  </a:lnTo>
                  <a:lnTo>
                    <a:pt x="2940" y="18145"/>
                  </a:lnTo>
                  <a:lnTo>
                    <a:pt x="3216" y="19063"/>
                  </a:lnTo>
                  <a:lnTo>
                    <a:pt x="4731" y="19707"/>
                  </a:lnTo>
                  <a:lnTo>
                    <a:pt x="6155" y="20396"/>
                  </a:lnTo>
                  <a:lnTo>
                    <a:pt x="7625" y="21176"/>
                  </a:lnTo>
                  <a:lnTo>
                    <a:pt x="9003" y="22003"/>
                  </a:lnTo>
                  <a:lnTo>
                    <a:pt x="9463" y="38356"/>
                  </a:lnTo>
                  <a:lnTo>
                    <a:pt x="9830" y="52457"/>
                  </a:lnTo>
                  <a:lnTo>
                    <a:pt x="9922" y="57877"/>
                  </a:lnTo>
                  <a:lnTo>
                    <a:pt x="9922" y="61047"/>
                  </a:lnTo>
                  <a:lnTo>
                    <a:pt x="9922" y="63068"/>
                  </a:lnTo>
                  <a:lnTo>
                    <a:pt x="9922" y="65870"/>
                  </a:lnTo>
                  <a:lnTo>
                    <a:pt x="10014" y="73311"/>
                  </a:lnTo>
                  <a:lnTo>
                    <a:pt x="10152" y="82314"/>
                  </a:lnTo>
                  <a:lnTo>
                    <a:pt x="10381" y="91960"/>
                  </a:lnTo>
                  <a:lnTo>
                    <a:pt x="10795" y="109048"/>
                  </a:lnTo>
                  <a:lnTo>
                    <a:pt x="10978" y="116489"/>
                  </a:lnTo>
                  <a:lnTo>
                    <a:pt x="34680" y="116581"/>
                  </a:lnTo>
                  <a:lnTo>
                    <a:pt x="32521" y="89985"/>
                  </a:lnTo>
                  <a:lnTo>
                    <a:pt x="31051" y="71060"/>
                  </a:lnTo>
                  <a:lnTo>
                    <a:pt x="30592" y="64354"/>
                  </a:lnTo>
                  <a:lnTo>
                    <a:pt x="30454" y="62195"/>
                  </a:lnTo>
                  <a:lnTo>
                    <a:pt x="30408" y="61093"/>
                  </a:lnTo>
                  <a:lnTo>
                    <a:pt x="30362" y="58429"/>
                  </a:lnTo>
                  <a:lnTo>
                    <a:pt x="30225" y="54432"/>
                  </a:lnTo>
                  <a:lnTo>
                    <a:pt x="30041" y="49380"/>
                  </a:lnTo>
                  <a:lnTo>
                    <a:pt x="29765" y="43546"/>
                  </a:lnTo>
                  <a:lnTo>
                    <a:pt x="29076" y="30547"/>
                  </a:lnTo>
                  <a:lnTo>
                    <a:pt x="28341" y="17639"/>
                  </a:lnTo>
                  <a:lnTo>
                    <a:pt x="27606" y="5054"/>
                  </a:lnTo>
                  <a:lnTo>
                    <a:pt x="2728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7"/>
            <p:cNvSpPr/>
            <p:nvPr/>
          </p:nvSpPr>
          <p:spPr>
            <a:xfrm>
              <a:off x="6625595" y="4158040"/>
              <a:ext cx="417855" cy="8999"/>
            </a:xfrm>
            <a:custGeom>
              <a:avLst/>
              <a:gdLst/>
              <a:ahLst/>
              <a:cxnLst/>
              <a:rect l="l" t="t" r="r" b="b"/>
              <a:pathLst>
                <a:path w="21360" h="460" extrusionOk="0">
                  <a:moveTo>
                    <a:pt x="6247" y="0"/>
                  </a:moveTo>
                  <a:lnTo>
                    <a:pt x="3170" y="46"/>
                  </a:lnTo>
                  <a:lnTo>
                    <a:pt x="46" y="92"/>
                  </a:lnTo>
                  <a:lnTo>
                    <a:pt x="0" y="138"/>
                  </a:lnTo>
                  <a:lnTo>
                    <a:pt x="0" y="184"/>
                  </a:lnTo>
                  <a:lnTo>
                    <a:pt x="46" y="230"/>
                  </a:lnTo>
                  <a:lnTo>
                    <a:pt x="3170" y="322"/>
                  </a:lnTo>
                  <a:lnTo>
                    <a:pt x="6247" y="368"/>
                  </a:lnTo>
                  <a:lnTo>
                    <a:pt x="9141" y="414"/>
                  </a:lnTo>
                  <a:lnTo>
                    <a:pt x="13826" y="460"/>
                  </a:lnTo>
                  <a:lnTo>
                    <a:pt x="18511" y="414"/>
                  </a:lnTo>
                  <a:lnTo>
                    <a:pt x="20257" y="368"/>
                  </a:lnTo>
                  <a:lnTo>
                    <a:pt x="21313" y="276"/>
                  </a:lnTo>
                  <a:lnTo>
                    <a:pt x="21359" y="230"/>
                  </a:lnTo>
                  <a:lnTo>
                    <a:pt x="21313" y="230"/>
                  </a:lnTo>
                  <a:lnTo>
                    <a:pt x="20257" y="138"/>
                  </a:lnTo>
                  <a:lnTo>
                    <a:pt x="18511" y="46"/>
                  </a:lnTo>
                  <a:lnTo>
                    <a:pt x="138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7"/>
            <p:cNvSpPr/>
            <p:nvPr/>
          </p:nvSpPr>
          <p:spPr>
            <a:xfrm>
              <a:off x="6888867" y="2028408"/>
              <a:ext cx="120427" cy="2047881"/>
            </a:xfrm>
            <a:custGeom>
              <a:avLst/>
              <a:gdLst/>
              <a:ahLst/>
              <a:cxnLst/>
              <a:rect l="l" t="t" r="r" b="b"/>
              <a:pathLst>
                <a:path w="6156" h="104684" extrusionOk="0">
                  <a:moveTo>
                    <a:pt x="47" y="0"/>
                  </a:moveTo>
                  <a:lnTo>
                    <a:pt x="1" y="46"/>
                  </a:lnTo>
                  <a:lnTo>
                    <a:pt x="1" y="92"/>
                  </a:lnTo>
                  <a:lnTo>
                    <a:pt x="322" y="11300"/>
                  </a:lnTo>
                  <a:lnTo>
                    <a:pt x="644" y="22508"/>
                  </a:lnTo>
                  <a:lnTo>
                    <a:pt x="1011" y="32429"/>
                  </a:lnTo>
                  <a:lnTo>
                    <a:pt x="1425" y="42305"/>
                  </a:lnTo>
                  <a:lnTo>
                    <a:pt x="1930" y="52227"/>
                  </a:lnTo>
                  <a:lnTo>
                    <a:pt x="2527" y="62103"/>
                  </a:lnTo>
                  <a:lnTo>
                    <a:pt x="3216" y="72484"/>
                  </a:lnTo>
                  <a:lnTo>
                    <a:pt x="3584" y="77904"/>
                  </a:lnTo>
                  <a:lnTo>
                    <a:pt x="3951" y="83416"/>
                  </a:lnTo>
                  <a:lnTo>
                    <a:pt x="4410" y="88882"/>
                  </a:lnTo>
                  <a:lnTo>
                    <a:pt x="4916" y="94302"/>
                  </a:lnTo>
                  <a:lnTo>
                    <a:pt x="5467" y="99585"/>
                  </a:lnTo>
                  <a:lnTo>
                    <a:pt x="6064" y="104637"/>
                  </a:lnTo>
                  <a:lnTo>
                    <a:pt x="6110" y="104683"/>
                  </a:lnTo>
                  <a:lnTo>
                    <a:pt x="6156" y="104637"/>
                  </a:lnTo>
                  <a:lnTo>
                    <a:pt x="5834" y="101744"/>
                  </a:lnTo>
                  <a:lnTo>
                    <a:pt x="5559" y="98620"/>
                  </a:lnTo>
                  <a:lnTo>
                    <a:pt x="5053" y="92051"/>
                  </a:lnTo>
                  <a:lnTo>
                    <a:pt x="4594" y="85483"/>
                  </a:lnTo>
                  <a:lnTo>
                    <a:pt x="4135" y="79466"/>
                  </a:lnTo>
                  <a:lnTo>
                    <a:pt x="3721" y="74505"/>
                  </a:lnTo>
                  <a:lnTo>
                    <a:pt x="3354" y="69544"/>
                  </a:lnTo>
                  <a:lnTo>
                    <a:pt x="2711" y="59622"/>
                  </a:lnTo>
                  <a:lnTo>
                    <a:pt x="2114" y="49655"/>
                  </a:lnTo>
                  <a:lnTo>
                    <a:pt x="1654" y="39733"/>
                  </a:lnTo>
                  <a:lnTo>
                    <a:pt x="1241" y="29857"/>
                  </a:lnTo>
                  <a:lnTo>
                    <a:pt x="828" y="19935"/>
                  </a:lnTo>
                  <a:lnTo>
                    <a:pt x="139" y="92"/>
                  </a:lnTo>
                  <a:lnTo>
                    <a:pt x="139" y="46"/>
                  </a:lnTo>
                  <a:lnTo>
                    <a:pt x="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7"/>
            <p:cNvSpPr/>
            <p:nvPr/>
          </p:nvSpPr>
          <p:spPr>
            <a:xfrm>
              <a:off x="6435995" y="2324936"/>
              <a:ext cx="136605" cy="71892"/>
            </a:xfrm>
            <a:custGeom>
              <a:avLst/>
              <a:gdLst/>
              <a:ahLst/>
              <a:cxnLst/>
              <a:rect l="l" t="t" r="r" b="b"/>
              <a:pathLst>
                <a:path w="6983" h="3675" extrusionOk="0">
                  <a:moveTo>
                    <a:pt x="92" y="0"/>
                  </a:moveTo>
                  <a:lnTo>
                    <a:pt x="0" y="92"/>
                  </a:lnTo>
                  <a:lnTo>
                    <a:pt x="0" y="184"/>
                  </a:lnTo>
                  <a:lnTo>
                    <a:pt x="46" y="276"/>
                  </a:lnTo>
                  <a:lnTo>
                    <a:pt x="1746" y="1195"/>
                  </a:lnTo>
                  <a:lnTo>
                    <a:pt x="3445" y="2021"/>
                  </a:lnTo>
                  <a:lnTo>
                    <a:pt x="6890" y="3675"/>
                  </a:lnTo>
                  <a:lnTo>
                    <a:pt x="6982" y="3675"/>
                  </a:lnTo>
                  <a:lnTo>
                    <a:pt x="6982" y="3629"/>
                  </a:lnTo>
                  <a:lnTo>
                    <a:pt x="6982" y="3537"/>
                  </a:lnTo>
                  <a:lnTo>
                    <a:pt x="5329" y="2573"/>
                  </a:lnTo>
                  <a:lnTo>
                    <a:pt x="3629" y="1654"/>
                  </a:lnTo>
                  <a:lnTo>
                    <a:pt x="1929" y="781"/>
                  </a:lnTo>
                  <a:lnTo>
                    <a:pt x="1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7"/>
            <p:cNvSpPr/>
            <p:nvPr/>
          </p:nvSpPr>
          <p:spPr>
            <a:xfrm>
              <a:off x="6435095" y="2164993"/>
              <a:ext cx="86271" cy="203098"/>
            </a:xfrm>
            <a:custGeom>
              <a:avLst/>
              <a:gdLst/>
              <a:ahLst/>
              <a:cxnLst/>
              <a:rect l="l" t="t" r="r" b="b"/>
              <a:pathLst>
                <a:path w="4410" h="10382" extrusionOk="0">
                  <a:moveTo>
                    <a:pt x="0" y="0"/>
                  </a:moveTo>
                  <a:lnTo>
                    <a:pt x="0" y="46"/>
                  </a:lnTo>
                  <a:lnTo>
                    <a:pt x="184" y="1470"/>
                  </a:lnTo>
                  <a:lnTo>
                    <a:pt x="322" y="2894"/>
                  </a:lnTo>
                  <a:lnTo>
                    <a:pt x="460" y="4134"/>
                  </a:lnTo>
                  <a:lnTo>
                    <a:pt x="735" y="5328"/>
                  </a:lnTo>
                  <a:lnTo>
                    <a:pt x="919" y="5834"/>
                  </a:lnTo>
                  <a:lnTo>
                    <a:pt x="1195" y="6339"/>
                  </a:lnTo>
                  <a:lnTo>
                    <a:pt x="1516" y="6798"/>
                  </a:lnTo>
                  <a:lnTo>
                    <a:pt x="1929" y="7212"/>
                  </a:lnTo>
                  <a:lnTo>
                    <a:pt x="2435" y="7579"/>
                  </a:lnTo>
                  <a:lnTo>
                    <a:pt x="2894" y="7947"/>
                  </a:lnTo>
                  <a:lnTo>
                    <a:pt x="3399" y="8268"/>
                  </a:lnTo>
                  <a:lnTo>
                    <a:pt x="3859" y="8636"/>
                  </a:lnTo>
                  <a:lnTo>
                    <a:pt x="3905" y="8911"/>
                  </a:lnTo>
                  <a:lnTo>
                    <a:pt x="4042" y="9600"/>
                  </a:lnTo>
                  <a:lnTo>
                    <a:pt x="4134" y="9968"/>
                  </a:lnTo>
                  <a:lnTo>
                    <a:pt x="4272" y="10335"/>
                  </a:lnTo>
                  <a:lnTo>
                    <a:pt x="4318" y="10381"/>
                  </a:lnTo>
                  <a:lnTo>
                    <a:pt x="4364" y="10381"/>
                  </a:lnTo>
                  <a:lnTo>
                    <a:pt x="4364" y="10335"/>
                  </a:lnTo>
                  <a:lnTo>
                    <a:pt x="4410" y="9968"/>
                  </a:lnTo>
                  <a:lnTo>
                    <a:pt x="4364" y="9600"/>
                  </a:lnTo>
                  <a:lnTo>
                    <a:pt x="4318" y="8865"/>
                  </a:lnTo>
                  <a:lnTo>
                    <a:pt x="4042" y="6890"/>
                  </a:lnTo>
                  <a:lnTo>
                    <a:pt x="3629" y="4593"/>
                  </a:lnTo>
                  <a:lnTo>
                    <a:pt x="3124" y="2526"/>
                  </a:lnTo>
                  <a:lnTo>
                    <a:pt x="2573" y="459"/>
                  </a:lnTo>
                  <a:lnTo>
                    <a:pt x="2481" y="459"/>
                  </a:lnTo>
                  <a:lnTo>
                    <a:pt x="2710" y="1516"/>
                  </a:lnTo>
                  <a:lnTo>
                    <a:pt x="2848" y="2572"/>
                  </a:lnTo>
                  <a:lnTo>
                    <a:pt x="3216" y="4685"/>
                  </a:lnTo>
                  <a:lnTo>
                    <a:pt x="3537" y="6798"/>
                  </a:lnTo>
                  <a:lnTo>
                    <a:pt x="3675" y="7763"/>
                  </a:lnTo>
                  <a:lnTo>
                    <a:pt x="3767" y="8130"/>
                  </a:lnTo>
                  <a:lnTo>
                    <a:pt x="3767" y="8130"/>
                  </a:lnTo>
                  <a:lnTo>
                    <a:pt x="3216" y="7671"/>
                  </a:lnTo>
                  <a:lnTo>
                    <a:pt x="2710" y="7304"/>
                  </a:lnTo>
                  <a:lnTo>
                    <a:pt x="2251" y="6890"/>
                  </a:lnTo>
                  <a:lnTo>
                    <a:pt x="1838" y="6477"/>
                  </a:lnTo>
                  <a:lnTo>
                    <a:pt x="1516" y="5971"/>
                  </a:lnTo>
                  <a:lnTo>
                    <a:pt x="1286" y="5466"/>
                  </a:lnTo>
                  <a:lnTo>
                    <a:pt x="1149" y="4915"/>
                  </a:lnTo>
                  <a:lnTo>
                    <a:pt x="827" y="3721"/>
                  </a:lnTo>
                  <a:lnTo>
                    <a:pt x="597" y="2526"/>
                  </a:lnTo>
                  <a:lnTo>
                    <a:pt x="92" y="46"/>
                  </a:lnTo>
                  <a:lnTo>
                    <a:pt x="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7"/>
            <p:cNvSpPr/>
            <p:nvPr/>
          </p:nvSpPr>
          <p:spPr>
            <a:xfrm>
              <a:off x="6046897" y="1397595"/>
              <a:ext cx="534682" cy="840190"/>
            </a:xfrm>
            <a:custGeom>
              <a:avLst/>
              <a:gdLst/>
              <a:ahLst/>
              <a:cxnLst/>
              <a:rect l="l" t="t" r="r" b="b"/>
              <a:pathLst>
                <a:path w="27332" h="42949" extrusionOk="0">
                  <a:moveTo>
                    <a:pt x="26321" y="1"/>
                  </a:moveTo>
                  <a:lnTo>
                    <a:pt x="25953" y="92"/>
                  </a:lnTo>
                  <a:lnTo>
                    <a:pt x="25494" y="322"/>
                  </a:lnTo>
                  <a:lnTo>
                    <a:pt x="24943" y="598"/>
                  </a:lnTo>
                  <a:lnTo>
                    <a:pt x="24392" y="1011"/>
                  </a:lnTo>
                  <a:lnTo>
                    <a:pt x="23703" y="1470"/>
                  </a:lnTo>
                  <a:lnTo>
                    <a:pt x="23014" y="2114"/>
                  </a:lnTo>
                  <a:lnTo>
                    <a:pt x="22187" y="2803"/>
                  </a:lnTo>
                  <a:lnTo>
                    <a:pt x="21360" y="3583"/>
                  </a:lnTo>
                  <a:lnTo>
                    <a:pt x="19936" y="5053"/>
                  </a:lnTo>
                  <a:lnTo>
                    <a:pt x="18374" y="6753"/>
                  </a:lnTo>
                  <a:lnTo>
                    <a:pt x="16721" y="8728"/>
                  </a:lnTo>
                  <a:lnTo>
                    <a:pt x="15021" y="10841"/>
                  </a:lnTo>
                  <a:lnTo>
                    <a:pt x="13276" y="13138"/>
                  </a:lnTo>
                  <a:lnTo>
                    <a:pt x="11484" y="15526"/>
                  </a:lnTo>
                  <a:lnTo>
                    <a:pt x="9739" y="18007"/>
                  </a:lnTo>
                  <a:lnTo>
                    <a:pt x="8039" y="20579"/>
                  </a:lnTo>
                  <a:lnTo>
                    <a:pt x="6432" y="23105"/>
                  </a:lnTo>
                  <a:lnTo>
                    <a:pt x="4916" y="25632"/>
                  </a:lnTo>
                  <a:lnTo>
                    <a:pt x="3584" y="28112"/>
                  </a:lnTo>
                  <a:lnTo>
                    <a:pt x="2987" y="29306"/>
                  </a:lnTo>
                  <a:lnTo>
                    <a:pt x="2389" y="30455"/>
                  </a:lnTo>
                  <a:lnTo>
                    <a:pt x="1884" y="31603"/>
                  </a:lnTo>
                  <a:lnTo>
                    <a:pt x="1425" y="32705"/>
                  </a:lnTo>
                  <a:lnTo>
                    <a:pt x="1011" y="33762"/>
                  </a:lnTo>
                  <a:lnTo>
                    <a:pt x="690" y="34772"/>
                  </a:lnTo>
                  <a:lnTo>
                    <a:pt x="414" y="35737"/>
                  </a:lnTo>
                  <a:lnTo>
                    <a:pt x="185" y="36656"/>
                  </a:lnTo>
                  <a:lnTo>
                    <a:pt x="47" y="37483"/>
                  </a:lnTo>
                  <a:lnTo>
                    <a:pt x="1" y="38263"/>
                  </a:lnTo>
                  <a:lnTo>
                    <a:pt x="1" y="38723"/>
                  </a:lnTo>
                  <a:lnTo>
                    <a:pt x="47" y="39182"/>
                  </a:lnTo>
                  <a:lnTo>
                    <a:pt x="93" y="39596"/>
                  </a:lnTo>
                  <a:lnTo>
                    <a:pt x="185" y="39963"/>
                  </a:lnTo>
                  <a:lnTo>
                    <a:pt x="322" y="40330"/>
                  </a:lnTo>
                  <a:lnTo>
                    <a:pt x="506" y="40652"/>
                  </a:lnTo>
                  <a:lnTo>
                    <a:pt x="644" y="40974"/>
                  </a:lnTo>
                  <a:lnTo>
                    <a:pt x="874" y="41249"/>
                  </a:lnTo>
                  <a:lnTo>
                    <a:pt x="1103" y="41479"/>
                  </a:lnTo>
                  <a:lnTo>
                    <a:pt x="1379" y="41708"/>
                  </a:lnTo>
                  <a:lnTo>
                    <a:pt x="1655" y="41938"/>
                  </a:lnTo>
                  <a:lnTo>
                    <a:pt x="1930" y="42122"/>
                  </a:lnTo>
                  <a:lnTo>
                    <a:pt x="2252" y="42306"/>
                  </a:lnTo>
                  <a:lnTo>
                    <a:pt x="2619" y="42443"/>
                  </a:lnTo>
                  <a:lnTo>
                    <a:pt x="3354" y="42673"/>
                  </a:lnTo>
                  <a:lnTo>
                    <a:pt x="4181" y="42857"/>
                  </a:lnTo>
                  <a:lnTo>
                    <a:pt x="5100" y="42949"/>
                  </a:lnTo>
                  <a:lnTo>
                    <a:pt x="7075" y="42949"/>
                  </a:lnTo>
                  <a:lnTo>
                    <a:pt x="8131" y="42857"/>
                  </a:lnTo>
                  <a:lnTo>
                    <a:pt x="9188" y="42673"/>
                  </a:lnTo>
                  <a:lnTo>
                    <a:pt x="10336" y="42489"/>
                  </a:lnTo>
                  <a:lnTo>
                    <a:pt x="11484" y="42260"/>
                  </a:lnTo>
                  <a:lnTo>
                    <a:pt x="11944" y="42076"/>
                  </a:lnTo>
                  <a:lnTo>
                    <a:pt x="12587" y="41754"/>
                  </a:lnTo>
                  <a:lnTo>
                    <a:pt x="13322" y="41295"/>
                  </a:lnTo>
                  <a:lnTo>
                    <a:pt x="14194" y="40698"/>
                  </a:lnTo>
                  <a:lnTo>
                    <a:pt x="15113" y="40009"/>
                  </a:lnTo>
                  <a:lnTo>
                    <a:pt x="16078" y="39274"/>
                  </a:lnTo>
                  <a:lnTo>
                    <a:pt x="17088" y="38447"/>
                  </a:lnTo>
                  <a:lnTo>
                    <a:pt x="18053" y="37620"/>
                  </a:lnTo>
                  <a:lnTo>
                    <a:pt x="19017" y="36748"/>
                  </a:lnTo>
                  <a:lnTo>
                    <a:pt x="19890" y="35875"/>
                  </a:lnTo>
                  <a:lnTo>
                    <a:pt x="20717" y="35048"/>
                  </a:lnTo>
                  <a:lnTo>
                    <a:pt x="21406" y="34267"/>
                  </a:lnTo>
                  <a:lnTo>
                    <a:pt x="22003" y="33532"/>
                  </a:lnTo>
                  <a:lnTo>
                    <a:pt x="22417" y="32889"/>
                  </a:lnTo>
                  <a:lnTo>
                    <a:pt x="22554" y="32614"/>
                  </a:lnTo>
                  <a:lnTo>
                    <a:pt x="22600" y="32338"/>
                  </a:lnTo>
                  <a:lnTo>
                    <a:pt x="22646" y="32108"/>
                  </a:lnTo>
                  <a:lnTo>
                    <a:pt x="22600" y="31925"/>
                  </a:lnTo>
                  <a:lnTo>
                    <a:pt x="22508" y="31787"/>
                  </a:lnTo>
                  <a:lnTo>
                    <a:pt x="22325" y="31603"/>
                  </a:lnTo>
                  <a:lnTo>
                    <a:pt x="21636" y="31052"/>
                  </a:lnTo>
                  <a:lnTo>
                    <a:pt x="19569" y="29490"/>
                  </a:lnTo>
                  <a:lnTo>
                    <a:pt x="17548" y="28020"/>
                  </a:lnTo>
                  <a:lnTo>
                    <a:pt x="16859" y="27515"/>
                  </a:lnTo>
                  <a:lnTo>
                    <a:pt x="16675" y="27331"/>
                  </a:lnTo>
                  <a:lnTo>
                    <a:pt x="16629" y="27239"/>
                  </a:lnTo>
                  <a:lnTo>
                    <a:pt x="16629" y="27056"/>
                  </a:lnTo>
                  <a:lnTo>
                    <a:pt x="16721" y="26780"/>
                  </a:lnTo>
                  <a:lnTo>
                    <a:pt x="16996" y="25999"/>
                  </a:lnTo>
                  <a:lnTo>
                    <a:pt x="17502" y="24805"/>
                  </a:lnTo>
                  <a:lnTo>
                    <a:pt x="18099" y="23381"/>
                  </a:lnTo>
                  <a:lnTo>
                    <a:pt x="19661" y="19844"/>
                  </a:lnTo>
                  <a:lnTo>
                    <a:pt x="21498" y="15802"/>
                  </a:lnTo>
                  <a:lnTo>
                    <a:pt x="23381" y="11668"/>
                  </a:lnTo>
                  <a:lnTo>
                    <a:pt x="25081" y="7763"/>
                  </a:lnTo>
                  <a:lnTo>
                    <a:pt x="25816" y="6110"/>
                  </a:lnTo>
                  <a:lnTo>
                    <a:pt x="26413" y="4594"/>
                  </a:lnTo>
                  <a:lnTo>
                    <a:pt x="26872" y="3400"/>
                  </a:lnTo>
                  <a:lnTo>
                    <a:pt x="27102" y="2527"/>
                  </a:lnTo>
                  <a:lnTo>
                    <a:pt x="27240" y="1930"/>
                  </a:lnTo>
                  <a:lnTo>
                    <a:pt x="27331" y="1379"/>
                  </a:lnTo>
                  <a:lnTo>
                    <a:pt x="27331" y="919"/>
                  </a:lnTo>
                  <a:lnTo>
                    <a:pt x="27240" y="552"/>
                  </a:lnTo>
                  <a:lnTo>
                    <a:pt x="27148" y="276"/>
                  </a:lnTo>
                  <a:lnTo>
                    <a:pt x="27056" y="184"/>
                  </a:lnTo>
                  <a:lnTo>
                    <a:pt x="26918" y="92"/>
                  </a:lnTo>
                  <a:lnTo>
                    <a:pt x="26826" y="47"/>
                  </a:lnTo>
                  <a:lnTo>
                    <a:pt x="26688"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7"/>
            <p:cNvSpPr/>
            <p:nvPr/>
          </p:nvSpPr>
          <p:spPr>
            <a:xfrm>
              <a:off x="6037918" y="1393096"/>
              <a:ext cx="550841" cy="855468"/>
            </a:xfrm>
            <a:custGeom>
              <a:avLst/>
              <a:gdLst/>
              <a:ahLst/>
              <a:cxnLst/>
              <a:rect l="l" t="t" r="r" b="b"/>
              <a:pathLst>
                <a:path w="28158" h="43730" extrusionOk="0">
                  <a:moveTo>
                    <a:pt x="27285" y="1"/>
                  </a:moveTo>
                  <a:lnTo>
                    <a:pt x="26872" y="47"/>
                  </a:lnTo>
                  <a:lnTo>
                    <a:pt x="26367" y="185"/>
                  </a:lnTo>
                  <a:lnTo>
                    <a:pt x="25769" y="460"/>
                  </a:lnTo>
                  <a:lnTo>
                    <a:pt x="25080" y="828"/>
                  </a:lnTo>
                  <a:lnTo>
                    <a:pt x="24299" y="1333"/>
                  </a:lnTo>
                  <a:lnTo>
                    <a:pt x="23427" y="1930"/>
                  </a:lnTo>
                  <a:lnTo>
                    <a:pt x="22508" y="2665"/>
                  </a:lnTo>
                  <a:lnTo>
                    <a:pt x="21957" y="3124"/>
                  </a:lnTo>
                  <a:lnTo>
                    <a:pt x="21314" y="3722"/>
                  </a:lnTo>
                  <a:lnTo>
                    <a:pt x="20625" y="4457"/>
                  </a:lnTo>
                  <a:lnTo>
                    <a:pt x="19890" y="5283"/>
                  </a:lnTo>
                  <a:lnTo>
                    <a:pt x="18190" y="7258"/>
                  </a:lnTo>
                  <a:lnTo>
                    <a:pt x="16353" y="9555"/>
                  </a:lnTo>
                  <a:lnTo>
                    <a:pt x="14378" y="12173"/>
                  </a:lnTo>
                  <a:lnTo>
                    <a:pt x="12357" y="14975"/>
                  </a:lnTo>
                  <a:lnTo>
                    <a:pt x="10290" y="17961"/>
                  </a:lnTo>
                  <a:lnTo>
                    <a:pt x="8269" y="21039"/>
                  </a:lnTo>
                  <a:lnTo>
                    <a:pt x="6385" y="24116"/>
                  </a:lnTo>
                  <a:lnTo>
                    <a:pt x="5467" y="25632"/>
                  </a:lnTo>
                  <a:lnTo>
                    <a:pt x="4594" y="27148"/>
                  </a:lnTo>
                  <a:lnTo>
                    <a:pt x="3813" y="28618"/>
                  </a:lnTo>
                  <a:lnTo>
                    <a:pt x="3078" y="30088"/>
                  </a:lnTo>
                  <a:lnTo>
                    <a:pt x="2389" y="31466"/>
                  </a:lnTo>
                  <a:lnTo>
                    <a:pt x="1746" y="32844"/>
                  </a:lnTo>
                  <a:lnTo>
                    <a:pt x="1241" y="34130"/>
                  </a:lnTo>
                  <a:lnTo>
                    <a:pt x="781" y="35370"/>
                  </a:lnTo>
                  <a:lnTo>
                    <a:pt x="414" y="36472"/>
                  </a:lnTo>
                  <a:lnTo>
                    <a:pt x="184" y="37575"/>
                  </a:lnTo>
                  <a:lnTo>
                    <a:pt x="46" y="38539"/>
                  </a:lnTo>
                  <a:lnTo>
                    <a:pt x="1" y="38953"/>
                  </a:lnTo>
                  <a:lnTo>
                    <a:pt x="1" y="39412"/>
                  </a:lnTo>
                  <a:lnTo>
                    <a:pt x="1" y="39780"/>
                  </a:lnTo>
                  <a:lnTo>
                    <a:pt x="92" y="40147"/>
                  </a:lnTo>
                  <a:lnTo>
                    <a:pt x="184" y="40469"/>
                  </a:lnTo>
                  <a:lnTo>
                    <a:pt x="276" y="40790"/>
                  </a:lnTo>
                  <a:lnTo>
                    <a:pt x="506" y="41158"/>
                  </a:lnTo>
                  <a:lnTo>
                    <a:pt x="735" y="41525"/>
                  </a:lnTo>
                  <a:lnTo>
                    <a:pt x="965" y="41847"/>
                  </a:lnTo>
                  <a:lnTo>
                    <a:pt x="1287" y="42122"/>
                  </a:lnTo>
                  <a:lnTo>
                    <a:pt x="1562" y="42398"/>
                  </a:lnTo>
                  <a:lnTo>
                    <a:pt x="1884" y="42628"/>
                  </a:lnTo>
                  <a:lnTo>
                    <a:pt x="2251" y="42811"/>
                  </a:lnTo>
                  <a:lnTo>
                    <a:pt x="2573" y="42995"/>
                  </a:lnTo>
                  <a:lnTo>
                    <a:pt x="3354" y="43271"/>
                  </a:lnTo>
                  <a:lnTo>
                    <a:pt x="4135" y="43500"/>
                  </a:lnTo>
                  <a:lnTo>
                    <a:pt x="4915" y="43638"/>
                  </a:lnTo>
                  <a:lnTo>
                    <a:pt x="5696" y="43684"/>
                  </a:lnTo>
                  <a:lnTo>
                    <a:pt x="6431" y="43730"/>
                  </a:lnTo>
                  <a:lnTo>
                    <a:pt x="7166" y="43730"/>
                  </a:lnTo>
                  <a:lnTo>
                    <a:pt x="8406" y="43638"/>
                  </a:lnTo>
                  <a:lnTo>
                    <a:pt x="9279" y="43500"/>
                  </a:lnTo>
                  <a:lnTo>
                    <a:pt x="9601" y="43408"/>
                  </a:lnTo>
                  <a:lnTo>
                    <a:pt x="20946" y="29169"/>
                  </a:lnTo>
                  <a:lnTo>
                    <a:pt x="20441" y="28939"/>
                  </a:lnTo>
                  <a:lnTo>
                    <a:pt x="19247" y="28434"/>
                  </a:lnTo>
                  <a:lnTo>
                    <a:pt x="18604" y="28112"/>
                  </a:lnTo>
                  <a:lnTo>
                    <a:pt x="18053" y="27791"/>
                  </a:lnTo>
                  <a:lnTo>
                    <a:pt x="17823" y="27607"/>
                  </a:lnTo>
                  <a:lnTo>
                    <a:pt x="17639" y="27423"/>
                  </a:lnTo>
                  <a:lnTo>
                    <a:pt x="17547" y="27286"/>
                  </a:lnTo>
                  <a:lnTo>
                    <a:pt x="17501" y="27148"/>
                  </a:lnTo>
                  <a:lnTo>
                    <a:pt x="17593" y="26780"/>
                  </a:lnTo>
                  <a:lnTo>
                    <a:pt x="17823" y="26137"/>
                  </a:lnTo>
                  <a:lnTo>
                    <a:pt x="18742" y="23932"/>
                  </a:lnTo>
                  <a:lnTo>
                    <a:pt x="21773" y="17364"/>
                  </a:lnTo>
                  <a:lnTo>
                    <a:pt x="23473" y="13597"/>
                  </a:lnTo>
                  <a:lnTo>
                    <a:pt x="25126" y="9969"/>
                  </a:lnTo>
                  <a:lnTo>
                    <a:pt x="26504" y="6799"/>
                  </a:lnTo>
                  <a:lnTo>
                    <a:pt x="27010" y="5467"/>
                  </a:lnTo>
                  <a:lnTo>
                    <a:pt x="27423" y="4411"/>
                  </a:lnTo>
                  <a:lnTo>
                    <a:pt x="27745" y="3538"/>
                  </a:lnTo>
                  <a:lnTo>
                    <a:pt x="27928" y="2757"/>
                  </a:lnTo>
                  <a:lnTo>
                    <a:pt x="28112" y="2022"/>
                  </a:lnTo>
                  <a:lnTo>
                    <a:pt x="28158" y="1425"/>
                  </a:lnTo>
                  <a:lnTo>
                    <a:pt x="28158" y="966"/>
                  </a:lnTo>
                  <a:lnTo>
                    <a:pt x="28066" y="552"/>
                  </a:lnTo>
                  <a:lnTo>
                    <a:pt x="27974" y="414"/>
                  </a:lnTo>
                  <a:lnTo>
                    <a:pt x="27882" y="277"/>
                  </a:lnTo>
                  <a:lnTo>
                    <a:pt x="27790" y="139"/>
                  </a:lnTo>
                  <a:lnTo>
                    <a:pt x="27653" y="93"/>
                  </a:lnTo>
                  <a:lnTo>
                    <a:pt x="27469" y="47"/>
                  </a:lnTo>
                  <a:lnTo>
                    <a:pt x="27285"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7"/>
            <p:cNvSpPr/>
            <p:nvPr/>
          </p:nvSpPr>
          <p:spPr>
            <a:xfrm>
              <a:off x="6120589" y="1925959"/>
              <a:ext cx="260612" cy="157283"/>
            </a:xfrm>
            <a:custGeom>
              <a:avLst/>
              <a:gdLst/>
              <a:ahLst/>
              <a:cxnLst/>
              <a:rect l="l" t="t" r="r" b="b"/>
              <a:pathLst>
                <a:path w="13322" h="8040" extrusionOk="0">
                  <a:moveTo>
                    <a:pt x="13275" y="1"/>
                  </a:moveTo>
                  <a:lnTo>
                    <a:pt x="12494" y="230"/>
                  </a:lnTo>
                  <a:lnTo>
                    <a:pt x="11805" y="506"/>
                  </a:lnTo>
                  <a:lnTo>
                    <a:pt x="10381" y="1149"/>
                  </a:lnTo>
                  <a:lnTo>
                    <a:pt x="9003" y="1838"/>
                  </a:lnTo>
                  <a:lnTo>
                    <a:pt x="7625" y="2527"/>
                  </a:lnTo>
                  <a:lnTo>
                    <a:pt x="6293" y="3308"/>
                  </a:lnTo>
                  <a:lnTo>
                    <a:pt x="5007" y="4089"/>
                  </a:lnTo>
                  <a:lnTo>
                    <a:pt x="4364" y="4502"/>
                  </a:lnTo>
                  <a:lnTo>
                    <a:pt x="4134" y="4548"/>
                  </a:lnTo>
                  <a:lnTo>
                    <a:pt x="3629" y="4778"/>
                  </a:lnTo>
                  <a:lnTo>
                    <a:pt x="3124" y="4962"/>
                  </a:lnTo>
                  <a:lnTo>
                    <a:pt x="2205" y="5467"/>
                  </a:lnTo>
                  <a:lnTo>
                    <a:pt x="1287" y="5972"/>
                  </a:lnTo>
                  <a:lnTo>
                    <a:pt x="1287" y="6018"/>
                  </a:lnTo>
                  <a:lnTo>
                    <a:pt x="1333" y="6064"/>
                  </a:lnTo>
                  <a:lnTo>
                    <a:pt x="2297" y="5559"/>
                  </a:lnTo>
                  <a:lnTo>
                    <a:pt x="3262" y="5145"/>
                  </a:lnTo>
                  <a:lnTo>
                    <a:pt x="3537" y="5053"/>
                  </a:lnTo>
                  <a:lnTo>
                    <a:pt x="3537" y="5053"/>
                  </a:lnTo>
                  <a:lnTo>
                    <a:pt x="2527" y="5788"/>
                  </a:lnTo>
                  <a:lnTo>
                    <a:pt x="1241" y="6845"/>
                  </a:lnTo>
                  <a:lnTo>
                    <a:pt x="0" y="7947"/>
                  </a:lnTo>
                  <a:lnTo>
                    <a:pt x="0" y="8039"/>
                  </a:lnTo>
                  <a:lnTo>
                    <a:pt x="92" y="8039"/>
                  </a:lnTo>
                  <a:lnTo>
                    <a:pt x="644" y="7534"/>
                  </a:lnTo>
                  <a:lnTo>
                    <a:pt x="1195" y="7074"/>
                  </a:lnTo>
                  <a:lnTo>
                    <a:pt x="1792" y="6615"/>
                  </a:lnTo>
                  <a:lnTo>
                    <a:pt x="2435" y="6202"/>
                  </a:lnTo>
                  <a:lnTo>
                    <a:pt x="3675" y="5421"/>
                  </a:lnTo>
                  <a:lnTo>
                    <a:pt x="4961" y="4686"/>
                  </a:lnTo>
                  <a:lnTo>
                    <a:pt x="7580" y="3170"/>
                  </a:lnTo>
                  <a:lnTo>
                    <a:pt x="8866" y="2389"/>
                  </a:lnTo>
                  <a:lnTo>
                    <a:pt x="10198" y="1654"/>
                  </a:lnTo>
                  <a:lnTo>
                    <a:pt x="11759" y="827"/>
                  </a:lnTo>
                  <a:lnTo>
                    <a:pt x="12540" y="460"/>
                  </a:lnTo>
                  <a:lnTo>
                    <a:pt x="13321" y="47"/>
                  </a:lnTo>
                  <a:lnTo>
                    <a:pt x="133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7"/>
            <p:cNvSpPr/>
            <p:nvPr/>
          </p:nvSpPr>
          <p:spPr>
            <a:xfrm>
              <a:off x="6292211" y="1349980"/>
              <a:ext cx="687446" cy="892304"/>
            </a:xfrm>
            <a:custGeom>
              <a:avLst/>
              <a:gdLst/>
              <a:ahLst/>
              <a:cxnLst/>
              <a:rect l="l" t="t" r="r" b="b"/>
              <a:pathLst>
                <a:path w="35141" h="45613" extrusionOk="0">
                  <a:moveTo>
                    <a:pt x="16904" y="0"/>
                  </a:moveTo>
                  <a:lnTo>
                    <a:pt x="16353" y="92"/>
                  </a:lnTo>
                  <a:lnTo>
                    <a:pt x="15802" y="184"/>
                  </a:lnTo>
                  <a:lnTo>
                    <a:pt x="15297" y="322"/>
                  </a:lnTo>
                  <a:lnTo>
                    <a:pt x="14883" y="505"/>
                  </a:lnTo>
                  <a:lnTo>
                    <a:pt x="14516" y="643"/>
                  </a:lnTo>
                  <a:lnTo>
                    <a:pt x="14240" y="827"/>
                  </a:lnTo>
                  <a:lnTo>
                    <a:pt x="14011" y="1011"/>
                  </a:lnTo>
                  <a:lnTo>
                    <a:pt x="13643" y="1516"/>
                  </a:lnTo>
                  <a:lnTo>
                    <a:pt x="13230" y="2205"/>
                  </a:lnTo>
                  <a:lnTo>
                    <a:pt x="12770" y="3032"/>
                  </a:lnTo>
                  <a:lnTo>
                    <a:pt x="12265" y="4042"/>
                  </a:lnTo>
                  <a:lnTo>
                    <a:pt x="11760" y="5191"/>
                  </a:lnTo>
                  <a:lnTo>
                    <a:pt x="11255" y="6477"/>
                  </a:lnTo>
                  <a:lnTo>
                    <a:pt x="10152" y="9325"/>
                  </a:lnTo>
                  <a:lnTo>
                    <a:pt x="8958" y="12586"/>
                  </a:lnTo>
                  <a:lnTo>
                    <a:pt x="7764" y="16077"/>
                  </a:lnTo>
                  <a:lnTo>
                    <a:pt x="6569" y="19706"/>
                  </a:lnTo>
                  <a:lnTo>
                    <a:pt x="5421" y="23426"/>
                  </a:lnTo>
                  <a:lnTo>
                    <a:pt x="4273" y="27101"/>
                  </a:lnTo>
                  <a:lnTo>
                    <a:pt x="3216" y="30592"/>
                  </a:lnTo>
                  <a:lnTo>
                    <a:pt x="2297" y="33899"/>
                  </a:lnTo>
                  <a:lnTo>
                    <a:pt x="1471" y="36793"/>
                  </a:lnTo>
                  <a:lnTo>
                    <a:pt x="828" y="39274"/>
                  </a:lnTo>
                  <a:lnTo>
                    <a:pt x="322" y="41203"/>
                  </a:lnTo>
                  <a:lnTo>
                    <a:pt x="47" y="42443"/>
                  </a:lnTo>
                  <a:lnTo>
                    <a:pt x="1" y="42810"/>
                  </a:lnTo>
                  <a:lnTo>
                    <a:pt x="1" y="42948"/>
                  </a:lnTo>
                  <a:lnTo>
                    <a:pt x="139" y="42994"/>
                  </a:lnTo>
                  <a:lnTo>
                    <a:pt x="460" y="43040"/>
                  </a:lnTo>
                  <a:lnTo>
                    <a:pt x="1608" y="43178"/>
                  </a:lnTo>
                  <a:lnTo>
                    <a:pt x="5605" y="43545"/>
                  </a:lnTo>
                  <a:lnTo>
                    <a:pt x="11209" y="44005"/>
                  </a:lnTo>
                  <a:lnTo>
                    <a:pt x="17639" y="44464"/>
                  </a:lnTo>
                  <a:lnTo>
                    <a:pt x="29628" y="45291"/>
                  </a:lnTo>
                  <a:lnTo>
                    <a:pt x="33578" y="45566"/>
                  </a:lnTo>
                  <a:lnTo>
                    <a:pt x="35094" y="45612"/>
                  </a:lnTo>
                  <a:lnTo>
                    <a:pt x="35140" y="45475"/>
                  </a:lnTo>
                  <a:lnTo>
                    <a:pt x="35140" y="45153"/>
                  </a:lnTo>
                  <a:lnTo>
                    <a:pt x="35048" y="44051"/>
                  </a:lnTo>
                  <a:lnTo>
                    <a:pt x="34773" y="42351"/>
                  </a:lnTo>
                  <a:lnTo>
                    <a:pt x="34451" y="40192"/>
                  </a:lnTo>
                  <a:lnTo>
                    <a:pt x="32568" y="28709"/>
                  </a:lnTo>
                  <a:lnTo>
                    <a:pt x="32154" y="26274"/>
                  </a:lnTo>
                  <a:lnTo>
                    <a:pt x="31833" y="24758"/>
                  </a:lnTo>
                  <a:lnTo>
                    <a:pt x="31419" y="23059"/>
                  </a:lnTo>
                  <a:lnTo>
                    <a:pt x="30960" y="21222"/>
                  </a:lnTo>
                  <a:lnTo>
                    <a:pt x="30455" y="19246"/>
                  </a:lnTo>
                  <a:lnTo>
                    <a:pt x="29858" y="17225"/>
                  </a:lnTo>
                  <a:lnTo>
                    <a:pt x="29215" y="15204"/>
                  </a:lnTo>
                  <a:lnTo>
                    <a:pt x="28526" y="13137"/>
                  </a:lnTo>
                  <a:lnTo>
                    <a:pt x="27791" y="11116"/>
                  </a:lnTo>
                  <a:lnTo>
                    <a:pt x="27010" y="9141"/>
                  </a:lnTo>
                  <a:lnTo>
                    <a:pt x="26183" y="7258"/>
                  </a:lnTo>
                  <a:lnTo>
                    <a:pt x="25724" y="6385"/>
                  </a:lnTo>
                  <a:lnTo>
                    <a:pt x="25264" y="5558"/>
                  </a:lnTo>
                  <a:lnTo>
                    <a:pt x="24805" y="4731"/>
                  </a:lnTo>
                  <a:lnTo>
                    <a:pt x="24346" y="3996"/>
                  </a:lnTo>
                  <a:lnTo>
                    <a:pt x="23840" y="3307"/>
                  </a:lnTo>
                  <a:lnTo>
                    <a:pt x="23381" y="2618"/>
                  </a:lnTo>
                  <a:lnTo>
                    <a:pt x="22876" y="2067"/>
                  </a:lnTo>
                  <a:lnTo>
                    <a:pt x="22371" y="1516"/>
                  </a:lnTo>
                  <a:lnTo>
                    <a:pt x="21819" y="1103"/>
                  </a:lnTo>
                  <a:lnTo>
                    <a:pt x="21268" y="735"/>
                  </a:lnTo>
                  <a:lnTo>
                    <a:pt x="20671" y="459"/>
                  </a:lnTo>
                  <a:lnTo>
                    <a:pt x="20074" y="276"/>
                  </a:lnTo>
                  <a:lnTo>
                    <a:pt x="19431" y="138"/>
                  </a:lnTo>
                  <a:lnTo>
                    <a:pt x="18788" y="46"/>
                  </a:lnTo>
                  <a:lnTo>
                    <a:pt x="1814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7"/>
            <p:cNvSpPr/>
            <p:nvPr/>
          </p:nvSpPr>
          <p:spPr>
            <a:xfrm>
              <a:off x="6292211" y="1522502"/>
              <a:ext cx="198618" cy="653290"/>
            </a:xfrm>
            <a:custGeom>
              <a:avLst/>
              <a:gdLst/>
              <a:ahLst/>
              <a:cxnLst/>
              <a:rect l="l" t="t" r="r" b="b"/>
              <a:pathLst>
                <a:path w="10153" h="33395" extrusionOk="0">
                  <a:moveTo>
                    <a:pt x="10060" y="0"/>
                  </a:moveTo>
                  <a:lnTo>
                    <a:pt x="9233" y="2159"/>
                  </a:lnTo>
                  <a:lnTo>
                    <a:pt x="8453" y="4318"/>
                  </a:lnTo>
                  <a:lnTo>
                    <a:pt x="8499" y="3721"/>
                  </a:lnTo>
                  <a:lnTo>
                    <a:pt x="8544" y="2894"/>
                  </a:lnTo>
                  <a:lnTo>
                    <a:pt x="8590" y="2067"/>
                  </a:lnTo>
                  <a:lnTo>
                    <a:pt x="8590" y="2021"/>
                  </a:lnTo>
                  <a:lnTo>
                    <a:pt x="8499" y="2021"/>
                  </a:lnTo>
                  <a:lnTo>
                    <a:pt x="8499" y="2067"/>
                  </a:lnTo>
                  <a:lnTo>
                    <a:pt x="8407" y="2894"/>
                  </a:lnTo>
                  <a:lnTo>
                    <a:pt x="8269" y="3767"/>
                  </a:lnTo>
                  <a:lnTo>
                    <a:pt x="8039" y="5283"/>
                  </a:lnTo>
                  <a:lnTo>
                    <a:pt x="7993" y="5512"/>
                  </a:lnTo>
                  <a:lnTo>
                    <a:pt x="6799" y="9141"/>
                  </a:lnTo>
                  <a:lnTo>
                    <a:pt x="5605" y="12816"/>
                  </a:lnTo>
                  <a:lnTo>
                    <a:pt x="4594" y="16077"/>
                  </a:lnTo>
                  <a:lnTo>
                    <a:pt x="3630" y="19339"/>
                  </a:lnTo>
                  <a:lnTo>
                    <a:pt x="2711" y="22600"/>
                  </a:lnTo>
                  <a:lnTo>
                    <a:pt x="1792" y="25907"/>
                  </a:lnTo>
                  <a:lnTo>
                    <a:pt x="1333" y="27744"/>
                  </a:lnTo>
                  <a:lnTo>
                    <a:pt x="874" y="29628"/>
                  </a:lnTo>
                  <a:lnTo>
                    <a:pt x="1" y="33348"/>
                  </a:lnTo>
                  <a:lnTo>
                    <a:pt x="47" y="33394"/>
                  </a:lnTo>
                  <a:lnTo>
                    <a:pt x="47" y="33348"/>
                  </a:lnTo>
                  <a:lnTo>
                    <a:pt x="3905" y="20349"/>
                  </a:lnTo>
                  <a:lnTo>
                    <a:pt x="5697" y="14332"/>
                  </a:lnTo>
                  <a:lnTo>
                    <a:pt x="7580" y="8406"/>
                  </a:lnTo>
                  <a:lnTo>
                    <a:pt x="7626" y="8360"/>
                  </a:lnTo>
                  <a:lnTo>
                    <a:pt x="7901" y="7304"/>
                  </a:lnTo>
                  <a:lnTo>
                    <a:pt x="9050" y="3721"/>
                  </a:lnTo>
                  <a:lnTo>
                    <a:pt x="10152" y="46"/>
                  </a:lnTo>
                  <a:lnTo>
                    <a:pt x="101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7"/>
            <p:cNvSpPr/>
            <p:nvPr/>
          </p:nvSpPr>
          <p:spPr>
            <a:xfrm>
              <a:off x="6543824" y="1388616"/>
              <a:ext cx="183320" cy="119527"/>
            </a:xfrm>
            <a:custGeom>
              <a:avLst/>
              <a:gdLst/>
              <a:ahLst/>
              <a:cxnLst/>
              <a:rect l="l" t="t" r="r" b="b"/>
              <a:pathLst>
                <a:path w="9371" h="6110" extrusionOk="0">
                  <a:moveTo>
                    <a:pt x="9325" y="0"/>
                  </a:moveTo>
                  <a:lnTo>
                    <a:pt x="8820" y="689"/>
                  </a:lnTo>
                  <a:lnTo>
                    <a:pt x="8268" y="1332"/>
                  </a:lnTo>
                  <a:lnTo>
                    <a:pt x="7717" y="1975"/>
                  </a:lnTo>
                  <a:lnTo>
                    <a:pt x="7166" y="2618"/>
                  </a:lnTo>
                  <a:lnTo>
                    <a:pt x="6661" y="3124"/>
                  </a:lnTo>
                  <a:lnTo>
                    <a:pt x="6109" y="3629"/>
                  </a:lnTo>
                  <a:lnTo>
                    <a:pt x="5512" y="4134"/>
                  </a:lnTo>
                  <a:lnTo>
                    <a:pt x="4915" y="4594"/>
                  </a:lnTo>
                  <a:lnTo>
                    <a:pt x="4318" y="5007"/>
                  </a:lnTo>
                  <a:lnTo>
                    <a:pt x="3629" y="5329"/>
                  </a:lnTo>
                  <a:lnTo>
                    <a:pt x="2940" y="5604"/>
                  </a:lnTo>
                  <a:lnTo>
                    <a:pt x="2159" y="5696"/>
                  </a:lnTo>
                  <a:lnTo>
                    <a:pt x="1746" y="5696"/>
                  </a:lnTo>
                  <a:lnTo>
                    <a:pt x="1378" y="5558"/>
                  </a:lnTo>
                  <a:lnTo>
                    <a:pt x="1057" y="5375"/>
                  </a:lnTo>
                  <a:lnTo>
                    <a:pt x="781" y="5145"/>
                  </a:lnTo>
                  <a:lnTo>
                    <a:pt x="597" y="4869"/>
                  </a:lnTo>
                  <a:lnTo>
                    <a:pt x="414" y="4548"/>
                  </a:lnTo>
                  <a:lnTo>
                    <a:pt x="322" y="4134"/>
                  </a:lnTo>
                  <a:lnTo>
                    <a:pt x="230" y="3767"/>
                  </a:lnTo>
                  <a:lnTo>
                    <a:pt x="138" y="3307"/>
                  </a:lnTo>
                  <a:lnTo>
                    <a:pt x="138" y="2894"/>
                  </a:lnTo>
                  <a:lnTo>
                    <a:pt x="138" y="2021"/>
                  </a:lnTo>
                  <a:lnTo>
                    <a:pt x="184" y="1240"/>
                  </a:lnTo>
                  <a:lnTo>
                    <a:pt x="276" y="551"/>
                  </a:lnTo>
                  <a:lnTo>
                    <a:pt x="92" y="1516"/>
                  </a:lnTo>
                  <a:lnTo>
                    <a:pt x="0" y="2481"/>
                  </a:lnTo>
                  <a:lnTo>
                    <a:pt x="0" y="3491"/>
                  </a:lnTo>
                  <a:lnTo>
                    <a:pt x="138" y="4456"/>
                  </a:lnTo>
                  <a:lnTo>
                    <a:pt x="230" y="4777"/>
                  </a:lnTo>
                  <a:lnTo>
                    <a:pt x="368" y="5099"/>
                  </a:lnTo>
                  <a:lnTo>
                    <a:pt x="597" y="5375"/>
                  </a:lnTo>
                  <a:lnTo>
                    <a:pt x="827" y="5604"/>
                  </a:lnTo>
                  <a:lnTo>
                    <a:pt x="1103" y="5788"/>
                  </a:lnTo>
                  <a:lnTo>
                    <a:pt x="1378" y="5972"/>
                  </a:lnTo>
                  <a:lnTo>
                    <a:pt x="1700" y="6064"/>
                  </a:lnTo>
                  <a:lnTo>
                    <a:pt x="2067" y="6109"/>
                  </a:lnTo>
                  <a:lnTo>
                    <a:pt x="2481" y="6064"/>
                  </a:lnTo>
                  <a:lnTo>
                    <a:pt x="2848" y="5972"/>
                  </a:lnTo>
                  <a:lnTo>
                    <a:pt x="3216" y="5880"/>
                  </a:lnTo>
                  <a:lnTo>
                    <a:pt x="3629" y="5788"/>
                  </a:lnTo>
                  <a:lnTo>
                    <a:pt x="3996" y="5604"/>
                  </a:lnTo>
                  <a:lnTo>
                    <a:pt x="4318" y="5420"/>
                  </a:lnTo>
                  <a:lnTo>
                    <a:pt x="4685" y="5237"/>
                  </a:lnTo>
                  <a:lnTo>
                    <a:pt x="5007" y="5007"/>
                  </a:lnTo>
                  <a:lnTo>
                    <a:pt x="5650" y="4502"/>
                  </a:lnTo>
                  <a:lnTo>
                    <a:pt x="6293" y="3997"/>
                  </a:lnTo>
                  <a:lnTo>
                    <a:pt x="6844" y="3399"/>
                  </a:lnTo>
                  <a:lnTo>
                    <a:pt x="7396" y="2802"/>
                  </a:lnTo>
                  <a:lnTo>
                    <a:pt x="7947" y="2159"/>
                  </a:lnTo>
                  <a:lnTo>
                    <a:pt x="8406" y="1470"/>
                  </a:lnTo>
                  <a:lnTo>
                    <a:pt x="9371" y="46"/>
                  </a:lnTo>
                  <a:lnTo>
                    <a:pt x="93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7"/>
            <p:cNvSpPr/>
            <p:nvPr/>
          </p:nvSpPr>
          <p:spPr>
            <a:xfrm>
              <a:off x="6679509" y="1287067"/>
              <a:ext cx="824912" cy="409776"/>
            </a:xfrm>
            <a:custGeom>
              <a:avLst/>
              <a:gdLst/>
              <a:ahLst/>
              <a:cxnLst/>
              <a:rect l="l" t="t" r="r" b="b"/>
              <a:pathLst>
                <a:path w="42168" h="20947" extrusionOk="0">
                  <a:moveTo>
                    <a:pt x="30638" y="1"/>
                  </a:moveTo>
                  <a:lnTo>
                    <a:pt x="29949" y="47"/>
                  </a:lnTo>
                  <a:lnTo>
                    <a:pt x="29673" y="139"/>
                  </a:lnTo>
                  <a:lnTo>
                    <a:pt x="29490" y="184"/>
                  </a:lnTo>
                  <a:lnTo>
                    <a:pt x="29306" y="276"/>
                  </a:lnTo>
                  <a:lnTo>
                    <a:pt x="29260" y="368"/>
                  </a:lnTo>
                  <a:lnTo>
                    <a:pt x="28893" y="1011"/>
                  </a:lnTo>
                  <a:lnTo>
                    <a:pt x="28479" y="1654"/>
                  </a:lnTo>
                  <a:lnTo>
                    <a:pt x="28020" y="2389"/>
                  </a:lnTo>
                  <a:lnTo>
                    <a:pt x="27469" y="3078"/>
                  </a:lnTo>
                  <a:lnTo>
                    <a:pt x="26274" y="4548"/>
                  </a:lnTo>
                  <a:lnTo>
                    <a:pt x="24988" y="5972"/>
                  </a:lnTo>
                  <a:lnTo>
                    <a:pt x="23748" y="7212"/>
                  </a:lnTo>
                  <a:lnTo>
                    <a:pt x="22646" y="8223"/>
                  </a:lnTo>
                  <a:lnTo>
                    <a:pt x="21865" y="8866"/>
                  </a:lnTo>
                  <a:lnTo>
                    <a:pt x="21589" y="9050"/>
                  </a:lnTo>
                  <a:lnTo>
                    <a:pt x="21405" y="9096"/>
                  </a:lnTo>
                  <a:lnTo>
                    <a:pt x="19476" y="8728"/>
                  </a:lnTo>
                  <a:lnTo>
                    <a:pt x="15480" y="7855"/>
                  </a:lnTo>
                  <a:lnTo>
                    <a:pt x="10381" y="6707"/>
                  </a:lnTo>
                  <a:lnTo>
                    <a:pt x="5007" y="5467"/>
                  </a:lnTo>
                  <a:lnTo>
                    <a:pt x="4272" y="5329"/>
                  </a:lnTo>
                  <a:lnTo>
                    <a:pt x="3583" y="5191"/>
                  </a:lnTo>
                  <a:lnTo>
                    <a:pt x="2940" y="5145"/>
                  </a:lnTo>
                  <a:lnTo>
                    <a:pt x="2389" y="5099"/>
                  </a:lnTo>
                  <a:lnTo>
                    <a:pt x="1516" y="5099"/>
                  </a:lnTo>
                  <a:lnTo>
                    <a:pt x="1103" y="5191"/>
                  </a:lnTo>
                  <a:lnTo>
                    <a:pt x="827" y="5283"/>
                  </a:lnTo>
                  <a:lnTo>
                    <a:pt x="551" y="5375"/>
                  </a:lnTo>
                  <a:lnTo>
                    <a:pt x="322" y="5559"/>
                  </a:lnTo>
                  <a:lnTo>
                    <a:pt x="184" y="5697"/>
                  </a:lnTo>
                  <a:lnTo>
                    <a:pt x="46" y="5926"/>
                  </a:lnTo>
                  <a:lnTo>
                    <a:pt x="0" y="6156"/>
                  </a:lnTo>
                  <a:lnTo>
                    <a:pt x="0" y="6386"/>
                  </a:lnTo>
                  <a:lnTo>
                    <a:pt x="0" y="6661"/>
                  </a:lnTo>
                  <a:lnTo>
                    <a:pt x="46" y="6937"/>
                  </a:lnTo>
                  <a:lnTo>
                    <a:pt x="138" y="7212"/>
                  </a:lnTo>
                  <a:lnTo>
                    <a:pt x="276" y="7534"/>
                  </a:lnTo>
                  <a:lnTo>
                    <a:pt x="643" y="8223"/>
                  </a:lnTo>
                  <a:lnTo>
                    <a:pt x="1149" y="8912"/>
                  </a:lnTo>
                  <a:lnTo>
                    <a:pt x="1746" y="9601"/>
                  </a:lnTo>
                  <a:lnTo>
                    <a:pt x="2435" y="10336"/>
                  </a:lnTo>
                  <a:lnTo>
                    <a:pt x="3170" y="11071"/>
                  </a:lnTo>
                  <a:lnTo>
                    <a:pt x="3996" y="11760"/>
                  </a:lnTo>
                  <a:lnTo>
                    <a:pt x="4823" y="12449"/>
                  </a:lnTo>
                  <a:lnTo>
                    <a:pt x="6431" y="13597"/>
                  </a:lnTo>
                  <a:lnTo>
                    <a:pt x="8039" y="14654"/>
                  </a:lnTo>
                  <a:lnTo>
                    <a:pt x="9692" y="15664"/>
                  </a:lnTo>
                  <a:lnTo>
                    <a:pt x="11300" y="16583"/>
                  </a:lnTo>
                  <a:lnTo>
                    <a:pt x="12954" y="17410"/>
                  </a:lnTo>
                  <a:lnTo>
                    <a:pt x="14515" y="18191"/>
                  </a:lnTo>
                  <a:lnTo>
                    <a:pt x="16123" y="18880"/>
                  </a:lnTo>
                  <a:lnTo>
                    <a:pt x="17639" y="19431"/>
                  </a:lnTo>
                  <a:lnTo>
                    <a:pt x="19109" y="19936"/>
                  </a:lnTo>
                  <a:lnTo>
                    <a:pt x="20533" y="20349"/>
                  </a:lnTo>
                  <a:lnTo>
                    <a:pt x="21865" y="20625"/>
                  </a:lnTo>
                  <a:lnTo>
                    <a:pt x="23151" y="20855"/>
                  </a:lnTo>
                  <a:lnTo>
                    <a:pt x="24299" y="20947"/>
                  </a:lnTo>
                  <a:lnTo>
                    <a:pt x="24850" y="20947"/>
                  </a:lnTo>
                  <a:lnTo>
                    <a:pt x="25356" y="20901"/>
                  </a:lnTo>
                  <a:lnTo>
                    <a:pt x="25861" y="20855"/>
                  </a:lnTo>
                  <a:lnTo>
                    <a:pt x="26320" y="20763"/>
                  </a:lnTo>
                  <a:lnTo>
                    <a:pt x="26734" y="20671"/>
                  </a:lnTo>
                  <a:lnTo>
                    <a:pt x="27147" y="20533"/>
                  </a:lnTo>
                  <a:lnTo>
                    <a:pt x="27836" y="20212"/>
                  </a:lnTo>
                  <a:lnTo>
                    <a:pt x="28617" y="19706"/>
                  </a:lnTo>
                  <a:lnTo>
                    <a:pt x="29582" y="19063"/>
                  </a:lnTo>
                  <a:lnTo>
                    <a:pt x="30592" y="18236"/>
                  </a:lnTo>
                  <a:lnTo>
                    <a:pt x="31694" y="17318"/>
                  </a:lnTo>
                  <a:lnTo>
                    <a:pt x="32843" y="16261"/>
                  </a:lnTo>
                  <a:lnTo>
                    <a:pt x="34037" y="15113"/>
                  </a:lnTo>
                  <a:lnTo>
                    <a:pt x="35231" y="13827"/>
                  </a:lnTo>
                  <a:lnTo>
                    <a:pt x="36380" y="12541"/>
                  </a:lnTo>
                  <a:lnTo>
                    <a:pt x="37528" y="11117"/>
                  </a:lnTo>
                  <a:lnTo>
                    <a:pt x="38585" y="9693"/>
                  </a:lnTo>
                  <a:lnTo>
                    <a:pt x="39549" y="8269"/>
                  </a:lnTo>
                  <a:lnTo>
                    <a:pt x="40422" y="6799"/>
                  </a:lnTo>
                  <a:lnTo>
                    <a:pt x="40835" y="6018"/>
                  </a:lnTo>
                  <a:lnTo>
                    <a:pt x="41203" y="5283"/>
                  </a:lnTo>
                  <a:lnTo>
                    <a:pt x="41478" y="4548"/>
                  </a:lnTo>
                  <a:lnTo>
                    <a:pt x="41754" y="3859"/>
                  </a:lnTo>
                  <a:lnTo>
                    <a:pt x="41984" y="3124"/>
                  </a:lnTo>
                  <a:lnTo>
                    <a:pt x="42167" y="2389"/>
                  </a:lnTo>
                  <a:lnTo>
                    <a:pt x="42167" y="2252"/>
                  </a:lnTo>
                  <a:lnTo>
                    <a:pt x="42121" y="2114"/>
                  </a:lnTo>
                  <a:lnTo>
                    <a:pt x="41938" y="1930"/>
                  </a:lnTo>
                  <a:lnTo>
                    <a:pt x="41754" y="1792"/>
                  </a:lnTo>
                  <a:lnTo>
                    <a:pt x="41157" y="1517"/>
                  </a:lnTo>
                  <a:lnTo>
                    <a:pt x="40376" y="1241"/>
                  </a:lnTo>
                  <a:lnTo>
                    <a:pt x="39457" y="965"/>
                  </a:lnTo>
                  <a:lnTo>
                    <a:pt x="38401" y="736"/>
                  </a:lnTo>
                  <a:lnTo>
                    <a:pt x="37252" y="506"/>
                  </a:lnTo>
                  <a:lnTo>
                    <a:pt x="36012" y="322"/>
                  </a:lnTo>
                  <a:lnTo>
                    <a:pt x="34818" y="184"/>
                  </a:lnTo>
                  <a:lnTo>
                    <a:pt x="33670" y="93"/>
                  </a:lnTo>
                  <a:lnTo>
                    <a:pt x="32521"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7"/>
            <p:cNvSpPr/>
            <p:nvPr/>
          </p:nvSpPr>
          <p:spPr>
            <a:xfrm>
              <a:off x="7242909" y="1077709"/>
              <a:ext cx="307327" cy="372920"/>
            </a:xfrm>
            <a:custGeom>
              <a:avLst/>
              <a:gdLst/>
              <a:ahLst/>
              <a:cxnLst/>
              <a:rect l="l" t="t" r="r" b="b"/>
              <a:pathLst>
                <a:path w="15710" h="19063" extrusionOk="0">
                  <a:moveTo>
                    <a:pt x="5926" y="0"/>
                  </a:moveTo>
                  <a:lnTo>
                    <a:pt x="5605" y="46"/>
                  </a:lnTo>
                  <a:lnTo>
                    <a:pt x="5329" y="92"/>
                  </a:lnTo>
                  <a:lnTo>
                    <a:pt x="5099" y="230"/>
                  </a:lnTo>
                  <a:lnTo>
                    <a:pt x="4686" y="643"/>
                  </a:lnTo>
                  <a:lnTo>
                    <a:pt x="4227" y="1194"/>
                  </a:lnTo>
                  <a:lnTo>
                    <a:pt x="3767" y="1883"/>
                  </a:lnTo>
                  <a:lnTo>
                    <a:pt x="3354" y="2664"/>
                  </a:lnTo>
                  <a:lnTo>
                    <a:pt x="2894" y="3537"/>
                  </a:lnTo>
                  <a:lnTo>
                    <a:pt x="2481" y="4456"/>
                  </a:lnTo>
                  <a:lnTo>
                    <a:pt x="2068" y="5420"/>
                  </a:lnTo>
                  <a:lnTo>
                    <a:pt x="1654" y="6431"/>
                  </a:lnTo>
                  <a:lnTo>
                    <a:pt x="965" y="8406"/>
                  </a:lnTo>
                  <a:lnTo>
                    <a:pt x="414" y="10152"/>
                  </a:lnTo>
                  <a:lnTo>
                    <a:pt x="230" y="10932"/>
                  </a:lnTo>
                  <a:lnTo>
                    <a:pt x="93" y="11621"/>
                  </a:lnTo>
                  <a:lnTo>
                    <a:pt x="1" y="12127"/>
                  </a:lnTo>
                  <a:lnTo>
                    <a:pt x="1" y="12540"/>
                  </a:lnTo>
                  <a:lnTo>
                    <a:pt x="47" y="12678"/>
                  </a:lnTo>
                  <a:lnTo>
                    <a:pt x="138" y="12862"/>
                  </a:lnTo>
                  <a:lnTo>
                    <a:pt x="414" y="13321"/>
                  </a:lnTo>
                  <a:lnTo>
                    <a:pt x="873" y="13780"/>
                  </a:lnTo>
                  <a:lnTo>
                    <a:pt x="1471" y="14332"/>
                  </a:lnTo>
                  <a:lnTo>
                    <a:pt x="2160" y="14929"/>
                  </a:lnTo>
                  <a:lnTo>
                    <a:pt x="2940" y="15526"/>
                  </a:lnTo>
                  <a:lnTo>
                    <a:pt x="3767" y="16123"/>
                  </a:lnTo>
                  <a:lnTo>
                    <a:pt x="4640" y="16720"/>
                  </a:lnTo>
                  <a:lnTo>
                    <a:pt x="5513" y="17271"/>
                  </a:lnTo>
                  <a:lnTo>
                    <a:pt x="6385" y="17777"/>
                  </a:lnTo>
                  <a:lnTo>
                    <a:pt x="7258" y="18190"/>
                  </a:lnTo>
                  <a:lnTo>
                    <a:pt x="8039" y="18603"/>
                  </a:lnTo>
                  <a:lnTo>
                    <a:pt x="8728" y="18879"/>
                  </a:lnTo>
                  <a:lnTo>
                    <a:pt x="9325" y="19017"/>
                  </a:lnTo>
                  <a:lnTo>
                    <a:pt x="9601" y="19063"/>
                  </a:lnTo>
                  <a:lnTo>
                    <a:pt x="10014" y="19063"/>
                  </a:lnTo>
                  <a:lnTo>
                    <a:pt x="10152" y="19017"/>
                  </a:lnTo>
                  <a:lnTo>
                    <a:pt x="10428" y="18787"/>
                  </a:lnTo>
                  <a:lnTo>
                    <a:pt x="10749" y="18466"/>
                  </a:lnTo>
                  <a:lnTo>
                    <a:pt x="11484" y="17685"/>
                  </a:lnTo>
                  <a:lnTo>
                    <a:pt x="12311" y="16628"/>
                  </a:lnTo>
                  <a:lnTo>
                    <a:pt x="13138" y="15388"/>
                  </a:lnTo>
                  <a:lnTo>
                    <a:pt x="13965" y="14102"/>
                  </a:lnTo>
                  <a:lnTo>
                    <a:pt x="14699" y="12770"/>
                  </a:lnTo>
                  <a:lnTo>
                    <a:pt x="15021" y="12127"/>
                  </a:lnTo>
                  <a:lnTo>
                    <a:pt x="15297" y="11530"/>
                  </a:lnTo>
                  <a:lnTo>
                    <a:pt x="15526" y="10932"/>
                  </a:lnTo>
                  <a:lnTo>
                    <a:pt x="15664" y="10427"/>
                  </a:lnTo>
                  <a:lnTo>
                    <a:pt x="15710" y="10106"/>
                  </a:lnTo>
                  <a:lnTo>
                    <a:pt x="15710" y="9830"/>
                  </a:lnTo>
                  <a:lnTo>
                    <a:pt x="15618" y="9463"/>
                  </a:lnTo>
                  <a:lnTo>
                    <a:pt x="15526" y="9095"/>
                  </a:lnTo>
                  <a:lnTo>
                    <a:pt x="15343" y="8682"/>
                  </a:lnTo>
                  <a:lnTo>
                    <a:pt x="15159" y="8268"/>
                  </a:lnTo>
                  <a:lnTo>
                    <a:pt x="14654" y="7396"/>
                  </a:lnTo>
                  <a:lnTo>
                    <a:pt x="14010" y="6477"/>
                  </a:lnTo>
                  <a:lnTo>
                    <a:pt x="13230" y="5512"/>
                  </a:lnTo>
                  <a:lnTo>
                    <a:pt x="12403" y="4548"/>
                  </a:lnTo>
                  <a:lnTo>
                    <a:pt x="11484" y="3629"/>
                  </a:lnTo>
                  <a:lnTo>
                    <a:pt x="10565" y="2756"/>
                  </a:lnTo>
                  <a:lnTo>
                    <a:pt x="9647" y="1975"/>
                  </a:lnTo>
                  <a:lnTo>
                    <a:pt x="8682" y="1240"/>
                  </a:lnTo>
                  <a:lnTo>
                    <a:pt x="7809" y="689"/>
                  </a:lnTo>
                  <a:lnTo>
                    <a:pt x="7396" y="460"/>
                  </a:lnTo>
                  <a:lnTo>
                    <a:pt x="6983" y="276"/>
                  </a:lnTo>
                  <a:lnTo>
                    <a:pt x="6615" y="138"/>
                  </a:lnTo>
                  <a:lnTo>
                    <a:pt x="6248" y="46"/>
                  </a:lnTo>
                  <a:lnTo>
                    <a:pt x="5926"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7"/>
            <p:cNvSpPr/>
            <p:nvPr/>
          </p:nvSpPr>
          <p:spPr>
            <a:xfrm>
              <a:off x="7163838" y="1034574"/>
              <a:ext cx="170741" cy="264192"/>
            </a:xfrm>
            <a:custGeom>
              <a:avLst/>
              <a:gdLst/>
              <a:ahLst/>
              <a:cxnLst/>
              <a:rect l="l" t="t" r="r" b="b"/>
              <a:pathLst>
                <a:path w="8728" h="13505" extrusionOk="0">
                  <a:moveTo>
                    <a:pt x="919" y="0"/>
                  </a:moveTo>
                  <a:lnTo>
                    <a:pt x="644" y="46"/>
                  </a:lnTo>
                  <a:lnTo>
                    <a:pt x="414" y="138"/>
                  </a:lnTo>
                  <a:lnTo>
                    <a:pt x="230" y="322"/>
                  </a:lnTo>
                  <a:lnTo>
                    <a:pt x="92" y="506"/>
                  </a:lnTo>
                  <a:lnTo>
                    <a:pt x="1" y="781"/>
                  </a:lnTo>
                  <a:lnTo>
                    <a:pt x="1" y="1103"/>
                  </a:lnTo>
                  <a:lnTo>
                    <a:pt x="92" y="1470"/>
                  </a:lnTo>
                  <a:lnTo>
                    <a:pt x="184" y="1884"/>
                  </a:lnTo>
                  <a:lnTo>
                    <a:pt x="506" y="2756"/>
                  </a:lnTo>
                  <a:lnTo>
                    <a:pt x="919" y="3721"/>
                  </a:lnTo>
                  <a:lnTo>
                    <a:pt x="1424" y="4732"/>
                  </a:lnTo>
                  <a:lnTo>
                    <a:pt x="2435" y="6661"/>
                  </a:lnTo>
                  <a:lnTo>
                    <a:pt x="2757" y="7442"/>
                  </a:lnTo>
                  <a:lnTo>
                    <a:pt x="3078" y="8222"/>
                  </a:lnTo>
                  <a:lnTo>
                    <a:pt x="3354" y="9003"/>
                  </a:lnTo>
                  <a:lnTo>
                    <a:pt x="3583" y="9830"/>
                  </a:lnTo>
                  <a:lnTo>
                    <a:pt x="3813" y="10657"/>
                  </a:lnTo>
                  <a:lnTo>
                    <a:pt x="3997" y="11438"/>
                  </a:lnTo>
                  <a:lnTo>
                    <a:pt x="4180" y="12265"/>
                  </a:lnTo>
                  <a:lnTo>
                    <a:pt x="4318" y="13137"/>
                  </a:lnTo>
                  <a:lnTo>
                    <a:pt x="4686" y="13321"/>
                  </a:lnTo>
                  <a:lnTo>
                    <a:pt x="5053" y="13413"/>
                  </a:lnTo>
                  <a:lnTo>
                    <a:pt x="5467" y="13505"/>
                  </a:lnTo>
                  <a:lnTo>
                    <a:pt x="5834" y="13505"/>
                  </a:lnTo>
                  <a:lnTo>
                    <a:pt x="6247" y="13459"/>
                  </a:lnTo>
                  <a:lnTo>
                    <a:pt x="6615" y="13367"/>
                  </a:lnTo>
                  <a:lnTo>
                    <a:pt x="7028" y="13229"/>
                  </a:lnTo>
                  <a:lnTo>
                    <a:pt x="7350" y="13046"/>
                  </a:lnTo>
                  <a:lnTo>
                    <a:pt x="7763" y="12724"/>
                  </a:lnTo>
                  <a:lnTo>
                    <a:pt x="8131" y="12311"/>
                  </a:lnTo>
                  <a:lnTo>
                    <a:pt x="8360" y="11897"/>
                  </a:lnTo>
                  <a:lnTo>
                    <a:pt x="8544" y="11438"/>
                  </a:lnTo>
                  <a:lnTo>
                    <a:pt x="8636" y="10979"/>
                  </a:lnTo>
                  <a:lnTo>
                    <a:pt x="8682" y="10473"/>
                  </a:lnTo>
                  <a:lnTo>
                    <a:pt x="8728" y="10014"/>
                  </a:lnTo>
                  <a:lnTo>
                    <a:pt x="8682" y="9555"/>
                  </a:lnTo>
                  <a:lnTo>
                    <a:pt x="8544" y="8636"/>
                  </a:lnTo>
                  <a:lnTo>
                    <a:pt x="8360" y="7947"/>
                  </a:lnTo>
                  <a:lnTo>
                    <a:pt x="8177" y="7258"/>
                  </a:lnTo>
                  <a:lnTo>
                    <a:pt x="7947" y="6890"/>
                  </a:lnTo>
                  <a:lnTo>
                    <a:pt x="7304" y="5926"/>
                  </a:lnTo>
                  <a:lnTo>
                    <a:pt x="6385" y="4640"/>
                  </a:lnTo>
                  <a:lnTo>
                    <a:pt x="5834" y="3905"/>
                  </a:lnTo>
                  <a:lnTo>
                    <a:pt x="5237" y="3170"/>
                  </a:lnTo>
                  <a:lnTo>
                    <a:pt x="4640" y="2435"/>
                  </a:lnTo>
                  <a:lnTo>
                    <a:pt x="3997" y="1746"/>
                  </a:lnTo>
                  <a:lnTo>
                    <a:pt x="3354" y="1149"/>
                  </a:lnTo>
                  <a:lnTo>
                    <a:pt x="2711" y="643"/>
                  </a:lnTo>
                  <a:lnTo>
                    <a:pt x="2389" y="460"/>
                  </a:lnTo>
                  <a:lnTo>
                    <a:pt x="2068" y="276"/>
                  </a:lnTo>
                  <a:lnTo>
                    <a:pt x="1792" y="138"/>
                  </a:lnTo>
                  <a:lnTo>
                    <a:pt x="1470" y="46"/>
                  </a:lnTo>
                  <a:lnTo>
                    <a:pt x="119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7"/>
            <p:cNvSpPr/>
            <p:nvPr/>
          </p:nvSpPr>
          <p:spPr>
            <a:xfrm>
              <a:off x="7274366" y="904268"/>
              <a:ext cx="289349" cy="417875"/>
            </a:xfrm>
            <a:custGeom>
              <a:avLst/>
              <a:gdLst/>
              <a:ahLst/>
              <a:cxnLst/>
              <a:rect l="l" t="t" r="r" b="b"/>
              <a:pathLst>
                <a:path w="14791" h="21361" extrusionOk="0">
                  <a:moveTo>
                    <a:pt x="11024" y="1"/>
                  </a:moveTo>
                  <a:lnTo>
                    <a:pt x="10749" y="47"/>
                  </a:lnTo>
                  <a:lnTo>
                    <a:pt x="10473" y="139"/>
                  </a:lnTo>
                  <a:lnTo>
                    <a:pt x="10106" y="277"/>
                  </a:lnTo>
                  <a:lnTo>
                    <a:pt x="9784" y="460"/>
                  </a:lnTo>
                  <a:lnTo>
                    <a:pt x="9417" y="736"/>
                  </a:lnTo>
                  <a:lnTo>
                    <a:pt x="9003" y="1057"/>
                  </a:lnTo>
                  <a:lnTo>
                    <a:pt x="8177" y="1838"/>
                  </a:lnTo>
                  <a:lnTo>
                    <a:pt x="7350" y="2711"/>
                  </a:lnTo>
                  <a:lnTo>
                    <a:pt x="6431" y="3722"/>
                  </a:lnTo>
                  <a:lnTo>
                    <a:pt x="5558" y="4778"/>
                  </a:lnTo>
                  <a:lnTo>
                    <a:pt x="3859" y="6937"/>
                  </a:lnTo>
                  <a:lnTo>
                    <a:pt x="2297" y="8866"/>
                  </a:lnTo>
                  <a:lnTo>
                    <a:pt x="1654" y="9647"/>
                  </a:lnTo>
                  <a:lnTo>
                    <a:pt x="1103" y="10244"/>
                  </a:lnTo>
                  <a:lnTo>
                    <a:pt x="643" y="10658"/>
                  </a:lnTo>
                  <a:lnTo>
                    <a:pt x="460" y="10749"/>
                  </a:lnTo>
                  <a:lnTo>
                    <a:pt x="322" y="10795"/>
                  </a:lnTo>
                  <a:lnTo>
                    <a:pt x="230" y="10841"/>
                  </a:lnTo>
                  <a:lnTo>
                    <a:pt x="138" y="10887"/>
                  </a:lnTo>
                  <a:lnTo>
                    <a:pt x="46" y="11025"/>
                  </a:lnTo>
                  <a:lnTo>
                    <a:pt x="0" y="11209"/>
                  </a:lnTo>
                  <a:lnTo>
                    <a:pt x="46" y="11484"/>
                  </a:lnTo>
                  <a:lnTo>
                    <a:pt x="138" y="11760"/>
                  </a:lnTo>
                  <a:lnTo>
                    <a:pt x="276" y="12036"/>
                  </a:lnTo>
                  <a:lnTo>
                    <a:pt x="414" y="12265"/>
                  </a:lnTo>
                  <a:lnTo>
                    <a:pt x="597" y="12449"/>
                  </a:lnTo>
                  <a:lnTo>
                    <a:pt x="781" y="12633"/>
                  </a:lnTo>
                  <a:lnTo>
                    <a:pt x="965" y="12771"/>
                  </a:lnTo>
                  <a:lnTo>
                    <a:pt x="1149" y="12862"/>
                  </a:lnTo>
                  <a:lnTo>
                    <a:pt x="1286" y="12908"/>
                  </a:lnTo>
                  <a:lnTo>
                    <a:pt x="1608" y="12954"/>
                  </a:lnTo>
                  <a:lnTo>
                    <a:pt x="1884" y="12908"/>
                  </a:lnTo>
                  <a:lnTo>
                    <a:pt x="2113" y="12771"/>
                  </a:lnTo>
                  <a:lnTo>
                    <a:pt x="2297" y="12679"/>
                  </a:lnTo>
                  <a:lnTo>
                    <a:pt x="2435" y="12541"/>
                  </a:lnTo>
                  <a:lnTo>
                    <a:pt x="2205" y="12954"/>
                  </a:lnTo>
                  <a:lnTo>
                    <a:pt x="1976" y="13368"/>
                  </a:lnTo>
                  <a:lnTo>
                    <a:pt x="1746" y="13919"/>
                  </a:lnTo>
                  <a:lnTo>
                    <a:pt x="1608" y="14516"/>
                  </a:lnTo>
                  <a:lnTo>
                    <a:pt x="1562" y="14792"/>
                  </a:lnTo>
                  <a:lnTo>
                    <a:pt x="1516" y="15113"/>
                  </a:lnTo>
                  <a:lnTo>
                    <a:pt x="1562" y="15389"/>
                  </a:lnTo>
                  <a:lnTo>
                    <a:pt x="1608" y="15710"/>
                  </a:lnTo>
                  <a:lnTo>
                    <a:pt x="1700" y="15986"/>
                  </a:lnTo>
                  <a:lnTo>
                    <a:pt x="1884" y="16216"/>
                  </a:lnTo>
                  <a:lnTo>
                    <a:pt x="2067" y="16445"/>
                  </a:lnTo>
                  <a:lnTo>
                    <a:pt x="2251" y="16583"/>
                  </a:lnTo>
                  <a:lnTo>
                    <a:pt x="2481" y="16675"/>
                  </a:lnTo>
                  <a:lnTo>
                    <a:pt x="2940" y="16675"/>
                  </a:lnTo>
                  <a:lnTo>
                    <a:pt x="3170" y="16629"/>
                  </a:lnTo>
                  <a:lnTo>
                    <a:pt x="3583" y="16491"/>
                  </a:lnTo>
                  <a:lnTo>
                    <a:pt x="3951" y="16262"/>
                  </a:lnTo>
                  <a:lnTo>
                    <a:pt x="4272" y="15986"/>
                  </a:lnTo>
                  <a:lnTo>
                    <a:pt x="4640" y="15710"/>
                  </a:lnTo>
                  <a:lnTo>
                    <a:pt x="4364" y="16124"/>
                  </a:lnTo>
                  <a:lnTo>
                    <a:pt x="4180" y="16583"/>
                  </a:lnTo>
                  <a:lnTo>
                    <a:pt x="3997" y="17088"/>
                  </a:lnTo>
                  <a:lnTo>
                    <a:pt x="3859" y="17640"/>
                  </a:lnTo>
                  <a:lnTo>
                    <a:pt x="3859" y="17915"/>
                  </a:lnTo>
                  <a:lnTo>
                    <a:pt x="3859" y="18191"/>
                  </a:lnTo>
                  <a:lnTo>
                    <a:pt x="3905" y="18512"/>
                  </a:lnTo>
                  <a:lnTo>
                    <a:pt x="3997" y="18742"/>
                  </a:lnTo>
                  <a:lnTo>
                    <a:pt x="4134" y="19018"/>
                  </a:lnTo>
                  <a:lnTo>
                    <a:pt x="4318" y="19247"/>
                  </a:lnTo>
                  <a:lnTo>
                    <a:pt x="4502" y="19431"/>
                  </a:lnTo>
                  <a:lnTo>
                    <a:pt x="4732" y="19569"/>
                  </a:lnTo>
                  <a:lnTo>
                    <a:pt x="4961" y="19615"/>
                  </a:lnTo>
                  <a:lnTo>
                    <a:pt x="5421" y="19615"/>
                  </a:lnTo>
                  <a:lnTo>
                    <a:pt x="5604" y="19523"/>
                  </a:lnTo>
                  <a:lnTo>
                    <a:pt x="6018" y="19293"/>
                  </a:lnTo>
                  <a:lnTo>
                    <a:pt x="6385" y="19018"/>
                  </a:lnTo>
                  <a:lnTo>
                    <a:pt x="6661" y="18742"/>
                  </a:lnTo>
                  <a:lnTo>
                    <a:pt x="6936" y="18374"/>
                  </a:lnTo>
                  <a:lnTo>
                    <a:pt x="6890" y="18788"/>
                  </a:lnTo>
                  <a:lnTo>
                    <a:pt x="6844" y="19155"/>
                  </a:lnTo>
                  <a:lnTo>
                    <a:pt x="6799" y="19569"/>
                  </a:lnTo>
                  <a:lnTo>
                    <a:pt x="6844" y="20028"/>
                  </a:lnTo>
                  <a:lnTo>
                    <a:pt x="6936" y="20441"/>
                  </a:lnTo>
                  <a:lnTo>
                    <a:pt x="7028" y="20671"/>
                  </a:lnTo>
                  <a:lnTo>
                    <a:pt x="7166" y="20855"/>
                  </a:lnTo>
                  <a:lnTo>
                    <a:pt x="7304" y="20993"/>
                  </a:lnTo>
                  <a:lnTo>
                    <a:pt x="7488" y="21176"/>
                  </a:lnTo>
                  <a:lnTo>
                    <a:pt x="7671" y="21268"/>
                  </a:lnTo>
                  <a:lnTo>
                    <a:pt x="7809" y="21314"/>
                  </a:lnTo>
                  <a:lnTo>
                    <a:pt x="7993" y="21360"/>
                  </a:lnTo>
                  <a:lnTo>
                    <a:pt x="8177" y="21360"/>
                  </a:lnTo>
                  <a:lnTo>
                    <a:pt x="8498" y="21268"/>
                  </a:lnTo>
                  <a:lnTo>
                    <a:pt x="8820" y="21085"/>
                  </a:lnTo>
                  <a:lnTo>
                    <a:pt x="9095" y="20809"/>
                  </a:lnTo>
                  <a:lnTo>
                    <a:pt x="9417" y="20487"/>
                  </a:lnTo>
                  <a:lnTo>
                    <a:pt x="9692" y="20074"/>
                  </a:lnTo>
                  <a:lnTo>
                    <a:pt x="10014" y="19661"/>
                  </a:lnTo>
                  <a:lnTo>
                    <a:pt x="10565" y="18788"/>
                  </a:lnTo>
                  <a:lnTo>
                    <a:pt x="11162" y="17869"/>
                  </a:lnTo>
                  <a:lnTo>
                    <a:pt x="11438" y="17502"/>
                  </a:lnTo>
                  <a:lnTo>
                    <a:pt x="11759" y="17134"/>
                  </a:lnTo>
                  <a:lnTo>
                    <a:pt x="12035" y="16859"/>
                  </a:lnTo>
                  <a:lnTo>
                    <a:pt x="12311" y="16675"/>
                  </a:lnTo>
                  <a:lnTo>
                    <a:pt x="14056" y="19293"/>
                  </a:lnTo>
                  <a:lnTo>
                    <a:pt x="14148" y="19109"/>
                  </a:lnTo>
                  <a:lnTo>
                    <a:pt x="14286" y="18558"/>
                  </a:lnTo>
                  <a:lnTo>
                    <a:pt x="14469" y="17777"/>
                  </a:lnTo>
                  <a:lnTo>
                    <a:pt x="14653" y="16767"/>
                  </a:lnTo>
                  <a:lnTo>
                    <a:pt x="14745" y="15664"/>
                  </a:lnTo>
                  <a:lnTo>
                    <a:pt x="14791" y="15113"/>
                  </a:lnTo>
                  <a:lnTo>
                    <a:pt x="14791" y="14516"/>
                  </a:lnTo>
                  <a:lnTo>
                    <a:pt x="14699" y="14011"/>
                  </a:lnTo>
                  <a:lnTo>
                    <a:pt x="14607" y="13505"/>
                  </a:lnTo>
                  <a:lnTo>
                    <a:pt x="14469" y="13000"/>
                  </a:lnTo>
                  <a:lnTo>
                    <a:pt x="14286" y="12587"/>
                  </a:lnTo>
                  <a:lnTo>
                    <a:pt x="14148" y="12357"/>
                  </a:lnTo>
                  <a:lnTo>
                    <a:pt x="13964" y="12173"/>
                  </a:lnTo>
                  <a:lnTo>
                    <a:pt x="13735" y="12036"/>
                  </a:lnTo>
                  <a:lnTo>
                    <a:pt x="13505" y="11898"/>
                  </a:lnTo>
                  <a:lnTo>
                    <a:pt x="13275" y="11852"/>
                  </a:lnTo>
                  <a:lnTo>
                    <a:pt x="13000" y="11806"/>
                  </a:lnTo>
                  <a:lnTo>
                    <a:pt x="12770" y="11806"/>
                  </a:lnTo>
                  <a:lnTo>
                    <a:pt x="12494" y="11852"/>
                  </a:lnTo>
                  <a:lnTo>
                    <a:pt x="12494" y="11852"/>
                  </a:lnTo>
                  <a:lnTo>
                    <a:pt x="12586" y="11622"/>
                  </a:lnTo>
                  <a:lnTo>
                    <a:pt x="12632" y="11347"/>
                  </a:lnTo>
                  <a:lnTo>
                    <a:pt x="12678" y="11025"/>
                  </a:lnTo>
                  <a:lnTo>
                    <a:pt x="12724" y="10658"/>
                  </a:lnTo>
                  <a:lnTo>
                    <a:pt x="12632" y="10244"/>
                  </a:lnTo>
                  <a:lnTo>
                    <a:pt x="12494" y="9831"/>
                  </a:lnTo>
                  <a:lnTo>
                    <a:pt x="12402" y="9647"/>
                  </a:lnTo>
                  <a:lnTo>
                    <a:pt x="12265" y="9463"/>
                  </a:lnTo>
                  <a:lnTo>
                    <a:pt x="12035" y="9326"/>
                  </a:lnTo>
                  <a:lnTo>
                    <a:pt x="11805" y="9234"/>
                  </a:lnTo>
                  <a:lnTo>
                    <a:pt x="11530" y="9188"/>
                  </a:lnTo>
                  <a:lnTo>
                    <a:pt x="11254" y="9188"/>
                  </a:lnTo>
                  <a:lnTo>
                    <a:pt x="10795" y="9234"/>
                  </a:lnTo>
                  <a:lnTo>
                    <a:pt x="10611" y="9280"/>
                  </a:lnTo>
                  <a:lnTo>
                    <a:pt x="10657" y="9004"/>
                  </a:lnTo>
                  <a:lnTo>
                    <a:pt x="10703" y="8728"/>
                  </a:lnTo>
                  <a:lnTo>
                    <a:pt x="10703" y="8453"/>
                  </a:lnTo>
                  <a:lnTo>
                    <a:pt x="10703" y="8223"/>
                  </a:lnTo>
                  <a:lnTo>
                    <a:pt x="10611" y="7947"/>
                  </a:lnTo>
                  <a:lnTo>
                    <a:pt x="10519" y="7718"/>
                  </a:lnTo>
                  <a:lnTo>
                    <a:pt x="10381" y="7488"/>
                  </a:lnTo>
                  <a:lnTo>
                    <a:pt x="10198" y="7258"/>
                  </a:lnTo>
                  <a:lnTo>
                    <a:pt x="9968" y="7075"/>
                  </a:lnTo>
                  <a:lnTo>
                    <a:pt x="9646" y="6983"/>
                  </a:lnTo>
                  <a:lnTo>
                    <a:pt x="9371" y="6937"/>
                  </a:lnTo>
                  <a:lnTo>
                    <a:pt x="9095" y="6891"/>
                  </a:lnTo>
                  <a:lnTo>
                    <a:pt x="8636" y="6983"/>
                  </a:lnTo>
                  <a:lnTo>
                    <a:pt x="8452" y="7029"/>
                  </a:lnTo>
                  <a:lnTo>
                    <a:pt x="9141" y="6110"/>
                  </a:lnTo>
                  <a:lnTo>
                    <a:pt x="9784" y="5146"/>
                  </a:lnTo>
                  <a:lnTo>
                    <a:pt x="10473" y="3997"/>
                  </a:lnTo>
                  <a:lnTo>
                    <a:pt x="11116" y="2803"/>
                  </a:lnTo>
                  <a:lnTo>
                    <a:pt x="11392" y="2252"/>
                  </a:lnTo>
                  <a:lnTo>
                    <a:pt x="11622" y="1700"/>
                  </a:lnTo>
                  <a:lnTo>
                    <a:pt x="11713" y="1195"/>
                  </a:lnTo>
                  <a:lnTo>
                    <a:pt x="11759" y="782"/>
                  </a:lnTo>
                  <a:lnTo>
                    <a:pt x="11759" y="598"/>
                  </a:lnTo>
                  <a:lnTo>
                    <a:pt x="11713" y="460"/>
                  </a:lnTo>
                  <a:lnTo>
                    <a:pt x="11622" y="322"/>
                  </a:lnTo>
                  <a:lnTo>
                    <a:pt x="11530" y="185"/>
                  </a:lnTo>
                  <a:lnTo>
                    <a:pt x="11300" y="47"/>
                  </a:lnTo>
                  <a:lnTo>
                    <a:pt x="11024"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7"/>
            <p:cNvSpPr/>
            <p:nvPr/>
          </p:nvSpPr>
          <p:spPr>
            <a:xfrm>
              <a:off x="7320181" y="1041754"/>
              <a:ext cx="115947" cy="117747"/>
            </a:xfrm>
            <a:custGeom>
              <a:avLst/>
              <a:gdLst/>
              <a:ahLst/>
              <a:cxnLst/>
              <a:rect l="l" t="t" r="r" b="b"/>
              <a:pathLst>
                <a:path w="5927" h="6019" extrusionOk="0">
                  <a:moveTo>
                    <a:pt x="5926" y="1"/>
                  </a:moveTo>
                  <a:lnTo>
                    <a:pt x="5008" y="506"/>
                  </a:lnTo>
                  <a:lnTo>
                    <a:pt x="4135" y="1057"/>
                  </a:lnTo>
                  <a:lnTo>
                    <a:pt x="3308" y="1654"/>
                  </a:lnTo>
                  <a:lnTo>
                    <a:pt x="2527" y="2343"/>
                  </a:lnTo>
                  <a:lnTo>
                    <a:pt x="1838" y="3078"/>
                  </a:lnTo>
                  <a:lnTo>
                    <a:pt x="1149" y="3905"/>
                  </a:lnTo>
                  <a:lnTo>
                    <a:pt x="552" y="4732"/>
                  </a:lnTo>
                  <a:lnTo>
                    <a:pt x="1" y="5605"/>
                  </a:lnTo>
                  <a:lnTo>
                    <a:pt x="1" y="5743"/>
                  </a:lnTo>
                  <a:lnTo>
                    <a:pt x="1" y="5880"/>
                  </a:lnTo>
                  <a:lnTo>
                    <a:pt x="1" y="6018"/>
                  </a:lnTo>
                  <a:lnTo>
                    <a:pt x="47" y="6018"/>
                  </a:lnTo>
                  <a:lnTo>
                    <a:pt x="598" y="5191"/>
                  </a:lnTo>
                  <a:lnTo>
                    <a:pt x="1195" y="4410"/>
                  </a:lnTo>
                  <a:lnTo>
                    <a:pt x="1884" y="3584"/>
                  </a:lnTo>
                  <a:lnTo>
                    <a:pt x="2619" y="2803"/>
                  </a:lnTo>
                  <a:lnTo>
                    <a:pt x="3400" y="2068"/>
                  </a:lnTo>
                  <a:lnTo>
                    <a:pt x="4227" y="1333"/>
                  </a:lnTo>
                  <a:lnTo>
                    <a:pt x="5100" y="644"/>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7"/>
            <p:cNvSpPr/>
            <p:nvPr/>
          </p:nvSpPr>
          <p:spPr>
            <a:xfrm>
              <a:off x="7362416" y="1083089"/>
              <a:ext cx="120427" cy="131225"/>
            </a:xfrm>
            <a:custGeom>
              <a:avLst/>
              <a:gdLst/>
              <a:ahLst/>
              <a:cxnLst/>
              <a:rect l="l" t="t" r="r" b="b"/>
              <a:pathLst>
                <a:path w="6156" h="6708" extrusionOk="0">
                  <a:moveTo>
                    <a:pt x="6110" y="1"/>
                  </a:moveTo>
                  <a:lnTo>
                    <a:pt x="5100" y="552"/>
                  </a:lnTo>
                  <a:lnTo>
                    <a:pt x="4181" y="1195"/>
                  </a:lnTo>
                  <a:lnTo>
                    <a:pt x="3262" y="1930"/>
                  </a:lnTo>
                  <a:lnTo>
                    <a:pt x="2481" y="2711"/>
                  </a:lnTo>
                  <a:lnTo>
                    <a:pt x="1746" y="3584"/>
                  </a:lnTo>
                  <a:lnTo>
                    <a:pt x="1057" y="4502"/>
                  </a:lnTo>
                  <a:lnTo>
                    <a:pt x="506" y="5513"/>
                  </a:lnTo>
                  <a:lnTo>
                    <a:pt x="1" y="6523"/>
                  </a:lnTo>
                  <a:lnTo>
                    <a:pt x="1" y="6615"/>
                  </a:lnTo>
                  <a:lnTo>
                    <a:pt x="1" y="6661"/>
                  </a:lnTo>
                  <a:lnTo>
                    <a:pt x="47" y="6707"/>
                  </a:lnTo>
                  <a:lnTo>
                    <a:pt x="93" y="6661"/>
                  </a:lnTo>
                  <a:lnTo>
                    <a:pt x="506" y="5880"/>
                  </a:lnTo>
                  <a:lnTo>
                    <a:pt x="1103" y="5008"/>
                  </a:lnTo>
                  <a:lnTo>
                    <a:pt x="1838" y="4135"/>
                  </a:lnTo>
                  <a:lnTo>
                    <a:pt x="2665" y="3170"/>
                  </a:lnTo>
                  <a:lnTo>
                    <a:pt x="3538" y="2297"/>
                  </a:lnTo>
                  <a:lnTo>
                    <a:pt x="4456" y="1425"/>
                  </a:lnTo>
                  <a:lnTo>
                    <a:pt x="5329" y="690"/>
                  </a:lnTo>
                  <a:lnTo>
                    <a:pt x="6156" y="47"/>
                  </a:lnTo>
                  <a:lnTo>
                    <a:pt x="61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7"/>
            <p:cNvSpPr/>
            <p:nvPr/>
          </p:nvSpPr>
          <p:spPr>
            <a:xfrm>
              <a:off x="7409151" y="1135204"/>
              <a:ext cx="107848" cy="133925"/>
            </a:xfrm>
            <a:custGeom>
              <a:avLst/>
              <a:gdLst/>
              <a:ahLst/>
              <a:cxnLst/>
              <a:rect l="l" t="t" r="r" b="b"/>
              <a:pathLst>
                <a:path w="5513" h="6846" extrusionOk="0">
                  <a:moveTo>
                    <a:pt x="5467" y="1"/>
                  </a:moveTo>
                  <a:lnTo>
                    <a:pt x="4961" y="277"/>
                  </a:lnTo>
                  <a:lnTo>
                    <a:pt x="4456" y="598"/>
                  </a:lnTo>
                  <a:lnTo>
                    <a:pt x="3951" y="966"/>
                  </a:lnTo>
                  <a:lnTo>
                    <a:pt x="3491" y="1379"/>
                  </a:lnTo>
                  <a:lnTo>
                    <a:pt x="3032" y="1792"/>
                  </a:lnTo>
                  <a:lnTo>
                    <a:pt x="2573" y="2206"/>
                  </a:lnTo>
                  <a:lnTo>
                    <a:pt x="1792" y="3078"/>
                  </a:lnTo>
                  <a:lnTo>
                    <a:pt x="1470" y="3492"/>
                  </a:lnTo>
                  <a:lnTo>
                    <a:pt x="1195" y="3905"/>
                  </a:lnTo>
                  <a:lnTo>
                    <a:pt x="919" y="4365"/>
                  </a:lnTo>
                  <a:lnTo>
                    <a:pt x="643" y="4824"/>
                  </a:lnTo>
                  <a:lnTo>
                    <a:pt x="460" y="5283"/>
                  </a:lnTo>
                  <a:lnTo>
                    <a:pt x="276" y="5789"/>
                  </a:lnTo>
                  <a:lnTo>
                    <a:pt x="92" y="6294"/>
                  </a:lnTo>
                  <a:lnTo>
                    <a:pt x="0" y="6799"/>
                  </a:lnTo>
                  <a:lnTo>
                    <a:pt x="0" y="6845"/>
                  </a:lnTo>
                  <a:lnTo>
                    <a:pt x="46" y="6845"/>
                  </a:lnTo>
                  <a:lnTo>
                    <a:pt x="46" y="6799"/>
                  </a:lnTo>
                  <a:lnTo>
                    <a:pt x="552" y="5789"/>
                  </a:lnTo>
                  <a:lnTo>
                    <a:pt x="1103" y="4824"/>
                  </a:lnTo>
                  <a:lnTo>
                    <a:pt x="1700" y="3951"/>
                  </a:lnTo>
                  <a:lnTo>
                    <a:pt x="2389" y="3078"/>
                  </a:lnTo>
                  <a:lnTo>
                    <a:pt x="3078" y="2298"/>
                  </a:lnTo>
                  <a:lnTo>
                    <a:pt x="3859" y="1517"/>
                  </a:lnTo>
                  <a:lnTo>
                    <a:pt x="4686" y="782"/>
                  </a:lnTo>
                  <a:lnTo>
                    <a:pt x="5512" y="47"/>
                  </a:lnTo>
                  <a:lnTo>
                    <a:pt x="54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7"/>
            <p:cNvSpPr/>
            <p:nvPr/>
          </p:nvSpPr>
          <p:spPr>
            <a:xfrm>
              <a:off x="7300423" y="1149582"/>
              <a:ext cx="211177" cy="176141"/>
            </a:xfrm>
            <a:custGeom>
              <a:avLst/>
              <a:gdLst/>
              <a:ahLst/>
              <a:cxnLst/>
              <a:rect l="l" t="t" r="r" b="b"/>
              <a:pathLst>
                <a:path w="10795" h="9004" extrusionOk="0">
                  <a:moveTo>
                    <a:pt x="1057" y="1"/>
                  </a:moveTo>
                  <a:lnTo>
                    <a:pt x="644" y="690"/>
                  </a:lnTo>
                  <a:lnTo>
                    <a:pt x="414" y="1241"/>
                  </a:lnTo>
                  <a:lnTo>
                    <a:pt x="184" y="1838"/>
                  </a:lnTo>
                  <a:lnTo>
                    <a:pt x="0" y="2481"/>
                  </a:lnTo>
                  <a:lnTo>
                    <a:pt x="0" y="2803"/>
                  </a:lnTo>
                  <a:lnTo>
                    <a:pt x="0" y="3124"/>
                  </a:lnTo>
                  <a:lnTo>
                    <a:pt x="46" y="3400"/>
                  </a:lnTo>
                  <a:lnTo>
                    <a:pt x="138" y="3676"/>
                  </a:lnTo>
                  <a:lnTo>
                    <a:pt x="276" y="3905"/>
                  </a:lnTo>
                  <a:lnTo>
                    <a:pt x="460" y="4089"/>
                  </a:lnTo>
                  <a:lnTo>
                    <a:pt x="827" y="4273"/>
                  </a:lnTo>
                  <a:lnTo>
                    <a:pt x="1241" y="4365"/>
                  </a:lnTo>
                  <a:lnTo>
                    <a:pt x="1608" y="4365"/>
                  </a:lnTo>
                  <a:lnTo>
                    <a:pt x="1976" y="4273"/>
                  </a:lnTo>
                  <a:lnTo>
                    <a:pt x="2297" y="4135"/>
                  </a:lnTo>
                  <a:lnTo>
                    <a:pt x="2440" y="4074"/>
                  </a:lnTo>
                  <a:lnTo>
                    <a:pt x="2389" y="4227"/>
                  </a:lnTo>
                  <a:lnTo>
                    <a:pt x="2297" y="4640"/>
                  </a:lnTo>
                  <a:lnTo>
                    <a:pt x="2205" y="5100"/>
                  </a:lnTo>
                  <a:lnTo>
                    <a:pt x="2205" y="5559"/>
                  </a:lnTo>
                  <a:lnTo>
                    <a:pt x="2297" y="6018"/>
                  </a:lnTo>
                  <a:lnTo>
                    <a:pt x="2435" y="6478"/>
                  </a:lnTo>
                  <a:lnTo>
                    <a:pt x="2711" y="6891"/>
                  </a:lnTo>
                  <a:lnTo>
                    <a:pt x="2894" y="7029"/>
                  </a:lnTo>
                  <a:lnTo>
                    <a:pt x="3078" y="7212"/>
                  </a:lnTo>
                  <a:lnTo>
                    <a:pt x="3308" y="7304"/>
                  </a:lnTo>
                  <a:lnTo>
                    <a:pt x="3583" y="7396"/>
                  </a:lnTo>
                  <a:lnTo>
                    <a:pt x="3813" y="7442"/>
                  </a:lnTo>
                  <a:lnTo>
                    <a:pt x="4089" y="7396"/>
                  </a:lnTo>
                  <a:lnTo>
                    <a:pt x="4318" y="7350"/>
                  </a:lnTo>
                  <a:lnTo>
                    <a:pt x="4548" y="7258"/>
                  </a:lnTo>
                  <a:lnTo>
                    <a:pt x="4915" y="6983"/>
                  </a:lnTo>
                  <a:lnTo>
                    <a:pt x="5263" y="6722"/>
                  </a:lnTo>
                  <a:lnTo>
                    <a:pt x="5237" y="7121"/>
                  </a:lnTo>
                  <a:lnTo>
                    <a:pt x="5283" y="7488"/>
                  </a:lnTo>
                  <a:lnTo>
                    <a:pt x="5329" y="7810"/>
                  </a:lnTo>
                  <a:lnTo>
                    <a:pt x="5467" y="8131"/>
                  </a:lnTo>
                  <a:lnTo>
                    <a:pt x="5650" y="8453"/>
                  </a:lnTo>
                  <a:lnTo>
                    <a:pt x="5742" y="8590"/>
                  </a:lnTo>
                  <a:lnTo>
                    <a:pt x="5880" y="8728"/>
                  </a:lnTo>
                  <a:lnTo>
                    <a:pt x="6201" y="8912"/>
                  </a:lnTo>
                  <a:lnTo>
                    <a:pt x="6569" y="9004"/>
                  </a:lnTo>
                  <a:lnTo>
                    <a:pt x="6753" y="9004"/>
                  </a:lnTo>
                  <a:lnTo>
                    <a:pt x="6936" y="8958"/>
                  </a:lnTo>
                  <a:lnTo>
                    <a:pt x="7258" y="8820"/>
                  </a:lnTo>
                  <a:lnTo>
                    <a:pt x="7579" y="8682"/>
                  </a:lnTo>
                  <a:lnTo>
                    <a:pt x="7855" y="8453"/>
                  </a:lnTo>
                  <a:lnTo>
                    <a:pt x="8085" y="8223"/>
                  </a:lnTo>
                  <a:lnTo>
                    <a:pt x="8498" y="7718"/>
                  </a:lnTo>
                  <a:lnTo>
                    <a:pt x="8866" y="7212"/>
                  </a:lnTo>
                  <a:lnTo>
                    <a:pt x="9233" y="6661"/>
                  </a:lnTo>
                  <a:lnTo>
                    <a:pt x="9555" y="6110"/>
                  </a:lnTo>
                  <a:lnTo>
                    <a:pt x="10198" y="5054"/>
                  </a:lnTo>
                  <a:lnTo>
                    <a:pt x="10381" y="4778"/>
                  </a:lnTo>
                  <a:lnTo>
                    <a:pt x="10565" y="4548"/>
                  </a:lnTo>
                  <a:lnTo>
                    <a:pt x="10795" y="4319"/>
                  </a:lnTo>
                  <a:lnTo>
                    <a:pt x="10519" y="4502"/>
                  </a:lnTo>
                  <a:lnTo>
                    <a:pt x="10290" y="4732"/>
                  </a:lnTo>
                  <a:lnTo>
                    <a:pt x="10106" y="5008"/>
                  </a:lnTo>
                  <a:lnTo>
                    <a:pt x="9371" y="6018"/>
                  </a:lnTo>
                  <a:lnTo>
                    <a:pt x="8636" y="7029"/>
                  </a:lnTo>
                  <a:lnTo>
                    <a:pt x="7809" y="7947"/>
                  </a:lnTo>
                  <a:lnTo>
                    <a:pt x="7625" y="8177"/>
                  </a:lnTo>
                  <a:lnTo>
                    <a:pt x="7396" y="8315"/>
                  </a:lnTo>
                  <a:lnTo>
                    <a:pt x="7120" y="8453"/>
                  </a:lnTo>
                  <a:lnTo>
                    <a:pt x="6890" y="8545"/>
                  </a:lnTo>
                  <a:lnTo>
                    <a:pt x="6615" y="8545"/>
                  </a:lnTo>
                  <a:lnTo>
                    <a:pt x="6385" y="8499"/>
                  </a:lnTo>
                  <a:lnTo>
                    <a:pt x="6156" y="8361"/>
                  </a:lnTo>
                  <a:lnTo>
                    <a:pt x="6018" y="8177"/>
                  </a:lnTo>
                  <a:lnTo>
                    <a:pt x="5880" y="7901"/>
                  </a:lnTo>
                  <a:lnTo>
                    <a:pt x="5788" y="7672"/>
                  </a:lnTo>
                  <a:lnTo>
                    <a:pt x="5742" y="7396"/>
                  </a:lnTo>
                  <a:lnTo>
                    <a:pt x="5742" y="7121"/>
                  </a:lnTo>
                  <a:lnTo>
                    <a:pt x="5742" y="6523"/>
                  </a:lnTo>
                  <a:lnTo>
                    <a:pt x="5880" y="5926"/>
                  </a:lnTo>
                  <a:lnTo>
                    <a:pt x="6247" y="4548"/>
                  </a:lnTo>
                  <a:lnTo>
                    <a:pt x="5421" y="5743"/>
                  </a:lnTo>
                  <a:lnTo>
                    <a:pt x="5191" y="6064"/>
                  </a:lnTo>
                  <a:lnTo>
                    <a:pt x="4961" y="6340"/>
                  </a:lnTo>
                  <a:lnTo>
                    <a:pt x="4640" y="6569"/>
                  </a:lnTo>
                  <a:lnTo>
                    <a:pt x="4318" y="6799"/>
                  </a:lnTo>
                  <a:lnTo>
                    <a:pt x="4180" y="6845"/>
                  </a:lnTo>
                  <a:lnTo>
                    <a:pt x="3997" y="6891"/>
                  </a:lnTo>
                  <a:lnTo>
                    <a:pt x="3813" y="6937"/>
                  </a:lnTo>
                  <a:lnTo>
                    <a:pt x="3675" y="6891"/>
                  </a:lnTo>
                  <a:lnTo>
                    <a:pt x="3491" y="6845"/>
                  </a:lnTo>
                  <a:lnTo>
                    <a:pt x="3354" y="6799"/>
                  </a:lnTo>
                  <a:lnTo>
                    <a:pt x="3216" y="6661"/>
                  </a:lnTo>
                  <a:lnTo>
                    <a:pt x="3078" y="6569"/>
                  </a:lnTo>
                  <a:lnTo>
                    <a:pt x="2848" y="6248"/>
                  </a:lnTo>
                  <a:lnTo>
                    <a:pt x="2711" y="5880"/>
                  </a:lnTo>
                  <a:lnTo>
                    <a:pt x="2665" y="5513"/>
                  </a:lnTo>
                  <a:lnTo>
                    <a:pt x="2711" y="5145"/>
                  </a:lnTo>
                  <a:lnTo>
                    <a:pt x="2756" y="4732"/>
                  </a:lnTo>
                  <a:lnTo>
                    <a:pt x="2848" y="4365"/>
                  </a:lnTo>
                  <a:lnTo>
                    <a:pt x="2940" y="3951"/>
                  </a:lnTo>
                  <a:lnTo>
                    <a:pt x="3124" y="3584"/>
                  </a:lnTo>
                  <a:lnTo>
                    <a:pt x="3583" y="2481"/>
                  </a:lnTo>
                  <a:lnTo>
                    <a:pt x="2756" y="3354"/>
                  </a:lnTo>
                  <a:lnTo>
                    <a:pt x="2573" y="3492"/>
                  </a:lnTo>
                  <a:lnTo>
                    <a:pt x="2389" y="3630"/>
                  </a:lnTo>
                  <a:lnTo>
                    <a:pt x="2113" y="3722"/>
                  </a:lnTo>
                  <a:lnTo>
                    <a:pt x="1838" y="3813"/>
                  </a:lnTo>
                  <a:lnTo>
                    <a:pt x="1562" y="3905"/>
                  </a:lnTo>
                  <a:lnTo>
                    <a:pt x="1287" y="3905"/>
                  </a:lnTo>
                  <a:lnTo>
                    <a:pt x="1011" y="3813"/>
                  </a:lnTo>
                  <a:lnTo>
                    <a:pt x="735" y="3676"/>
                  </a:lnTo>
                  <a:lnTo>
                    <a:pt x="598" y="3584"/>
                  </a:lnTo>
                  <a:lnTo>
                    <a:pt x="506" y="3400"/>
                  </a:lnTo>
                  <a:lnTo>
                    <a:pt x="460" y="3216"/>
                  </a:lnTo>
                  <a:lnTo>
                    <a:pt x="414" y="3033"/>
                  </a:lnTo>
                  <a:lnTo>
                    <a:pt x="460" y="2573"/>
                  </a:lnTo>
                  <a:lnTo>
                    <a:pt x="552" y="2068"/>
                  </a:lnTo>
                  <a:lnTo>
                    <a:pt x="689" y="1563"/>
                  </a:lnTo>
                  <a:lnTo>
                    <a:pt x="873" y="1057"/>
                  </a:lnTo>
                  <a:lnTo>
                    <a:pt x="1287" y="139"/>
                  </a:lnTo>
                  <a:lnTo>
                    <a:pt x="1287" y="93"/>
                  </a:lnTo>
                  <a:lnTo>
                    <a:pt x="1149" y="93"/>
                  </a:lnTo>
                  <a:lnTo>
                    <a:pt x="1057" y="47"/>
                  </a:lnTo>
                  <a:lnTo>
                    <a:pt x="10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7"/>
            <p:cNvSpPr/>
            <p:nvPr/>
          </p:nvSpPr>
          <p:spPr>
            <a:xfrm>
              <a:off x="6657932" y="1324803"/>
              <a:ext cx="805153" cy="388218"/>
            </a:xfrm>
            <a:custGeom>
              <a:avLst/>
              <a:gdLst/>
              <a:ahLst/>
              <a:cxnLst/>
              <a:rect l="l" t="t" r="r" b="b"/>
              <a:pathLst>
                <a:path w="41158" h="19845" extrusionOk="0">
                  <a:moveTo>
                    <a:pt x="28526" y="1"/>
                  </a:moveTo>
                  <a:lnTo>
                    <a:pt x="25678" y="3308"/>
                  </a:lnTo>
                  <a:lnTo>
                    <a:pt x="23703" y="5605"/>
                  </a:lnTo>
                  <a:lnTo>
                    <a:pt x="22968" y="6386"/>
                  </a:lnTo>
                  <a:lnTo>
                    <a:pt x="22600" y="6707"/>
                  </a:lnTo>
                  <a:lnTo>
                    <a:pt x="22416" y="6707"/>
                  </a:lnTo>
                  <a:lnTo>
                    <a:pt x="21957" y="6661"/>
                  </a:lnTo>
                  <a:lnTo>
                    <a:pt x="20395" y="6432"/>
                  </a:lnTo>
                  <a:lnTo>
                    <a:pt x="18237" y="6018"/>
                  </a:lnTo>
                  <a:lnTo>
                    <a:pt x="15618" y="5513"/>
                  </a:lnTo>
                  <a:lnTo>
                    <a:pt x="12862" y="4916"/>
                  </a:lnTo>
                  <a:lnTo>
                    <a:pt x="10152" y="4319"/>
                  </a:lnTo>
                  <a:lnTo>
                    <a:pt x="7764" y="3768"/>
                  </a:lnTo>
                  <a:lnTo>
                    <a:pt x="5926" y="3262"/>
                  </a:lnTo>
                  <a:lnTo>
                    <a:pt x="5145" y="3079"/>
                  </a:lnTo>
                  <a:lnTo>
                    <a:pt x="4410" y="2987"/>
                  </a:lnTo>
                  <a:lnTo>
                    <a:pt x="3721" y="2987"/>
                  </a:lnTo>
                  <a:lnTo>
                    <a:pt x="2987" y="3033"/>
                  </a:lnTo>
                  <a:lnTo>
                    <a:pt x="2343" y="3124"/>
                  </a:lnTo>
                  <a:lnTo>
                    <a:pt x="1746" y="3308"/>
                  </a:lnTo>
                  <a:lnTo>
                    <a:pt x="1241" y="3584"/>
                  </a:lnTo>
                  <a:lnTo>
                    <a:pt x="782" y="3905"/>
                  </a:lnTo>
                  <a:lnTo>
                    <a:pt x="598" y="4089"/>
                  </a:lnTo>
                  <a:lnTo>
                    <a:pt x="414" y="4273"/>
                  </a:lnTo>
                  <a:lnTo>
                    <a:pt x="276" y="4502"/>
                  </a:lnTo>
                  <a:lnTo>
                    <a:pt x="139" y="4732"/>
                  </a:lnTo>
                  <a:lnTo>
                    <a:pt x="93" y="4962"/>
                  </a:lnTo>
                  <a:lnTo>
                    <a:pt x="1" y="5237"/>
                  </a:lnTo>
                  <a:lnTo>
                    <a:pt x="1" y="5467"/>
                  </a:lnTo>
                  <a:lnTo>
                    <a:pt x="1" y="5789"/>
                  </a:lnTo>
                  <a:lnTo>
                    <a:pt x="47" y="6064"/>
                  </a:lnTo>
                  <a:lnTo>
                    <a:pt x="139" y="6386"/>
                  </a:lnTo>
                  <a:lnTo>
                    <a:pt x="230" y="6707"/>
                  </a:lnTo>
                  <a:lnTo>
                    <a:pt x="414" y="7075"/>
                  </a:lnTo>
                  <a:lnTo>
                    <a:pt x="598" y="7396"/>
                  </a:lnTo>
                  <a:lnTo>
                    <a:pt x="874" y="7764"/>
                  </a:lnTo>
                  <a:lnTo>
                    <a:pt x="1149" y="8131"/>
                  </a:lnTo>
                  <a:lnTo>
                    <a:pt x="1471" y="8545"/>
                  </a:lnTo>
                  <a:lnTo>
                    <a:pt x="1930" y="9004"/>
                  </a:lnTo>
                  <a:lnTo>
                    <a:pt x="2435" y="9463"/>
                  </a:lnTo>
                  <a:lnTo>
                    <a:pt x="3538" y="10428"/>
                  </a:lnTo>
                  <a:lnTo>
                    <a:pt x="4870" y="11393"/>
                  </a:lnTo>
                  <a:lnTo>
                    <a:pt x="6294" y="12357"/>
                  </a:lnTo>
                  <a:lnTo>
                    <a:pt x="7901" y="13322"/>
                  </a:lnTo>
                  <a:lnTo>
                    <a:pt x="9555" y="14286"/>
                  </a:lnTo>
                  <a:lnTo>
                    <a:pt x="11301" y="15205"/>
                  </a:lnTo>
                  <a:lnTo>
                    <a:pt x="13046" y="16078"/>
                  </a:lnTo>
                  <a:lnTo>
                    <a:pt x="14883" y="16859"/>
                  </a:lnTo>
                  <a:lnTo>
                    <a:pt x="16675" y="17594"/>
                  </a:lnTo>
                  <a:lnTo>
                    <a:pt x="18420" y="18283"/>
                  </a:lnTo>
                  <a:lnTo>
                    <a:pt x="20120" y="18834"/>
                  </a:lnTo>
                  <a:lnTo>
                    <a:pt x="21773" y="19247"/>
                  </a:lnTo>
                  <a:lnTo>
                    <a:pt x="23289" y="19615"/>
                  </a:lnTo>
                  <a:lnTo>
                    <a:pt x="23978" y="19707"/>
                  </a:lnTo>
                  <a:lnTo>
                    <a:pt x="24667" y="19798"/>
                  </a:lnTo>
                  <a:lnTo>
                    <a:pt x="25264" y="19844"/>
                  </a:lnTo>
                  <a:lnTo>
                    <a:pt x="25862" y="19844"/>
                  </a:lnTo>
                  <a:lnTo>
                    <a:pt x="26459" y="19798"/>
                  </a:lnTo>
                  <a:lnTo>
                    <a:pt x="27056" y="19661"/>
                  </a:lnTo>
                  <a:lnTo>
                    <a:pt x="27653" y="19523"/>
                  </a:lnTo>
                  <a:lnTo>
                    <a:pt x="28250" y="19293"/>
                  </a:lnTo>
                  <a:lnTo>
                    <a:pt x="28893" y="19018"/>
                  </a:lnTo>
                  <a:lnTo>
                    <a:pt x="29536" y="18696"/>
                  </a:lnTo>
                  <a:lnTo>
                    <a:pt x="30179" y="18329"/>
                  </a:lnTo>
                  <a:lnTo>
                    <a:pt x="30822" y="17915"/>
                  </a:lnTo>
                  <a:lnTo>
                    <a:pt x="32108" y="16996"/>
                  </a:lnTo>
                  <a:lnTo>
                    <a:pt x="33349" y="15986"/>
                  </a:lnTo>
                  <a:lnTo>
                    <a:pt x="34589" y="14884"/>
                  </a:lnTo>
                  <a:lnTo>
                    <a:pt x="35783" y="13781"/>
                  </a:lnTo>
                  <a:lnTo>
                    <a:pt x="36886" y="12679"/>
                  </a:lnTo>
                  <a:lnTo>
                    <a:pt x="37896" y="11622"/>
                  </a:lnTo>
                  <a:lnTo>
                    <a:pt x="39596" y="9693"/>
                  </a:lnTo>
                  <a:lnTo>
                    <a:pt x="40744" y="8361"/>
                  </a:lnTo>
                  <a:lnTo>
                    <a:pt x="41157" y="7856"/>
                  </a:lnTo>
                  <a:lnTo>
                    <a:pt x="28526"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7"/>
            <p:cNvSpPr/>
            <p:nvPr/>
          </p:nvSpPr>
          <p:spPr>
            <a:xfrm>
              <a:off x="7188095" y="1382317"/>
              <a:ext cx="229155" cy="142904"/>
            </a:xfrm>
            <a:custGeom>
              <a:avLst/>
              <a:gdLst/>
              <a:ahLst/>
              <a:cxnLst/>
              <a:rect l="l" t="t" r="r" b="b"/>
              <a:pathLst>
                <a:path w="11714" h="7305" extrusionOk="0">
                  <a:moveTo>
                    <a:pt x="47" y="1"/>
                  </a:moveTo>
                  <a:lnTo>
                    <a:pt x="1" y="47"/>
                  </a:lnTo>
                  <a:lnTo>
                    <a:pt x="1425" y="1057"/>
                  </a:lnTo>
                  <a:lnTo>
                    <a:pt x="2803" y="2022"/>
                  </a:lnTo>
                  <a:lnTo>
                    <a:pt x="5696" y="3813"/>
                  </a:lnTo>
                  <a:lnTo>
                    <a:pt x="7120" y="4732"/>
                  </a:lnTo>
                  <a:lnTo>
                    <a:pt x="8590" y="5605"/>
                  </a:lnTo>
                  <a:lnTo>
                    <a:pt x="10060" y="6431"/>
                  </a:lnTo>
                  <a:lnTo>
                    <a:pt x="10887" y="6891"/>
                  </a:lnTo>
                  <a:lnTo>
                    <a:pt x="11668" y="7304"/>
                  </a:lnTo>
                  <a:lnTo>
                    <a:pt x="11714" y="7258"/>
                  </a:lnTo>
                  <a:lnTo>
                    <a:pt x="11071" y="6753"/>
                  </a:lnTo>
                  <a:lnTo>
                    <a:pt x="10382" y="6294"/>
                  </a:lnTo>
                  <a:lnTo>
                    <a:pt x="8912" y="5283"/>
                  </a:lnTo>
                  <a:lnTo>
                    <a:pt x="7488" y="4364"/>
                  </a:lnTo>
                  <a:lnTo>
                    <a:pt x="6018" y="3492"/>
                  </a:lnTo>
                  <a:lnTo>
                    <a:pt x="3078" y="1700"/>
                  </a:lnTo>
                  <a:lnTo>
                    <a:pt x="1608" y="828"/>
                  </a:lnTo>
                  <a:lnTo>
                    <a:pt x="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7"/>
            <p:cNvSpPr/>
            <p:nvPr/>
          </p:nvSpPr>
          <p:spPr>
            <a:xfrm>
              <a:off x="6761280" y="1578216"/>
              <a:ext cx="93470" cy="31457"/>
            </a:xfrm>
            <a:custGeom>
              <a:avLst/>
              <a:gdLst/>
              <a:ahLst/>
              <a:cxnLst/>
              <a:rect l="l" t="t" r="r" b="b"/>
              <a:pathLst>
                <a:path w="4778" h="1608" extrusionOk="0">
                  <a:moveTo>
                    <a:pt x="0" y="0"/>
                  </a:moveTo>
                  <a:lnTo>
                    <a:pt x="0" y="46"/>
                  </a:lnTo>
                  <a:lnTo>
                    <a:pt x="0" y="92"/>
                  </a:lnTo>
                  <a:lnTo>
                    <a:pt x="919" y="368"/>
                  </a:lnTo>
                  <a:lnTo>
                    <a:pt x="1838" y="735"/>
                  </a:lnTo>
                  <a:lnTo>
                    <a:pt x="2205" y="827"/>
                  </a:lnTo>
                  <a:lnTo>
                    <a:pt x="1883" y="827"/>
                  </a:lnTo>
                  <a:lnTo>
                    <a:pt x="873" y="781"/>
                  </a:lnTo>
                  <a:lnTo>
                    <a:pt x="827" y="781"/>
                  </a:lnTo>
                  <a:lnTo>
                    <a:pt x="873" y="827"/>
                  </a:lnTo>
                  <a:lnTo>
                    <a:pt x="1378" y="965"/>
                  </a:lnTo>
                  <a:lnTo>
                    <a:pt x="1883" y="1011"/>
                  </a:lnTo>
                  <a:lnTo>
                    <a:pt x="2297" y="1011"/>
                  </a:lnTo>
                  <a:lnTo>
                    <a:pt x="2710" y="965"/>
                  </a:lnTo>
                  <a:lnTo>
                    <a:pt x="2756" y="965"/>
                  </a:lnTo>
                  <a:lnTo>
                    <a:pt x="3767" y="1332"/>
                  </a:lnTo>
                  <a:lnTo>
                    <a:pt x="4364" y="1516"/>
                  </a:lnTo>
                  <a:lnTo>
                    <a:pt x="4731" y="1608"/>
                  </a:lnTo>
                  <a:lnTo>
                    <a:pt x="4777" y="1562"/>
                  </a:lnTo>
                  <a:lnTo>
                    <a:pt x="4731" y="1516"/>
                  </a:lnTo>
                  <a:lnTo>
                    <a:pt x="4180" y="1241"/>
                  </a:lnTo>
                  <a:lnTo>
                    <a:pt x="3629" y="965"/>
                  </a:lnTo>
                  <a:lnTo>
                    <a:pt x="3032" y="735"/>
                  </a:lnTo>
                  <a:lnTo>
                    <a:pt x="2481" y="506"/>
                  </a:lnTo>
                  <a:lnTo>
                    <a:pt x="1883" y="322"/>
                  </a:lnTo>
                  <a:lnTo>
                    <a:pt x="1240" y="184"/>
                  </a:lnTo>
                  <a:lnTo>
                    <a:pt x="643" y="9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7"/>
            <p:cNvSpPr/>
            <p:nvPr/>
          </p:nvSpPr>
          <p:spPr>
            <a:xfrm>
              <a:off x="6541124" y="1226874"/>
              <a:ext cx="162662" cy="240834"/>
            </a:xfrm>
            <a:custGeom>
              <a:avLst/>
              <a:gdLst/>
              <a:ahLst/>
              <a:cxnLst/>
              <a:rect l="l" t="t" r="r" b="b"/>
              <a:pathLst>
                <a:path w="8315" h="12311" extrusionOk="0">
                  <a:moveTo>
                    <a:pt x="7166" y="0"/>
                  </a:moveTo>
                  <a:lnTo>
                    <a:pt x="6890" y="92"/>
                  </a:lnTo>
                  <a:lnTo>
                    <a:pt x="6477" y="322"/>
                  </a:lnTo>
                  <a:lnTo>
                    <a:pt x="4961" y="781"/>
                  </a:lnTo>
                  <a:lnTo>
                    <a:pt x="0" y="2389"/>
                  </a:lnTo>
                  <a:lnTo>
                    <a:pt x="368" y="3491"/>
                  </a:lnTo>
                  <a:lnTo>
                    <a:pt x="644" y="4594"/>
                  </a:lnTo>
                  <a:lnTo>
                    <a:pt x="873" y="5742"/>
                  </a:lnTo>
                  <a:lnTo>
                    <a:pt x="1011" y="6890"/>
                  </a:lnTo>
                  <a:lnTo>
                    <a:pt x="1011" y="7350"/>
                  </a:lnTo>
                  <a:lnTo>
                    <a:pt x="1011" y="7441"/>
                  </a:lnTo>
                  <a:lnTo>
                    <a:pt x="965" y="7901"/>
                  </a:lnTo>
                  <a:lnTo>
                    <a:pt x="919" y="8544"/>
                  </a:lnTo>
                  <a:lnTo>
                    <a:pt x="919" y="9325"/>
                  </a:lnTo>
                  <a:lnTo>
                    <a:pt x="965" y="10106"/>
                  </a:lnTo>
                  <a:lnTo>
                    <a:pt x="1057" y="10519"/>
                  </a:lnTo>
                  <a:lnTo>
                    <a:pt x="1149" y="10886"/>
                  </a:lnTo>
                  <a:lnTo>
                    <a:pt x="1241" y="11254"/>
                  </a:lnTo>
                  <a:lnTo>
                    <a:pt x="1378" y="11530"/>
                  </a:lnTo>
                  <a:lnTo>
                    <a:pt x="1562" y="11805"/>
                  </a:lnTo>
                  <a:lnTo>
                    <a:pt x="1792" y="12035"/>
                  </a:lnTo>
                  <a:lnTo>
                    <a:pt x="2022" y="12219"/>
                  </a:lnTo>
                  <a:lnTo>
                    <a:pt x="2343" y="12310"/>
                  </a:lnTo>
                  <a:lnTo>
                    <a:pt x="2665" y="12310"/>
                  </a:lnTo>
                  <a:lnTo>
                    <a:pt x="3032" y="12265"/>
                  </a:lnTo>
                  <a:lnTo>
                    <a:pt x="3445" y="12127"/>
                  </a:lnTo>
                  <a:lnTo>
                    <a:pt x="3859" y="11943"/>
                  </a:lnTo>
                  <a:lnTo>
                    <a:pt x="4272" y="11713"/>
                  </a:lnTo>
                  <a:lnTo>
                    <a:pt x="4732" y="11438"/>
                  </a:lnTo>
                  <a:lnTo>
                    <a:pt x="5145" y="11116"/>
                  </a:lnTo>
                  <a:lnTo>
                    <a:pt x="5604" y="10749"/>
                  </a:lnTo>
                  <a:lnTo>
                    <a:pt x="6431" y="9922"/>
                  </a:lnTo>
                  <a:lnTo>
                    <a:pt x="7166" y="9049"/>
                  </a:lnTo>
                  <a:lnTo>
                    <a:pt x="7809" y="8130"/>
                  </a:lnTo>
                  <a:lnTo>
                    <a:pt x="8085" y="7717"/>
                  </a:lnTo>
                  <a:lnTo>
                    <a:pt x="8314" y="7258"/>
                  </a:lnTo>
                  <a:lnTo>
                    <a:pt x="8314" y="7166"/>
                  </a:lnTo>
                  <a:lnTo>
                    <a:pt x="8269" y="6936"/>
                  </a:lnTo>
                  <a:lnTo>
                    <a:pt x="8177" y="6109"/>
                  </a:lnTo>
                  <a:lnTo>
                    <a:pt x="7717" y="3675"/>
                  </a:lnTo>
                  <a:lnTo>
                    <a:pt x="7488" y="1883"/>
                  </a:lnTo>
                  <a:lnTo>
                    <a:pt x="7350" y="965"/>
                  </a:lnTo>
                  <a:lnTo>
                    <a:pt x="7304" y="92"/>
                  </a:lnTo>
                  <a:lnTo>
                    <a:pt x="725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7"/>
            <p:cNvSpPr/>
            <p:nvPr/>
          </p:nvSpPr>
          <p:spPr>
            <a:xfrm>
              <a:off x="6541124" y="1238552"/>
              <a:ext cx="135705" cy="133905"/>
            </a:xfrm>
            <a:custGeom>
              <a:avLst/>
              <a:gdLst/>
              <a:ahLst/>
              <a:cxnLst/>
              <a:rect l="l" t="t" r="r" b="b"/>
              <a:pathLst>
                <a:path w="6937" h="6845" extrusionOk="0">
                  <a:moveTo>
                    <a:pt x="6936" y="0"/>
                  </a:moveTo>
                  <a:lnTo>
                    <a:pt x="4961" y="230"/>
                  </a:lnTo>
                  <a:lnTo>
                    <a:pt x="0" y="1792"/>
                  </a:lnTo>
                  <a:lnTo>
                    <a:pt x="368" y="2894"/>
                  </a:lnTo>
                  <a:lnTo>
                    <a:pt x="644" y="3997"/>
                  </a:lnTo>
                  <a:lnTo>
                    <a:pt x="873" y="5145"/>
                  </a:lnTo>
                  <a:lnTo>
                    <a:pt x="1011" y="6293"/>
                  </a:lnTo>
                  <a:lnTo>
                    <a:pt x="1011" y="6753"/>
                  </a:lnTo>
                  <a:lnTo>
                    <a:pt x="1011" y="6844"/>
                  </a:lnTo>
                  <a:lnTo>
                    <a:pt x="1746" y="6844"/>
                  </a:lnTo>
                  <a:lnTo>
                    <a:pt x="2205" y="6753"/>
                  </a:lnTo>
                  <a:lnTo>
                    <a:pt x="2619" y="6661"/>
                  </a:lnTo>
                  <a:lnTo>
                    <a:pt x="3032" y="6569"/>
                  </a:lnTo>
                  <a:lnTo>
                    <a:pt x="3400" y="6385"/>
                  </a:lnTo>
                  <a:lnTo>
                    <a:pt x="3767" y="6247"/>
                  </a:lnTo>
                  <a:lnTo>
                    <a:pt x="4089" y="6018"/>
                  </a:lnTo>
                  <a:lnTo>
                    <a:pt x="4410" y="5834"/>
                  </a:lnTo>
                  <a:lnTo>
                    <a:pt x="4686" y="5558"/>
                  </a:lnTo>
                  <a:lnTo>
                    <a:pt x="5191" y="5053"/>
                  </a:lnTo>
                  <a:lnTo>
                    <a:pt x="5604" y="4456"/>
                  </a:lnTo>
                  <a:lnTo>
                    <a:pt x="5926" y="3859"/>
                  </a:lnTo>
                  <a:lnTo>
                    <a:pt x="6201" y="3262"/>
                  </a:lnTo>
                  <a:lnTo>
                    <a:pt x="6431" y="2619"/>
                  </a:lnTo>
                  <a:lnTo>
                    <a:pt x="6615" y="2021"/>
                  </a:lnTo>
                  <a:lnTo>
                    <a:pt x="6753" y="1516"/>
                  </a:lnTo>
                  <a:lnTo>
                    <a:pt x="6845" y="1011"/>
                  </a:lnTo>
                  <a:lnTo>
                    <a:pt x="6936" y="276"/>
                  </a:lnTo>
                  <a:lnTo>
                    <a:pt x="69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7"/>
            <p:cNvSpPr/>
            <p:nvPr/>
          </p:nvSpPr>
          <p:spPr>
            <a:xfrm>
              <a:off x="6462952" y="1007617"/>
              <a:ext cx="61113" cy="165362"/>
            </a:xfrm>
            <a:custGeom>
              <a:avLst/>
              <a:gdLst/>
              <a:ahLst/>
              <a:cxnLst/>
              <a:rect l="l" t="t" r="r" b="b"/>
              <a:pathLst>
                <a:path w="3124" h="8453" extrusionOk="0">
                  <a:moveTo>
                    <a:pt x="3124" y="0"/>
                  </a:moveTo>
                  <a:lnTo>
                    <a:pt x="2756" y="184"/>
                  </a:lnTo>
                  <a:lnTo>
                    <a:pt x="2343" y="414"/>
                  </a:lnTo>
                  <a:lnTo>
                    <a:pt x="1883" y="735"/>
                  </a:lnTo>
                  <a:lnTo>
                    <a:pt x="1378" y="1195"/>
                  </a:lnTo>
                  <a:lnTo>
                    <a:pt x="1149" y="1470"/>
                  </a:lnTo>
                  <a:lnTo>
                    <a:pt x="873" y="1792"/>
                  </a:lnTo>
                  <a:lnTo>
                    <a:pt x="689" y="2113"/>
                  </a:lnTo>
                  <a:lnTo>
                    <a:pt x="505" y="2481"/>
                  </a:lnTo>
                  <a:lnTo>
                    <a:pt x="322" y="2894"/>
                  </a:lnTo>
                  <a:lnTo>
                    <a:pt x="230" y="3354"/>
                  </a:lnTo>
                  <a:lnTo>
                    <a:pt x="92" y="4226"/>
                  </a:lnTo>
                  <a:lnTo>
                    <a:pt x="0" y="5145"/>
                  </a:lnTo>
                  <a:lnTo>
                    <a:pt x="0" y="5972"/>
                  </a:lnTo>
                  <a:lnTo>
                    <a:pt x="46" y="6753"/>
                  </a:lnTo>
                  <a:lnTo>
                    <a:pt x="138" y="7396"/>
                  </a:lnTo>
                  <a:lnTo>
                    <a:pt x="230" y="7947"/>
                  </a:lnTo>
                  <a:lnTo>
                    <a:pt x="368" y="8268"/>
                  </a:lnTo>
                  <a:lnTo>
                    <a:pt x="414" y="8452"/>
                  </a:lnTo>
                  <a:lnTo>
                    <a:pt x="505" y="8360"/>
                  </a:lnTo>
                  <a:lnTo>
                    <a:pt x="597" y="8131"/>
                  </a:lnTo>
                  <a:lnTo>
                    <a:pt x="965" y="7166"/>
                  </a:lnTo>
                  <a:lnTo>
                    <a:pt x="1883" y="4272"/>
                  </a:lnTo>
                  <a:lnTo>
                    <a:pt x="3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7"/>
            <p:cNvSpPr/>
            <p:nvPr/>
          </p:nvSpPr>
          <p:spPr>
            <a:xfrm>
              <a:off x="6462052" y="989639"/>
              <a:ext cx="255212" cy="353162"/>
            </a:xfrm>
            <a:custGeom>
              <a:avLst/>
              <a:gdLst/>
              <a:ahLst/>
              <a:cxnLst/>
              <a:rect l="l" t="t" r="r" b="b"/>
              <a:pathLst>
                <a:path w="13046" h="18053" extrusionOk="0">
                  <a:moveTo>
                    <a:pt x="6753" y="1"/>
                  </a:moveTo>
                  <a:lnTo>
                    <a:pt x="6018" y="47"/>
                  </a:lnTo>
                  <a:lnTo>
                    <a:pt x="5283" y="138"/>
                  </a:lnTo>
                  <a:lnTo>
                    <a:pt x="4594" y="322"/>
                  </a:lnTo>
                  <a:lnTo>
                    <a:pt x="3951" y="552"/>
                  </a:lnTo>
                  <a:lnTo>
                    <a:pt x="3353" y="919"/>
                  </a:lnTo>
                  <a:lnTo>
                    <a:pt x="3124" y="1103"/>
                  </a:lnTo>
                  <a:lnTo>
                    <a:pt x="2940" y="1287"/>
                  </a:lnTo>
                  <a:lnTo>
                    <a:pt x="2527" y="1838"/>
                  </a:lnTo>
                  <a:lnTo>
                    <a:pt x="2113" y="2527"/>
                  </a:lnTo>
                  <a:lnTo>
                    <a:pt x="1746" y="3354"/>
                  </a:lnTo>
                  <a:lnTo>
                    <a:pt x="1378" y="4273"/>
                  </a:lnTo>
                  <a:lnTo>
                    <a:pt x="1057" y="5283"/>
                  </a:lnTo>
                  <a:lnTo>
                    <a:pt x="781" y="6385"/>
                  </a:lnTo>
                  <a:lnTo>
                    <a:pt x="506" y="7534"/>
                  </a:lnTo>
                  <a:lnTo>
                    <a:pt x="276" y="8682"/>
                  </a:lnTo>
                  <a:lnTo>
                    <a:pt x="138" y="9785"/>
                  </a:lnTo>
                  <a:lnTo>
                    <a:pt x="46" y="10933"/>
                  </a:lnTo>
                  <a:lnTo>
                    <a:pt x="0" y="11989"/>
                  </a:lnTo>
                  <a:lnTo>
                    <a:pt x="46" y="13000"/>
                  </a:lnTo>
                  <a:lnTo>
                    <a:pt x="184" y="13965"/>
                  </a:lnTo>
                  <a:lnTo>
                    <a:pt x="276" y="14378"/>
                  </a:lnTo>
                  <a:lnTo>
                    <a:pt x="414" y="14745"/>
                  </a:lnTo>
                  <a:lnTo>
                    <a:pt x="551" y="15113"/>
                  </a:lnTo>
                  <a:lnTo>
                    <a:pt x="689" y="15434"/>
                  </a:lnTo>
                  <a:lnTo>
                    <a:pt x="1103" y="16032"/>
                  </a:lnTo>
                  <a:lnTo>
                    <a:pt x="1562" y="16537"/>
                  </a:lnTo>
                  <a:lnTo>
                    <a:pt x="2067" y="16950"/>
                  </a:lnTo>
                  <a:lnTo>
                    <a:pt x="2573" y="17318"/>
                  </a:lnTo>
                  <a:lnTo>
                    <a:pt x="3170" y="17593"/>
                  </a:lnTo>
                  <a:lnTo>
                    <a:pt x="3767" y="17823"/>
                  </a:lnTo>
                  <a:lnTo>
                    <a:pt x="4364" y="17961"/>
                  </a:lnTo>
                  <a:lnTo>
                    <a:pt x="5007" y="18053"/>
                  </a:lnTo>
                  <a:lnTo>
                    <a:pt x="5650" y="18053"/>
                  </a:lnTo>
                  <a:lnTo>
                    <a:pt x="6293" y="18007"/>
                  </a:lnTo>
                  <a:lnTo>
                    <a:pt x="6936" y="17869"/>
                  </a:lnTo>
                  <a:lnTo>
                    <a:pt x="7579" y="17685"/>
                  </a:lnTo>
                  <a:lnTo>
                    <a:pt x="8222" y="17456"/>
                  </a:lnTo>
                  <a:lnTo>
                    <a:pt x="8820" y="17134"/>
                  </a:lnTo>
                  <a:lnTo>
                    <a:pt x="9417" y="16766"/>
                  </a:lnTo>
                  <a:lnTo>
                    <a:pt x="9922" y="16353"/>
                  </a:lnTo>
                  <a:lnTo>
                    <a:pt x="10289" y="15986"/>
                  </a:lnTo>
                  <a:lnTo>
                    <a:pt x="10657" y="15480"/>
                  </a:lnTo>
                  <a:lnTo>
                    <a:pt x="10978" y="14883"/>
                  </a:lnTo>
                  <a:lnTo>
                    <a:pt x="11300" y="14194"/>
                  </a:lnTo>
                  <a:lnTo>
                    <a:pt x="11622" y="13459"/>
                  </a:lnTo>
                  <a:lnTo>
                    <a:pt x="11897" y="12632"/>
                  </a:lnTo>
                  <a:lnTo>
                    <a:pt x="12173" y="11760"/>
                  </a:lnTo>
                  <a:lnTo>
                    <a:pt x="12402" y="10841"/>
                  </a:lnTo>
                  <a:lnTo>
                    <a:pt x="12586" y="9922"/>
                  </a:lnTo>
                  <a:lnTo>
                    <a:pt x="12770" y="9004"/>
                  </a:lnTo>
                  <a:lnTo>
                    <a:pt x="12908" y="8131"/>
                  </a:lnTo>
                  <a:lnTo>
                    <a:pt x="13000" y="7258"/>
                  </a:lnTo>
                  <a:lnTo>
                    <a:pt x="13045" y="6477"/>
                  </a:lnTo>
                  <a:lnTo>
                    <a:pt x="13045" y="5742"/>
                  </a:lnTo>
                  <a:lnTo>
                    <a:pt x="12954" y="5099"/>
                  </a:lnTo>
                  <a:lnTo>
                    <a:pt x="12862" y="4548"/>
                  </a:lnTo>
                  <a:lnTo>
                    <a:pt x="12632" y="3813"/>
                  </a:lnTo>
                  <a:lnTo>
                    <a:pt x="12311" y="3170"/>
                  </a:lnTo>
                  <a:lnTo>
                    <a:pt x="11897" y="2527"/>
                  </a:lnTo>
                  <a:lnTo>
                    <a:pt x="11392" y="2022"/>
                  </a:lnTo>
                  <a:lnTo>
                    <a:pt x="10841" y="1516"/>
                  </a:lnTo>
                  <a:lnTo>
                    <a:pt x="10243" y="1103"/>
                  </a:lnTo>
                  <a:lnTo>
                    <a:pt x="9600" y="736"/>
                  </a:lnTo>
                  <a:lnTo>
                    <a:pt x="8911" y="460"/>
                  </a:lnTo>
                  <a:lnTo>
                    <a:pt x="8176" y="230"/>
                  </a:lnTo>
                  <a:lnTo>
                    <a:pt x="7487" y="93"/>
                  </a:lnTo>
                  <a:lnTo>
                    <a:pt x="6753"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7"/>
            <p:cNvSpPr/>
            <p:nvPr/>
          </p:nvSpPr>
          <p:spPr>
            <a:xfrm>
              <a:off x="6577060" y="1169360"/>
              <a:ext cx="8118" cy="27877"/>
            </a:xfrm>
            <a:custGeom>
              <a:avLst/>
              <a:gdLst/>
              <a:ahLst/>
              <a:cxnLst/>
              <a:rect l="l" t="t" r="r" b="b"/>
              <a:pathLst>
                <a:path w="415" h="1425" extrusionOk="0">
                  <a:moveTo>
                    <a:pt x="139" y="0"/>
                  </a:moveTo>
                  <a:lnTo>
                    <a:pt x="1" y="368"/>
                  </a:lnTo>
                  <a:lnTo>
                    <a:pt x="1" y="598"/>
                  </a:lnTo>
                  <a:lnTo>
                    <a:pt x="1" y="827"/>
                  </a:lnTo>
                  <a:lnTo>
                    <a:pt x="47" y="1011"/>
                  </a:lnTo>
                  <a:lnTo>
                    <a:pt x="139" y="1195"/>
                  </a:lnTo>
                  <a:lnTo>
                    <a:pt x="230" y="1332"/>
                  </a:lnTo>
                  <a:lnTo>
                    <a:pt x="414" y="1424"/>
                  </a:lnTo>
                  <a:lnTo>
                    <a:pt x="276" y="1287"/>
                  </a:lnTo>
                  <a:lnTo>
                    <a:pt x="185" y="1149"/>
                  </a:lnTo>
                  <a:lnTo>
                    <a:pt x="139" y="1011"/>
                  </a:lnTo>
                  <a:lnTo>
                    <a:pt x="93" y="827"/>
                  </a:lnTo>
                  <a:lnTo>
                    <a:pt x="93" y="460"/>
                  </a:lnTo>
                  <a:lnTo>
                    <a:pt x="185" y="46"/>
                  </a:lnTo>
                  <a:lnTo>
                    <a:pt x="1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7"/>
            <p:cNvSpPr/>
            <p:nvPr/>
          </p:nvSpPr>
          <p:spPr>
            <a:xfrm>
              <a:off x="6577960" y="1160381"/>
              <a:ext cx="22497" cy="33256"/>
            </a:xfrm>
            <a:custGeom>
              <a:avLst/>
              <a:gdLst/>
              <a:ahLst/>
              <a:cxnLst/>
              <a:rect l="l" t="t" r="r" b="b"/>
              <a:pathLst>
                <a:path w="1150" h="1700" extrusionOk="0">
                  <a:moveTo>
                    <a:pt x="552" y="0"/>
                  </a:moveTo>
                  <a:lnTo>
                    <a:pt x="414" y="46"/>
                  </a:lnTo>
                  <a:lnTo>
                    <a:pt x="322" y="138"/>
                  </a:lnTo>
                  <a:lnTo>
                    <a:pt x="230" y="230"/>
                  </a:lnTo>
                  <a:lnTo>
                    <a:pt x="93" y="459"/>
                  </a:lnTo>
                  <a:lnTo>
                    <a:pt x="1" y="781"/>
                  </a:lnTo>
                  <a:lnTo>
                    <a:pt x="1" y="1102"/>
                  </a:lnTo>
                  <a:lnTo>
                    <a:pt x="47" y="1378"/>
                  </a:lnTo>
                  <a:lnTo>
                    <a:pt x="139" y="1470"/>
                  </a:lnTo>
                  <a:lnTo>
                    <a:pt x="230" y="1562"/>
                  </a:lnTo>
                  <a:lnTo>
                    <a:pt x="322" y="1654"/>
                  </a:lnTo>
                  <a:lnTo>
                    <a:pt x="460" y="1700"/>
                  </a:lnTo>
                  <a:lnTo>
                    <a:pt x="598" y="1654"/>
                  </a:lnTo>
                  <a:lnTo>
                    <a:pt x="736" y="1654"/>
                  </a:lnTo>
                  <a:lnTo>
                    <a:pt x="828" y="1562"/>
                  </a:lnTo>
                  <a:lnTo>
                    <a:pt x="919" y="1470"/>
                  </a:lnTo>
                  <a:lnTo>
                    <a:pt x="1057" y="1240"/>
                  </a:lnTo>
                  <a:lnTo>
                    <a:pt x="1149" y="919"/>
                  </a:lnTo>
                  <a:lnTo>
                    <a:pt x="1149" y="597"/>
                  </a:lnTo>
                  <a:lnTo>
                    <a:pt x="1103" y="322"/>
                  </a:lnTo>
                  <a:lnTo>
                    <a:pt x="1011" y="230"/>
                  </a:lnTo>
                  <a:lnTo>
                    <a:pt x="919" y="92"/>
                  </a:lnTo>
                  <a:lnTo>
                    <a:pt x="782" y="46"/>
                  </a:lnTo>
                  <a:lnTo>
                    <a:pt x="6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7"/>
            <p:cNvSpPr/>
            <p:nvPr/>
          </p:nvSpPr>
          <p:spPr>
            <a:xfrm>
              <a:off x="6506968" y="1158581"/>
              <a:ext cx="14398" cy="24277"/>
            </a:xfrm>
            <a:custGeom>
              <a:avLst/>
              <a:gdLst/>
              <a:ahLst/>
              <a:cxnLst/>
              <a:rect l="l" t="t" r="r" b="b"/>
              <a:pathLst>
                <a:path w="736" h="1241" extrusionOk="0">
                  <a:moveTo>
                    <a:pt x="690" y="0"/>
                  </a:moveTo>
                  <a:lnTo>
                    <a:pt x="644" y="414"/>
                  </a:lnTo>
                  <a:lnTo>
                    <a:pt x="506" y="781"/>
                  </a:lnTo>
                  <a:lnTo>
                    <a:pt x="414" y="919"/>
                  </a:lnTo>
                  <a:lnTo>
                    <a:pt x="277" y="1057"/>
                  </a:lnTo>
                  <a:lnTo>
                    <a:pt x="139" y="1149"/>
                  </a:lnTo>
                  <a:lnTo>
                    <a:pt x="1" y="1194"/>
                  </a:lnTo>
                  <a:lnTo>
                    <a:pt x="1" y="1240"/>
                  </a:lnTo>
                  <a:lnTo>
                    <a:pt x="185" y="1194"/>
                  </a:lnTo>
                  <a:lnTo>
                    <a:pt x="322" y="1103"/>
                  </a:lnTo>
                  <a:lnTo>
                    <a:pt x="460" y="965"/>
                  </a:lnTo>
                  <a:lnTo>
                    <a:pt x="598" y="781"/>
                  </a:lnTo>
                  <a:lnTo>
                    <a:pt x="644" y="597"/>
                  </a:lnTo>
                  <a:lnTo>
                    <a:pt x="736" y="368"/>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7"/>
            <p:cNvSpPr/>
            <p:nvPr/>
          </p:nvSpPr>
          <p:spPr>
            <a:xfrm>
              <a:off x="6497989" y="1146002"/>
              <a:ext cx="23377" cy="33256"/>
            </a:xfrm>
            <a:custGeom>
              <a:avLst/>
              <a:gdLst/>
              <a:ahLst/>
              <a:cxnLst/>
              <a:rect l="l" t="t" r="r" b="b"/>
              <a:pathLst>
                <a:path w="1195" h="1700" extrusionOk="0">
                  <a:moveTo>
                    <a:pt x="690" y="0"/>
                  </a:moveTo>
                  <a:lnTo>
                    <a:pt x="552" y="46"/>
                  </a:lnTo>
                  <a:lnTo>
                    <a:pt x="414" y="92"/>
                  </a:lnTo>
                  <a:lnTo>
                    <a:pt x="322" y="184"/>
                  </a:lnTo>
                  <a:lnTo>
                    <a:pt x="138" y="414"/>
                  </a:lnTo>
                  <a:lnTo>
                    <a:pt x="47" y="689"/>
                  </a:lnTo>
                  <a:lnTo>
                    <a:pt x="1" y="1011"/>
                  </a:lnTo>
                  <a:lnTo>
                    <a:pt x="47" y="1286"/>
                  </a:lnTo>
                  <a:lnTo>
                    <a:pt x="92" y="1424"/>
                  </a:lnTo>
                  <a:lnTo>
                    <a:pt x="184" y="1516"/>
                  </a:lnTo>
                  <a:lnTo>
                    <a:pt x="322" y="1608"/>
                  </a:lnTo>
                  <a:lnTo>
                    <a:pt x="414" y="1654"/>
                  </a:lnTo>
                  <a:lnTo>
                    <a:pt x="552" y="1700"/>
                  </a:lnTo>
                  <a:lnTo>
                    <a:pt x="690" y="1654"/>
                  </a:lnTo>
                  <a:lnTo>
                    <a:pt x="827" y="1608"/>
                  </a:lnTo>
                  <a:lnTo>
                    <a:pt x="919" y="1516"/>
                  </a:lnTo>
                  <a:lnTo>
                    <a:pt x="1057" y="1286"/>
                  </a:lnTo>
                  <a:lnTo>
                    <a:pt x="1149" y="965"/>
                  </a:lnTo>
                  <a:lnTo>
                    <a:pt x="1195" y="643"/>
                  </a:lnTo>
                  <a:lnTo>
                    <a:pt x="1149" y="368"/>
                  </a:lnTo>
                  <a:lnTo>
                    <a:pt x="1103" y="230"/>
                  </a:lnTo>
                  <a:lnTo>
                    <a:pt x="1057" y="138"/>
                  </a:lnTo>
                  <a:lnTo>
                    <a:pt x="965" y="92"/>
                  </a:lnTo>
                  <a:lnTo>
                    <a:pt x="827" y="46"/>
                  </a:lnTo>
                  <a:lnTo>
                    <a:pt x="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7"/>
            <p:cNvSpPr/>
            <p:nvPr/>
          </p:nvSpPr>
          <p:spPr>
            <a:xfrm>
              <a:off x="6583359" y="1122625"/>
              <a:ext cx="33256" cy="26077"/>
            </a:xfrm>
            <a:custGeom>
              <a:avLst/>
              <a:gdLst/>
              <a:ahLst/>
              <a:cxnLst/>
              <a:rect l="l" t="t" r="r" b="b"/>
              <a:pathLst>
                <a:path w="1700" h="1333" extrusionOk="0">
                  <a:moveTo>
                    <a:pt x="368" y="1"/>
                  </a:moveTo>
                  <a:lnTo>
                    <a:pt x="138" y="93"/>
                  </a:lnTo>
                  <a:lnTo>
                    <a:pt x="46" y="185"/>
                  </a:lnTo>
                  <a:lnTo>
                    <a:pt x="0" y="276"/>
                  </a:lnTo>
                  <a:lnTo>
                    <a:pt x="0" y="368"/>
                  </a:lnTo>
                  <a:lnTo>
                    <a:pt x="0" y="506"/>
                  </a:lnTo>
                  <a:lnTo>
                    <a:pt x="92" y="644"/>
                  </a:lnTo>
                  <a:lnTo>
                    <a:pt x="230" y="782"/>
                  </a:lnTo>
                  <a:lnTo>
                    <a:pt x="552" y="965"/>
                  </a:lnTo>
                  <a:lnTo>
                    <a:pt x="1149" y="1287"/>
                  </a:lnTo>
                  <a:lnTo>
                    <a:pt x="1286" y="1333"/>
                  </a:lnTo>
                  <a:lnTo>
                    <a:pt x="1424" y="1287"/>
                  </a:lnTo>
                  <a:lnTo>
                    <a:pt x="1562" y="1241"/>
                  </a:lnTo>
                  <a:lnTo>
                    <a:pt x="1654" y="1103"/>
                  </a:lnTo>
                  <a:lnTo>
                    <a:pt x="1700" y="965"/>
                  </a:lnTo>
                  <a:lnTo>
                    <a:pt x="1654" y="828"/>
                  </a:lnTo>
                  <a:lnTo>
                    <a:pt x="1562" y="598"/>
                  </a:lnTo>
                  <a:lnTo>
                    <a:pt x="1424" y="414"/>
                  </a:lnTo>
                  <a:lnTo>
                    <a:pt x="1241" y="276"/>
                  </a:lnTo>
                  <a:lnTo>
                    <a:pt x="1011" y="139"/>
                  </a:lnTo>
                  <a:lnTo>
                    <a:pt x="827" y="47"/>
                  </a:lnTo>
                  <a:lnTo>
                    <a:pt x="5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7"/>
            <p:cNvSpPr/>
            <p:nvPr/>
          </p:nvSpPr>
          <p:spPr>
            <a:xfrm>
              <a:off x="6497089" y="1108247"/>
              <a:ext cx="35975" cy="19797"/>
            </a:xfrm>
            <a:custGeom>
              <a:avLst/>
              <a:gdLst/>
              <a:ahLst/>
              <a:cxnLst/>
              <a:rect l="l" t="t" r="r" b="b"/>
              <a:pathLst>
                <a:path w="1839" h="1012" extrusionOk="0">
                  <a:moveTo>
                    <a:pt x="736" y="1"/>
                  </a:moveTo>
                  <a:lnTo>
                    <a:pt x="506" y="93"/>
                  </a:lnTo>
                  <a:lnTo>
                    <a:pt x="276" y="185"/>
                  </a:lnTo>
                  <a:lnTo>
                    <a:pt x="93" y="368"/>
                  </a:lnTo>
                  <a:lnTo>
                    <a:pt x="1" y="506"/>
                  </a:lnTo>
                  <a:lnTo>
                    <a:pt x="1" y="644"/>
                  </a:lnTo>
                  <a:lnTo>
                    <a:pt x="47" y="782"/>
                  </a:lnTo>
                  <a:lnTo>
                    <a:pt x="93" y="874"/>
                  </a:lnTo>
                  <a:lnTo>
                    <a:pt x="230" y="966"/>
                  </a:lnTo>
                  <a:lnTo>
                    <a:pt x="368" y="1011"/>
                  </a:lnTo>
                  <a:lnTo>
                    <a:pt x="1057" y="920"/>
                  </a:lnTo>
                  <a:lnTo>
                    <a:pt x="1241" y="920"/>
                  </a:lnTo>
                  <a:lnTo>
                    <a:pt x="1425" y="874"/>
                  </a:lnTo>
                  <a:lnTo>
                    <a:pt x="1608" y="828"/>
                  </a:lnTo>
                  <a:lnTo>
                    <a:pt x="1746" y="736"/>
                  </a:lnTo>
                  <a:lnTo>
                    <a:pt x="1792" y="644"/>
                  </a:lnTo>
                  <a:lnTo>
                    <a:pt x="1838" y="506"/>
                  </a:lnTo>
                  <a:lnTo>
                    <a:pt x="1838" y="414"/>
                  </a:lnTo>
                  <a:lnTo>
                    <a:pt x="1792" y="277"/>
                  </a:lnTo>
                  <a:lnTo>
                    <a:pt x="1608" y="139"/>
                  </a:lnTo>
                  <a:lnTo>
                    <a:pt x="1425" y="47"/>
                  </a:lnTo>
                  <a:lnTo>
                    <a:pt x="119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7"/>
            <p:cNvSpPr/>
            <p:nvPr/>
          </p:nvSpPr>
          <p:spPr>
            <a:xfrm>
              <a:off x="6552803" y="1261010"/>
              <a:ext cx="21577" cy="7219"/>
            </a:xfrm>
            <a:custGeom>
              <a:avLst/>
              <a:gdLst/>
              <a:ahLst/>
              <a:cxnLst/>
              <a:rect l="l" t="t" r="r" b="b"/>
              <a:pathLst>
                <a:path w="1103" h="369" extrusionOk="0">
                  <a:moveTo>
                    <a:pt x="1" y="1"/>
                  </a:moveTo>
                  <a:lnTo>
                    <a:pt x="92" y="138"/>
                  </a:lnTo>
                  <a:lnTo>
                    <a:pt x="276" y="276"/>
                  </a:lnTo>
                  <a:lnTo>
                    <a:pt x="414" y="368"/>
                  </a:lnTo>
                  <a:lnTo>
                    <a:pt x="781" y="368"/>
                  </a:lnTo>
                  <a:lnTo>
                    <a:pt x="919" y="276"/>
                  </a:lnTo>
                  <a:lnTo>
                    <a:pt x="1011" y="138"/>
                  </a:lnTo>
                  <a:lnTo>
                    <a:pt x="1103" y="1"/>
                  </a:lnTo>
                  <a:lnTo>
                    <a:pt x="1057" y="1"/>
                  </a:lnTo>
                  <a:lnTo>
                    <a:pt x="827" y="138"/>
                  </a:lnTo>
                  <a:lnTo>
                    <a:pt x="690" y="184"/>
                  </a:lnTo>
                  <a:lnTo>
                    <a:pt x="552" y="230"/>
                  </a:lnTo>
                  <a:lnTo>
                    <a:pt x="276" y="138"/>
                  </a:lnTo>
                  <a:lnTo>
                    <a:pt x="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7"/>
            <p:cNvSpPr/>
            <p:nvPr/>
          </p:nvSpPr>
          <p:spPr>
            <a:xfrm>
              <a:off x="6509668" y="1112746"/>
              <a:ext cx="58433" cy="127626"/>
            </a:xfrm>
            <a:custGeom>
              <a:avLst/>
              <a:gdLst/>
              <a:ahLst/>
              <a:cxnLst/>
              <a:rect l="l" t="t" r="r" b="b"/>
              <a:pathLst>
                <a:path w="2987" h="6524" extrusionOk="0">
                  <a:moveTo>
                    <a:pt x="1563" y="1"/>
                  </a:moveTo>
                  <a:lnTo>
                    <a:pt x="1103" y="1287"/>
                  </a:lnTo>
                  <a:lnTo>
                    <a:pt x="644" y="2573"/>
                  </a:lnTo>
                  <a:lnTo>
                    <a:pt x="322" y="3859"/>
                  </a:lnTo>
                  <a:lnTo>
                    <a:pt x="1" y="5191"/>
                  </a:lnTo>
                  <a:lnTo>
                    <a:pt x="47" y="5237"/>
                  </a:lnTo>
                  <a:lnTo>
                    <a:pt x="139" y="5283"/>
                  </a:lnTo>
                  <a:lnTo>
                    <a:pt x="414" y="5283"/>
                  </a:lnTo>
                  <a:lnTo>
                    <a:pt x="919" y="5145"/>
                  </a:lnTo>
                  <a:lnTo>
                    <a:pt x="828" y="5513"/>
                  </a:lnTo>
                  <a:lnTo>
                    <a:pt x="736" y="6156"/>
                  </a:lnTo>
                  <a:lnTo>
                    <a:pt x="736" y="6202"/>
                  </a:lnTo>
                  <a:lnTo>
                    <a:pt x="736" y="6248"/>
                  </a:lnTo>
                  <a:lnTo>
                    <a:pt x="736" y="6339"/>
                  </a:lnTo>
                  <a:lnTo>
                    <a:pt x="828" y="6385"/>
                  </a:lnTo>
                  <a:lnTo>
                    <a:pt x="919" y="6431"/>
                  </a:lnTo>
                  <a:lnTo>
                    <a:pt x="1057" y="6431"/>
                  </a:lnTo>
                  <a:lnTo>
                    <a:pt x="1379" y="6523"/>
                  </a:lnTo>
                  <a:lnTo>
                    <a:pt x="1700" y="6523"/>
                  </a:lnTo>
                  <a:lnTo>
                    <a:pt x="2068" y="6477"/>
                  </a:lnTo>
                  <a:lnTo>
                    <a:pt x="2389" y="6339"/>
                  </a:lnTo>
                  <a:lnTo>
                    <a:pt x="2711" y="6156"/>
                  </a:lnTo>
                  <a:lnTo>
                    <a:pt x="2986" y="5926"/>
                  </a:lnTo>
                  <a:lnTo>
                    <a:pt x="2986" y="5880"/>
                  </a:lnTo>
                  <a:lnTo>
                    <a:pt x="2895" y="5834"/>
                  </a:lnTo>
                  <a:lnTo>
                    <a:pt x="2481" y="6064"/>
                  </a:lnTo>
                  <a:lnTo>
                    <a:pt x="1976" y="6202"/>
                  </a:lnTo>
                  <a:lnTo>
                    <a:pt x="1517" y="6202"/>
                  </a:lnTo>
                  <a:lnTo>
                    <a:pt x="1011" y="6110"/>
                  </a:lnTo>
                  <a:lnTo>
                    <a:pt x="1195" y="5375"/>
                  </a:lnTo>
                  <a:lnTo>
                    <a:pt x="1287" y="4961"/>
                  </a:lnTo>
                  <a:lnTo>
                    <a:pt x="1287" y="4778"/>
                  </a:lnTo>
                  <a:lnTo>
                    <a:pt x="874" y="4824"/>
                  </a:lnTo>
                  <a:lnTo>
                    <a:pt x="414" y="4916"/>
                  </a:lnTo>
                  <a:lnTo>
                    <a:pt x="736" y="3675"/>
                  </a:lnTo>
                  <a:lnTo>
                    <a:pt x="1057" y="2481"/>
                  </a:lnTo>
                  <a:lnTo>
                    <a:pt x="1379" y="1287"/>
                  </a:lnTo>
                  <a:lnTo>
                    <a:pt x="1654" y="47"/>
                  </a:lnTo>
                  <a:lnTo>
                    <a:pt x="16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7"/>
            <p:cNvSpPr/>
            <p:nvPr/>
          </p:nvSpPr>
          <p:spPr>
            <a:xfrm>
              <a:off x="6535725" y="1228673"/>
              <a:ext cx="34176" cy="25177"/>
            </a:xfrm>
            <a:custGeom>
              <a:avLst/>
              <a:gdLst/>
              <a:ahLst/>
              <a:cxnLst/>
              <a:rect l="l" t="t" r="r" b="b"/>
              <a:pathLst>
                <a:path w="1747" h="1287" extrusionOk="0">
                  <a:moveTo>
                    <a:pt x="1654" y="0"/>
                  </a:moveTo>
                  <a:lnTo>
                    <a:pt x="1241" y="184"/>
                  </a:lnTo>
                  <a:lnTo>
                    <a:pt x="828" y="322"/>
                  </a:lnTo>
                  <a:lnTo>
                    <a:pt x="414" y="368"/>
                  </a:lnTo>
                  <a:lnTo>
                    <a:pt x="1" y="368"/>
                  </a:lnTo>
                  <a:lnTo>
                    <a:pt x="139" y="597"/>
                  </a:lnTo>
                  <a:lnTo>
                    <a:pt x="276" y="781"/>
                  </a:lnTo>
                  <a:lnTo>
                    <a:pt x="506" y="965"/>
                  </a:lnTo>
                  <a:lnTo>
                    <a:pt x="690" y="1148"/>
                  </a:lnTo>
                  <a:lnTo>
                    <a:pt x="965" y="1240"/>
                  </a:lnTo>
                  <a:lnTo>
                    <a:pt x="1287" y="1286"/>
                  </a:lnTo>
                  <a:lnTo>
                    <a:pt x="1425" y="1240"/>
                  </a:lnTo>
                  <a:lnTo>
                    <a:pt x="1517" y="1194"/>
                  </a:lnTo>
                  <a:lnTo>
                    <a:pt x="1609" y="1102"/>
                  </a:lnTo>
                  <a:lnTo>
                    <a:pt x="1700" y="1011"/>
                  </a:lnTo>
                  <a:lnTo>
                    <a:pt x="1746" y="781"/>
                  </a:lnTo>
                  <a:lnTo>
                    <a:pt x="1746" y="505"/>
                  </a:lnTo>
                  <a:lnTo>
                    <a:pt x="1700" y="276"/>
                  </a:lnTo>
                  <a:lnTo>
                    <a:pt x="16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7"/>
            <p:cNvSpPr/>
            <p:nvPr/>
          </p:nvSpPr>
          <p:spPr>
            <a:xfrm>
              <a:off x="6549203" y="1238552"/>
              <a:ext cx="20697" cy="15298"/>
            </a:xfrm>
            <a:custGeom>
              <a:avLst/>
              <a:gdLst/>
              <a:ahLst/>
              <a:cxnLst/>
              <a:rect l="l" t="t" r="r" b="b"/>
              <a:pathLst>
                <a:path w="1058" h="782" extrusionOk="0">
                  <a:moveTo>
                    <a:pt x="874" y="0"/>
                  </a:moveTo>
                  <a:lnTo>
                    <a:pt x="736" y="46"/>
                  </a:lnTo>
                  <a:lnTo>
                    <a:pt x="414" y="138"/>
                  </a:lnTo>
                  <a:lnTo>
                    <a:pt x="185" y="368"/>
                  </a:lnTo>
                  <a:lnTo>
                    <a:pt x="93" y="506"/>
                  </a:lnTo>
                  <a:lnTo>
                    <a:pt x="1" y="643"/>
                  </a:lnTo>
                  <a:lnTo>
                    <a:pt x="276" y="735"/>
                  </a:lnTo>
                  <a:lnTo>
                    <a:pt x="598" y="781"/>
                  </a:lnTo>
                  <a:lnTo>
                    <a:pt x="736" y="735"/>
                  </a:lnTo>
                  <a:lnTo>
                    <a:pt x="828" y="689"/>
                  </a:lnTo>
                  <a:lnTo>
                    <a:pt x="920" y="597"/>
                  </a:lnTo>
                  <a:lnTo>
                    <a:pt x="1011" y="506"/>
                  </a:lnTo>
                  <a:lnTo>
                    <a:pt x="1057" y="276"/>
                  </a:lnTo>
                  <a:lnTo>
                    <a:pt x="1057" y="0"/>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7"/>
            <p:cNvSpPr/>
            <p:nvPr/>
          </p:nvSpPr>
          <p:spPr>
            <a:xfrm>
              <a:off x="6456653" y="962682"/>
              <a:ext cx="284869" cy="235454"/>
            </a:xfrm>
            <a:custGeom>
              <a:avLst/>
              <a:gdLst/>
              <a:ahLst/>
              <a:cxnLst/>
              <a:rect l="l" t="t" r="r" b="b"/>
              <a:pathLst>
                <a:path w="14562" h="12036" extrusionOk="0">
                  <a:moveTo>
                    <a:pt x="6753" y="1"/>
                  </a:moveTo>
                  <a:lnTo>
                    <a:pt x="5926" y="93"/>
                  </a:lnTo>
                  <a:lnTo>
                    <a:pt x="5191" y="276"/>
                  </a:lnTo>
                  <a:lnTo>
                    <a:pt x="4456" y="552"/>
                  </a:lnTo>
                  <a:lnTo>
                    <a:pt x="3767" y="873"/>
                  </a:lnTo>
                  <a:lnTo>
                    <a:pt x="3124" y="1241"/>
                  </a:lnTo>
                  <a:lnTo>
                    <a:pt x="2527" y="1654"/>
                  </a:lnTo>
                  <a:lnTo>
                    <a:pt x="2022" y="2068"/>
                  </a:lnTo>
                  <a:lnTo>
                    <a:pt x="1516" y="2527"/>
                  </a:lnTo>
                  <a:lnTo>
                    <a:pt x="1103" y="2940"/>
                  </a:lnTo>
                  <a:lnTo>
                    <a:pt x="736" y="3354"/>
                  </a:lnTo>
                  <a:lnTo>
                    <a:pt x="460" y="3767"/>
                  </a:lnTo>
                  <a:lnTo>
                    <a:pt x="230" y="4089"/>
                  </a:lnTo>
                  <a:lnTo>
                    <a:pt x="93" y="4364"/>
                  </a:lnTo>
                  <a:lnTo>
                    <a:pt x="1" y="4594"/>
                  </a:lnTo>
                  <a:lnTo>
                    <a:pt x="1" y="4732"/>
                  </a:lnTo>
                  <a:lnTo>
                    <a:pt x="47" y="4824"/>
                  </a:lnTo>
                  <a:lnTo>
                    <a:pt x="138" y="4916"/>
                  </a:lnTo>
                  <a:lnTo>
                    <a:pt x="368" y="5099"/>
                  </a:lnTo>
                  <a:lnTo>
                    <a:pt x="782" y="5191"/>
                  </a:lnTo>
                  <a:lnTo>
                    <a:pt x="1241" y="5283"/>
                  </a:lnTo>
                  <a:lnTo>
                    <a:pt x="2389" y="5283"/>
                  </a:lnTo>
                  <a:lnTo>
                    <a:pt x="3675" y="5191"/>
                  </a:lnTo>
                  <a:lnTo>
                    <a:pt x="4962" y="5053"/>
                  </a:lnTo>
                  <a:lnTo>
                    <a:pt x="6064" y="4916"/>
                  </a:lnTo>
                  <a:lnTo>
                    <a:pt x="7120" y="4732"/>
                  </a:lnTo>
                  <a:lnTo>
                    <a:pt x="5788" y="5283"/>
                  </a:lnTo>
                  <a:lnTo>
                    <a:pt x="4916" y="5651"/>
                  </a:lnTo>
                  <a:lnTo>
                    <a:pt x="4686" y="5788"/>
                  </a:lnTo>
                  <a:lnTo>
                    <a:pt x="4594" y="5834"/>
                  </a:lnTo>
                  <a:lnTo>
                    <a:pt x="4640" y="5834"/>
                  </a:lnTo>
                  <a:lnTo>
                    <a:pt x="5375" y="5926"/>
                  </a:lnTo>
                  <a:lnTo>
                    <a:pt x="6156" y="6018"/>
                  </a:lnTo>
                  <a:lnTo>
                    <a:pt x="7672" y="6018"/>
                  </a:lnTo>
                  <a:lnTo>
                    <a:pt x="8407" y="5880"/>
                  </a:lnTo>
                  <a:lnTo>
                    <a:pt x="9141" y="5696"/>
                  </a:lnTo>
                  <a:lnTo>
                    <a:pt x="9876" y="5467"/>
                  </a:lnTo>
                  <a:lnTo>
                    <a:pt x="10565" y="5145"/>
                  </a:lnTo>
                  <a:lnTo>
                    <a:pt x="10565" y="6248"/>
                  </a:lnTo>
                  <a:lnTo>
                    <a:pt x="10565" y="7350"/>
                  </a:lnTo>
                  <a:lnTo>
                    <a:pt x="10657" y="8590"/>
                  </a:lnTo>
                  <a:lnTo>
                    <a:pt x="10795" y="9830"/>
                  </a:lnTo>
                  <a:lnTo>
                    <a:pt x="10933" y="10428"/>
                  </a:lnTo>
                  <a:lnTo>
                    <a:pt x="11071" y="10933"/>
                  </a:lnTo>
                  <a:lnTo>
                    <a:pt x="11208" y="11392"/>
                  </a:lnTo>
                  <a:lnTo>
                    <a:pt x="11438" y="11714"/>
                  </a:lnTo>
                  <a:lnTo>
                    <a:pt x="11530" y="11852"/>
                  </a:lnTo>
                  <a:lnTo>
                    <a:pt x="11668" y="11943"/>
                  </a:lnTo>
                  <a:lnTo>
                    <a:pt x="11806" y="11989"/>
                  </a:lnTo>
                  <a:lnTo>
                    <a:pt x="11943" y="12035"/>
                  </a:lnTo>
                  <a:lnTo>
                    <a:pt x="12219" y="11989"/>
                  </a:lnTo>
                  <a:lnTo>
                    <a:pt x="12495" y="11852"/>
                  </a:lnTo>
                  <a:lnTo>
                    <a:pt x="12770" y="11668"/>
                  </a:lnTo>
                  <a:lnTo>
                    <a:pt x="13046" y="11392"/>
                  </a:lnTo>
                  <a:lnTo>
                    <a:pt x="13276" y="11071"/>
                  </a:lnTo>
                  <a:lnTo>
                    <a:pt x="13459" y="10749"/>
                  </a:lnTo>
                  <a:lnTo>
                    <a:pt x="13643" y="10336"/>
                  </a:lnTo>
                  <a:lnTo>
                    <a:pt x="13827" y="9922"/>
                  </a:lnTo>
                  <a:lnTo>
                    <a:pt x="14148" y="9050"/>
                  </a:lnTo>
                  <a:lnTo>
                    <a:pt x="14378" y="8177"/>
                  </a:lnTo>
                  <a:lnTo>
                    <a:pt x="14516" y="7396"/>
                  </a:lnTo>
                  <a:lnTo>
                    <a:pt x="14562" y="6753"/>
                  </a:lnTo>
                  <a:lnTo>
                    <a:pt x="14562" y="6523"/>
                  </a:lnTo>
                  <a:lnTo>
                    <a:pt x="14516" y="6294"/>
                  </a:lnTo>
                  <a:lnTo>
                    <a:pt x="14378" y="5834"/>
                  </a:lnTo>
                  <a:lnTo>
                    <a:pt x="14102" y="5329"/>
                  </a:lnTo>
                  <a:lnTo>
                    <a:pt x="13827" y="4870"/>
                  </a:lnTo>
                  <a:lnTo>
                    <a:pt x="13276" y="4089"/>
                  </a:lnTo>
                  <a:lnTo>
                    <a:pt x="13000" y="3813"/>
                  </a:lnTo>
                  <a:lnTo>
                    <a:pt x="12632" y="3262"/>
                  </a:lnTo>
                  <a:lnTo>
                    <a:pt x="12219" y="2665"/>
                  </a:lnTo>
                  <a:lnTo>
                    <a:pt x="11622" y="1976"/>
                  </a:lnTo>
                  <a:lnTo>
                    <a:pt x="11254" y="1654"/>
                  </a:lnTo>
                  <a:lnTo>
                    <a:pt x="10841" y="1287"/>
                  </a:lnTo>
                  <a:lnTo>
                    <a:pt x="10382" y="1011"/>
                  </a:lnTo>
                  <a:lnTo>
                    <a:pt x="9922" y="690"/>
                  </a:lnTo>
                  <a:lnTo>
                    <a:pt x="9417" y="460"/>
                  </a:lnTo>
                  <a:lnTo>
                    <a:pt x="8866" y="230"/>
                  </a:lnTo>
                  <a:lnTo>
                    <a:pt x="8269" y="93"/>
                  </a:lnTo>
                  <a:lnTo>
                    <a:pt x="7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7"/>
            <p:cNvSpPr/>
            <p:nvPr/>
          </p:nvSpPr>
          <p:spPr>
            <a:xfrm>
              <a:off x="6666031" y="1163061"/>
              <a:ext cx="76392" cy="93470"/>
            </a:xfrm>
            <a:custGeom>
              <a:avLst/>
              <a:gdLst/>
              <a:ahLst/>
              <a:cxnLst/>
              <a:rect l="l" t="t" r="r" b="b"/>
              <a:pathLst>
                <a:path w="3905" h="4778" extrusionOk="0">
                  <a:moveTo>
                    <a:pt x="2848" y="1"/>
                  </a:moveTo>
                  <a:lnTo>
                    <a:pt x="2618" y="93"/>
                  </a:lnTo>
                  <a:lnTo>
                    <a:pt x="2343" y="185"/>
                  </a:lnTo>
                  <a:lnTo>
                    <a:pt x="2113" y="322"/>
                  </a:lnTo>
                  <a:lnTo>
                    <a:pt x="1654" y="690"/>
                  </a:lnTo>
                  <a:lnTo>
                    <a:pt x="1240" y="1057"/>
                  </a:lnTo>
                  <a:lnTo>
                    <a:pt x="873" y="1425"/>
                  </a:lnTo>
                  <a:lnTo>
                    <a:pt x="551" y="1792"/>
                  </a:lnTo>
                  <a:lnTo>
                    <a:pt x="0" y="3859"/>
                  </a:lnTo>
                  <a:lnTo>
                    <a:pt x="46" y="3905"/>
                  </a:lnTo>
                  <a:lnTo>
                    <a:pt x="138" y="4135"/>
                  </a:lnTo>
                  <a:lnTo>
                    <a:pt x="322" y="4365"/>
                  </a:lnTo>
                  <a:lnTo>
                    <a:pt x="505" y="4548"/>
                  </a:lnTo>
                  <a:lnTo>
                    <a:pt x="735" y="4640"/>
                  </a:lnTo>
                  <a:lnTo>
                    <a:pt x="965" y="4732"/>
                  </a:lnTo>
                  <a:lnTo>
                    <a:pt x="1240" y="4778"/>
                  </a:lnTo>
                  <a:lnTo>
                    <a:pt x="1470" y="4732"/>
                  </a:lnTo>
                  <a:lnTo>
                    <a:pt x="1746" y="4686"/>
                  </a:lnTo>
                  <a:lnTo>
                    <a:pt x="2021" y="4548"/>
                  </a:lnTo>
                  <a:lnTo>
                    <a:pt x="2251" y="4411"/>
                  </a:lnTo>
                  <a:lnTo>
                    <a:pt x="2527" y="4181"/>
                  </a:lnTo>
                  <a:lnTo>
                    <a:pt x="2756" y="3905"/>
                  </a:lnTo>
                  <a:lnTo>
                    <a:pt x="2986" y="3584"/>
                  </a:lnTo>
                  <a:lnTo>
                    <a:pt x="3170" y="3216"/>
                  </a:lnTo>
                  <a:lnTo>
                    <a:pt x="3537" y="2481"/>
                  </a:lnTo>
                  <a:lnTo>
                    <a:pt x="3675" y="2114"/>
                  </a:lnTo>
                  <a:lnTo>
                    <a:pt x="3767" y="1746"/>
                  </a:lnTo>
                  <a:lnTo>
                    <a:pt x="3859" y="1379"/>
                  </a:lnTo>
                  <a:lnTo>
                    <a:pt x="3905" y="1057"/>
                  </a:lnTo>
                  <a:lnTo>
                    <a:pt x="3859" y="736"/>
                  </a:lnTo>
                  <a:lnTo>
                    <a:pt x="3813" y="460"/>
                  </a:lnTo>
                  <a:lnTo>
                    <a:pt x="3675" y="276"/>
                  </a:lnTo>
                  <a:lnTo>
                    <a:pt x="3537" y="93"/>
                  </a:lnTo>
                  <a:lnTo>
                    <a:pt x="3307"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7"/>
            <p:cNvSpPr/>
            <p:nvPr/>
          </p:nvSpPr>
          <p:spPr>
            <a:xfrm>
              <a:off x="6680409" y="1184638"/>
              <a:ext cx="45835" cy="57533"/>
            </a:xfrm>
            <a:custGeom>
              <a:avLst/>
              <a:gdLst/>
              <a:ahLst/>
              <a:cxnLst/>
              <a:rect l="l" t="t" r="r" b="b"/>
              <a:pathLst>
                <a:path w="2343" h="2941" extrusionOk="0">
                  <a:moveTo>
                    <a:pt x="2343" y="0"/>
                  </a:moveTo>
                  <a:lnTo>
                    <a:pt x="2113" y="46"/>
                  </a:lnTo>
                  <a:lnTo>
                    <a:pt x="1883" y="92"/>
                  </a:lnTo>
                  <a:lnTo>
                    <a:pt x="1654" y="184"/>
                  </a:lnTo>
                  <a:lnTo>
                    <a:pt x="1424" y="276"/>
                  </a:lnTo>
                  <a:lnTo>
                    <a:pt x="1057" y="597"/>
                  </a:lnTo>
                  <a:lnTo>
                    <a:pt x="689" y="965"/>
                  </a:lnTo>
                  <a:lnTo>
                    <a:pt x="414" y="1424"/>
                  </a:lnTo>
                  <a:lnTo>
                    <a:pt x="184" y="1884"/>
                  </a:lnTo>
                  <a:lnTo>
                    <a:pt x="46" y="2389"/>
                  </a:lnTo>
                  <a:lnTo>
                    <a:pt x="0" y="2848"/>
                  </a:lnTo>
                  <a:lnTo>
                    <a:pt x="0" y="2894"/>
                  </a:lnTo>
                  <a:lnTo>
                    <a:pt x="46" y="2940"/>
                  </a:lnTo>
                  <a:lnTo>
                    <a:pt x="92" y="2940"/>
                  </a:lnTo>
                  <a:lnTo>
                    <a:pt x="138" y="2894"/>
                  </a:lnTo>
                  <a:lnTo>
                    <a:pt x="368" y="2527"/>
                  </a:lnTo>
                  <a:lnTo>
                    <a:pt x="643" y="2205"/>
                  </a:lnTo>
                  <a:lnTo>
                    <a:pt x="827" y="2021"/>
                  </a:lnTo>
                  <a:lnTo>
                    <a:pt x="1057" y="1930"/>
                  </a:lnTo>
                  <a:lnTo>
                    <a:pt x="1286" y="1884"/>
                  </a:lnTo>
                  <a:lnTo>
                    <a:pt x="1562" y="1975"/>
                  </a:lnTo>
                  <a:lnTo>
                    <a:pt x="1562" y="1930"/>
                  </a:lnTo>
                  <a:lnTo>
                    <a:pt x="1470" y="1838"/>
                  </a:lnTo>
                  <a:lnTo>
                    <a:pt x="1332" y="1746"/>
                  </a:lnTo>
                  <a:lnTo>
                    <a:pt x="919" y="1746"/>
                  </a:lnTo>
                  <a:lnTo>
                    <a:pt x="643" y="1838"/>
                  </a:lnTo>
                  <a:lnTo>
                    <a:pt x="551" y="1930"/>
                  </a:lnTo>
                  <a:lnTo>
                    <a:pt x="460" y="2067"/>
                  </a:lnTo>
                  <a:lnTo>
                    <a:pt x="597" y="1700"/>
                  </a:lnTo>
                  <a:lnTo>
                    <a:pt x="781" y="1424"/>
                  </a:lnTo>
                  <a:lnTo>
                    <a:pt x="965" y="1103"/>
                  </a:lnTo>
                  <a:lnTo>
                    <a:pt x="1194" y="827"/>
                  </a:lnTo>
                  <a:lnTo>
                    <a:pt x="1424" y="597"/>
                  </a:lnTo>
                  <a:lnTo>
                    <a:pt x="1700" y="368"/>
                  </a:lnTo>
                  <a:lnTo>
                    <a:pt x="2021" y="184"/>
                  </a:lnTo>
                  <a:lnTo>
                    <a:pt x="2343" y="46"/>
                  </a:lnTo>
                  <a:lnTo>
                    <a:pt x="23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7"/>
            <p:cNvSpPr/>
            <p:nvPr/>
          </p:nvSpPr>
          <p:spPr>
            <a:xfrm>
              <a:off x="6542024" y="1345481"/>
              <a:ext cx="189619" cy="200398"/>
            </a:xfrm>
            <a:custGeom>
              <a:avLst/>
              <a:gdLst/>
              <a:ahLst/>
              <a:cxnLst/>
              <a:rect l="l" t="t" r="r" b="b"/>
              <a:pathLst>
                <a:path w="9693" h="10244" extrusionOk="0">
                  <a:moveTo>
                    <a:pt x="8085" y="0"/>
                  </a:moveTo>
                  <a:lnTo>
                    <a:pt x="2710" y="5604"/>
                  </a:lnTo>
                  <a:lnTo>
                    <a:pt x="919" y="1241"/>
                  </a:lnTo>
                  <a:lnTo>
                    <a:pt x="138" y="2527"/>
                  </a:lnTo>
                  <a:lnTo>
                    <a:pt x="0" y="9141"/>
                  </a:lnTo>
                  <a:lnTo>
                    <a:pt x="2573" y="6477"/>
                  </a:lnTo>
                  <a:lnTo>
                    <a:pt x="4410" y="10244"/>
                  </a:lnTo>
                  <a:lnTo>
                    <a:pt x="4456" y="10244"/>
                  </a:lnTo>
                  <a:lnTo>
                    <a:pt x="4502" y="10198"/>
                  </a:lnTo>
                  <a:lnTo>
                    <a:pt x="4640" y="9968"/>
                  </a:lnTo>
                  <a:lnTo>
                    <a:pt x="5237" y="9049"/>
                  </a:lnTo>
                  <a:lnTo>
                    <a:pt x="7074" y="6156"/>
                  </a:lnTo>
                  <a:lnTo>
                    <a:pt x="9692" y="1746"/>
                  </a:lnTo>
                  <a:lnTo>
                    <a:pt x="80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7"/>
            <p:cNvSpPr/>
            <p:nvPr/>
          </p:nvSpPr>
          <p:spPr>
            <a:xfrm>
              <a:off x="6537525" y="1387716"/>
              <a:ext cx="188719" cy="164462"/>
            </a:xfrm>
            <a:custGeom>
              <a:avLst/>
              <a:gdLst/>
              <a:ahLst/>
              <a:cxnLst/>
              <a:rect l="l" t="t" r="r" b="b"/>
              <a:pathLst>
                <a:path w="9647" h="8407" extrusionOk="0">
                  <a:moveTo>
                    <a:pt x="9647" y="0"/>
                  </a:moveTo>
                  <a:lnTo>
                    <a:pt x="9601" y="46"/>
                  </a:lnTo>
                  <a:lnTo>
                    <a:pt x="8544" y="1608"/>
                  </a:lnTo>
                  <a:lnTo>
                    <a:pt x="7029" y="3951"/>
                  </a:lnTo>
                  <a:lnTo>
                    <a:pt x="5605" y="6293"/>
                  </a:lnTo>
                  <a:lnTo>
                    <a:pt x="4640" y="7901"/>
                  </a:lnTo>
                  <a:lnTo>
                    <a:pt x="3813" y="6247"/>
                  </a:lnTo>
                  <a:lnTo>
                    <a:pt x="3216" y="5099"/>
                  </a:lnTo>
                  <a:lnTo>
                    <a:pt x="2757" y="4318"/>
                  </a:lnTo>
                  <a:lnTo>
                    <a:pt x="2389" y="4640"/>
                  </a:lnTo>
                  <a:lnTo>
                    <a:pt x="1608" y="5421"/>
                  </a:lnTo>
                  <a:lnTo>
                    <a:pt x="368" y="6615"/>
                  </a:lnTo>
                  <a:lnTo>
                    <a:pt x="460" y="3537"/>
                  </a:lnTo>
                  <a:lnTo>
                    <a:pt x="460" y="1700"/>
                  </a:lnTo>
                  <a:lnTo>
                    <a:pt x="414" y="965"/>
                  </a:lnTo>
                  <a:lnTo>
                    <a:pt x="368" y="414"/>
                  </a:lnTo>
                  <a:lnTo>
                    <a:pt x="276" y="414"/>
                  </a:lnTo>
                  <a:lnTo>
                    <a:pt x="184" y="2067"/>
                  </a:lnTo>
                  <a:lnTo>
                    <a:pt x="93" y="3721"/>
                  </a:lnTo>
                  <a:lnTo>
                    <a:pt x="1" y="5512"/>
                  </a:lnTo>
                  <a:lnTo>
                    <a:pt x="47" y="7304"/>
                  </a:lnTo>
                  <a:lnTo>
                    <a:pt x="93" y="7304"/>
                  </a:lnTo>
                  <a:lnTo>
                    <a:pt x="139" y="7212"/>
                  </a:lnTo>
                  <a:lnTo>
                    <a:pt x="414" y="6982"/>
                  </a:lnTo>
                  <a:lnTo>
                    <a:pt x="1241" y="6110"/>
                  </a:lnTo>
                  <a:lnTo>
                    <a:pt x="2160" y="5145"/>
                  </a:lnTo>
                  <a:lnTo>
                    <a:pt x="2757" y="4456"/>
                  </a:lnTo>
                  <a:lnTo>
                    <a:pt x="3170" y="5466"/>
                  </a:lnTo>
                  <a:lnTo>
                    <a:pt x="3675" y="6477"/>
                  </a:lnTo>
                  <a:lnTo>
                    <a:pt x="4135" y="7442"/>
                  </a:lnTo>
                  <a:lnTo>
                    <a:pt x="4686" y="8406"/>
                  </a:lnTo>
                  <a:lnTo>
                    <a:pt x="4870" y="8131"/>
                  </a:lnTo>
                  <a:lnTo>
                    <a:pt x="5375" y="7350"/>
                  </a:lnTo>
                  <a:lnTo>
                    <a:pt x="6937" y="4823"/>
                  </a:lnTo>
                  <a:lnTo>
                    <a:pt x="8590" y="2021"/>
                  </a:lnTo>
                  <a:lnTo>
                    <a:pt x="9233" y="873"/>
                  </a:lnTo>
                  <a:lnTo>
                    <a:pt x="9647" y="46"/>
                  </a:lnTo>
                  <a:lnTo>
                    <a:pt x="96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7"/>
            <p:cNvSpPr/>
            <p:nvPr/>
          </p:nvSpPr>
          <p:spPr>
            <a:xfrm>
              <a:off x="6400039" y="2098481"/>
              <a:ext cx="475369" cy="26977"/>
            </a:xfrm>
            <a:custGeom>
              <a:avLst/>
              <a:gdLst/>
              <a:ahLst/>
              <a:cxnLst/>
              <a:rect l="l" t="t" r="r" b="b"/>
              <a:pathLst>
                <a:path w="24300" h="1379" extrusionOk="0">
                  <a:moveTo>
                    <a:pt x="1" y="1"/>
                  </a:moveTo>
                  <a:lnTo>
                    <a:pt x="1" y="1379"/>
                  </a:lnTo>
                  <a:lnTo>
                    <a:pt x="24300" y="1379"/>
                  </a:lnTo>
                  <a:lnTo>
                    <a:pt x="243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7"/>
            <p:cNvSpPr/>
            <p:nvPr/>
          </p:nvSpPr>
          <p:spPr>
            <a:xfrm>
              <a:off x="6400039" y="2098481"/>
              <a:ext cx="289368" cy="26977"/>
            </a:xfrm>
            <a:custGeom>
              <a:avLst/>
              <a:gdLst/>
              <a:ahLst/>
              <a:cxnLst/>
              <a:rect l="l" t="t" r="r" b="b"/>
              <a:pathLst>
                <a:path w="14792" h="1379" extrusionOk="0">
                  <a:moveTo>
                    <a:pt x="1" y="1"/>
                  </a:moveTo>
                  <a:lnTo>
                    <a:pt x="1" y="1379"/>
                  </a:lnTo>
                  <a:lnTo>
                    <a:pt x="14792" y="1379"/>
                  </a:lnTo>
                  <a:lnTo>
                    <a:pt x="147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7"/>
            <p:cNvSpPr/>
            <p:nvPr/>
          </p:nvSpPr>
          <p:spPr>
            <a:xfrm>
              <a:off x="5951647" y="1715701"/>
              <a:ext cx="687446" cy="410656"/>
            </a:xfrm>
            <a:custGeom>
              <a:avLst/>
              <a:gdLst/>
              <a:ahLst/>
              <a:cxnLst/>
              <a:rect l="l" t="t" r="r" b="b"/>
              <a:pathLst>
                <a:path w="35141" h="20992" extrusionOk="0">
                  <a:moveTo>
                    <a:pt x="1" y="0"/>
                  </a:moveTo>
                  <a:lnTo>
                    <a:pt x="4411" y="20992"/>
                  </a:lnTo>
                  <a:lnTo>
                    <a:pt x="35140" y="20992"/>
                  </a:lnTo>
                  <a:lnTo>
                    <a:pt x="3077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7"/>
            <p:cNvSpPr/>
            <p:nvPr/>
          </p:nvSpPr>
          <p:spPr>
            <a:xfrm>
              <a:off x="6258974" y="1883724"/>
              <a:ext cx="73692" cy="73712"/>
            </a:xfrm>
            <a:custGeom>
              <a:avLst/>
              <a:gdLst/>
              <a:ahLst/>
              <a:cxnLst/>
              <a:rect l="l" t="t" r="r" b="b"/>
              <a:pathLst>
                <a:path w="3767" h="3768" extrusionOk="0">
                  <a:moveTo>
                    <a:pt x="1654" y="1"/>
                  </a:moveTo>
                  <a:lnTo>
                    <a:pt x="1424" y="47"/>
                  </a:lnTo>
                  <a:lnTo>
                    <a:pt x="1103" y="93"/>
                  </a:lnTo>
                  <a:lnTo>
                    <a:pt x="781" y="230"/>
                  </a:lnTo>
                  <a:lnTo>
                    <a:pt x="551" y="460"/>
                  </a:lnTo>
                  <a:lnTo>
                    <a:pt x="322" y="690"/>
                  </a:lnTo>
                  <a:lnTo>
                    <a:pt x="138" y="965"/>
                  </a:lnTo>
                  <a:lnTo>
                    <a:pt x="46" y="1241"/>
                  </a:lnTo>
                  <a:lnTo>
                    <a:pt x="0" y="1563"/>
                  </a:lnTo>
                  <a:lnTo>
                    <a:pt x="0" y="1884"/>
                  </a:lnTo>
                  <a:lnTo>
                    <a:pt x="92" y="2297"/>
                  </a:lnTo>
                  <a:lnTo>
                    <a:pt x="230" y="2619"/>
                  </a:lnTo>
                  <a:lnTo>
                    <a:pt x="414" y="2941"/>
                  </a:lnTo>
                  <a:lnTo>
                    <a:pt x="689" y="3216"/>
                  </a:lnTo>
                  <a:lnTo>
                    <a:pt x="965" y="3446"/>
                  </a:lnTo>
                  <a:lnTo>
                    <a:pt x="1286" y="3630"/>
                  </a:lnTo>
                  <a:lnTo>
                    <a:pt x="1654" y="3721"/>
                  </a:lnTo>
                  <a:lnTo>
                    <a:pt x="2067" y="3767"/>
                  </a:lnTo>
                  <a:lnTo>
                    <a:pt x="2343" y="3767"/>
                  </a:lnTo>
                  <a:lnTo>
                    <a:pt x="2664" y="3675"/>
                  </a:lnTo>
                  <a:lnTo>
                    <a:pt x="2940" y="3538"/>
                  </a:lnTo>
                  <a:lnTo>
                    <a:pt x="3216" y="3354"/>
                  </a:lnTo>
                  <a:lnTo>
                    <a:pt x="3399" y="3124"/>
                  </a:lnTo>
                  <a:lnTo>
                    <a:pt x="3583" y="2849"/>
                  </a:lnTo>
                  <a:lnTo>
                    <a:pt x="3675" y="2573"/>
                  </a:lnTo>
                  <a:lnTo>
                    <a:pt x="3767" y="2252"/>
                  </a:lnTo>
                  <a:lnTo>
                    <a:pt x="3721" y="1884"/>
                  </a:lnTo>
                  <a:lnTo>
                    <a:pt x="3675" y="1517"/>
                  </a:lnTo>
                  <a:lnTo>
                    <a:pt x="3491" y="1149"/>
                  </a:lnTo>
                  <a:lnTo>
                    <a:pt x="3307" y="828"/>
                  </a:lnTo>
                  <a:lnTo>
                    <a:pt x="3032" y="552"/>
                  </a:lnTo>
                  <a:lnTo>
                    <a:pt x="2756" y="368"/>
                  </a:lnTo>
                  <a:lnTo>
                    <a:pt x="2435" y="185"/>
                  </a:lnTo>
                  <a:lnTo>
                    <a:pt x="2067" y="47"/>
                  </a:lnTo>
                  <a:lnTo>
                    <a:pt x="16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7"/>
            <p:cNvSpPr/>
            <p:nvPr/>
          </p:nvSpPr>
          <p:spPr>
            <a:xfrm>
              <a:off x="6158325" y="1961015"/>
              <a:ext cx="368440" cy="277670"/>
            </a:xfrm>
            <a:custGeom>
              <a:avLst/>
              <a:gdLst/>
              <a:ahLst/>
              <a:cxnLst/>
              <a:rect l="l" t="t" r="r" b="b"/>
              <a:pathLst>
                <a:path w="18834" h="14194" extrusionOk="0">
                  <a:moveTo>
                    <a:pt x="7993" y="0"/>
                  </a:moveTo>
                  <a:lnTo>
                    <a:pt x="7626" y="46"/>
                  </a:lnTo>
                  <a:lnTo>
                    <a:pt x="7350" y="138"/>
                  </a:lnTo>
                  <a:lnTo>
                    <a:pt x="7120" y="276"/>
                  </a:lnTo>
                  <a:lnTo>
                    <a:pt x="6937" y="459"/>
                  </a:lnTo>
                  <a:lnTo>
                    <a:pt x="6799" y="689"/>
                  </a:lnTo>
                  <a:lnTo>
                    <a:pt x="6707" y="919"/>
                  </a:lnTo>
                  <a:lnTo>
                    <a:pt x="6615" y="1194"/>
                  </a:lnTo>
                  <a:lnTo>
                    <a:pt x="6569" y="1470"/>
                  </a:lnTo>
                  <a:lnTo>
                    <a:pt x="6523" y="1975"/>
                  </a:lnTo>
                  <a:lnTo>
                    <a:pt x="6569" y="2435"/>
                  </a:lnTo>
                  <a:lnTo>
                    <a:pt x="6661" y="2894"/>
                  </a:lnTo>
                  <a:lnTo>
                    <a:pt x="6431" y="2572"/>
                  </a:lnTo>
                  <a:lnTo>
                    <a:pt x="6156" y="2251"/>
                  </a:lnTo>
                  <a:lnTo>
                    <a:pt x="5834" y="1883"/>
                  </a:lnTo>
                  <a:lnTo>
                    <a:pt x="5421" y="1562"/>
                  </a:lnTo>
                  <a:lnTo>
                    <a:pt x="5191" y="1424"/>
                  </a:lnTo>
                  <a:lnTo>
                    <a:pt x="4962" y="1286"/>
                  </a:lnTo>
                  <a:lnTo>
                    <a:pt x="4732" y="1194"/>
                  </a:lnTo>
                  <a:lnTo>
                    <a:pt x="4456" y="1148"/>
                  </a:lnTo>
                  <a:lnTo>
                    <a:pt x="4181" y="1148"/>
                  </a:lnTo>
                  <a:lnTo>
                    <a:pt x="3951" y="1194"/>
                  </a:lnTo>
                  <a:lnTo>
                    <a:pt x="3721" y="1240"/>
                  </a:lnTo>
                  <a:lnTo>
                    <a:pt x="3538" y="1332"/>
                  </a:lnTo>
                  <a:lnTo>
                    <a:pt x="3354" y="1470"/>
                  </a:lnTo>
                  <a:lnTo>
                    <a:pt x="3262" y="1608"/>
                  </a:lnTo>
                  <a:lnTo>
                    <a:pt x="3124" y="1746"/>
                  </a:lnTo>
                  <a:lnTo>
                    <a:pt x="3032" y="1929"/>
                  </a:lnTo>
                  <a:lnTo>
                    <a:pt x="2940" y="2297"/>
                  </a:lnTo>
                  <a:lnTo>
                    <a:pt x="2894" y="2756"/>
                  </a:lnTo>
                  <a:lnTo>
                    <a:pt x="2940" y="3215"/>
                  </a:lnTo>
                  <a:lnTo>
                    <a:pt x="2986" y="3767"/>
                  </a:lnTo>
                  <a:lnTo>
                    <a:pt x="3124" y="4318"/>
                  </a:lnTo>
                  <a:lnTo>
                    <a:pt x="3354" y="5466"/>
                  </a:lnTo>
                  <a:lnTo>
                    <a:pt x="3629" y="6569"/>
                  </a:lnTo>
                  <a:lnTo>
                    <a:pt x="3721" y="7074"/>
                  </a:lnTo>
                  <a:lnTo>
                    <a:pt x="3767" y="7579"/>
                  </a:lnTo>
                  <a:lnTo>
                    <a:pt x="3767" y="8039"/>
                  </a:lnTo>
                  <a:lnTo>
                    <a:pt x="3675" y="8452"/>
                  </a:lnTo>
                  <a:lnTo>
                    <a:pt x="460" y="8452"/>
                  </a:lnTo>
                  <a:lnTo>
                    <a:pt x="1" y="9692"/>
                  </a:lnTo>
                  <a:lnTo>
                    <a:pt x="736" y="10151"/>
                  </a:lnTo>
                  <a:lnTo>
                    <a:pt x="1471" y="10703"/>
                  </a:lnTo>
                  <a:lnTo>
                    <a:pt x="3032" y="11851"/>
                  </a:lnTo>
                  <a:lnTo>
                    <a:pt x="3767" y="12402"/>
                  </a:lnTo>
                  <a:lnTo>
                    <a:pt x="4502" y="12907"/>
                  </a:lnTo>
                  <a:lnTo>
                    <a:pt x="5145" y="13275"/>
                  </a:lnTo>
                  <a:lnTo>
                    <a:pt x="5467" y="13367"/>
                  </a:lnTo>
                  <a:lnTo>
                    <a:pt x="5788" y="13459"/>
                  </a:lnTo>
                  <a:lnTo>
                    <a:pt x="6064" y="13505"/>
                  </a:lnTo>
                  <a:lnTo>
                    <a:pt x="6385" y="13505"/>
                  </a:lnTo>
                  <a:lnTo>
                    <a:pt x="6661" y="13413"/>
                  </a:lnTo>
                  <a:lnTo>
                    <a:pt x="6937" y="13321"/>
                  </a:lnTo>
                  <a:lnTo>
                    <a:pt x="7166" y="13183"/>
                  </a:lnTo>
                  <a:lnTo>
                    <a:pt x="7396" y="12999"/>
                  </a:lnTo>
                  <a:lnTo>
                    <a:pt x="7626" y="12770"/>
                  </a:lnTo>
                  <a:lnTo>
                    <a:pt x="7763" y="12540"/>
                  </a:lnTo>
                  <a:lnTo>
                    <a:pt x="7901" y="12816"/>
                  </a:lnTo>
                  <a:lnTo>
                    <a:pt x="8085" y="13045"/>
                  </a:lnTo>
                  <a:lnTo>
                    <a:pt x="8315" y="13367"/>
                  </a:lnTo>
                  <a:lnTo>
                    <a:pt x="8636" y="13642"/>
                  </a:lnTo>
                  <a:lnTo>
                    <a:pt x="9004" y="13918"/>
                  </a:lnTo>
                  <a:lnTo>
                    <a:pt x="9233" y="14010"/>
                  </a:lnTo>
                  <a:lnTo>
                    <a:pt x="9463" y="14102"/>
                  </a:lnTo>
                  <a:lnTo>
                    <a:pt x="9693" y="14148"/>
                  </a:lnTo>
                  <a:lnTo>
                    <a:pt x="9968" y="14194"/>
                  </a:lnTo>
                  <a:lnTo>
                    <a:pt x="10244" y="14148"/>
                  </a:lnTo>
                  <a:lnTo>
                    <a:pt x="10519" y="14010"/>
                  </a:lnTo>
                  <a:lnTo>
                    <a:pt x="10749" y="13780"/>
                  </a:lnTo>
                  <a:lnTo>
                    <a:pt x="10979" y="13597"/>
                  </a:lnTo>
                  <a:lnTo>
                    <a:pt x="11300" y="13183"/>
                  </a:lnTo>
                  <a:lnTo>
                    <a:pt x="11392" y="12999"/>
                  </a:lnTo>
                  <a:lnTo>
                    <a:pt x="11576" y="13229"/>
                  </a:lnTo>
                  <a:lnTo>
                    <a:pt x="11760" y="13459"/>
                  </a:lnTo>
                  <a:lnTo>
                    <a:pt x="11943" y="13688"/>
                  </a:lnTo>
                  <a:lnTo>
                    <a:pt x="12219" y="13872"/>
                  </a:lnTo>
                  <a:lnTo>
                    <a:pt x="12449" y="14010"/>
                  </a:lnTo>
                  <a:lnTo>
                    <a:pt x="12724" y="14102"/>
                  </a:lnTo>
                  <a:lnTo>
                    <a:pt x="13046" y="14148"/>
                  </a:lnTo>
                  <a:lnTo>
                    <a:pt x="13321" y="14194"/>
                  </a:lnTo>
                  <a:lnTo>
                    <a:pt x="13689" y="14102"/>
                  </a:lnTo>
                  <a:lnTo>
                    <a:pt x="14010" y="13964"/>
                  </a:lnTo>
                  <a:lnTo>
                    <a:pt x="14286" y="13780"/>
                  </a:lnTo>
                  <a:lnTo>
                    <a:pt x="14516" y="13551"/>
                  </a:lnTo>
                  <a:lnTo>
                    <a:pt x="14699" y="13321"/>
                  </a:lnTo>
                  <a:lnTo>
                    <a:pt x="14837" y="13137"/>
                  </a:lnTo>
                  <a:lnTo>
                    <a:pt x="14929" y="12953"/>
                  </a:lnTo>
                  <a:lnTo>
                    <a:pt x="15113" y="13091"/>
                  </a:lnTo>
                  <a:lnTo>
                    <a:pt x="15343" y="13229"/>
                  </a:lnTo>
                  <a:lnTo>
                    <a:pt x="15618" y="13367"/>
                  </a:lnTo>
                  <a:lnTo>
                    <a:pt x="15986" y="13459"/>
                  </a:lnTo>
                  <a:lnTo>
                    <a:pt x="16353" y="13551"/>
                  </a:lnTo>
                  <a:lnTo>
                    <a:pt x="16721" y="13551"/>
                  </a:lnTo>
                  <a:lnTo>
                    <a:pt x="16950" y="13505"/>
                  </a:lnTo>
                  <a:lnTo>
                    <a:pt x="17134" y="13459"/>
                  </a:lnTo>
                  <a:lnTo>
                    <a:pt x="17318" y="13367"/>
                  </a:lnTo>
                  <a:lnTo>
                    <a:pt x="17501" y="13229"/>
                  </a:lnTo>
                  <a:lnTo>
                    <a:pt x="17685" y="13045"/>
                  </a:lnTo>
                  <a:lnTo>
                    <a:pt x="17823" y="12816"/>
                  </a:lnTo>
                  <a:lnTo>
                    <a:pt x="18144" y="12264"/>
                  </a:lnTo>
                  <a:lnTo>
                    <a:pt x="18374" y="11575"/>
                  </a:lnTo>
                  <a:lnTo>
                    <a:pt x="18558" y="10795"/>
                  </a:lnTo>
                  <a:lnTo>
                    <a:pt x="18696" y="9922"/>
                  </a:lnTo>
                  <a:lnTo>
                    <a:pt x="18788" y="9003"/>
                  </a:lnTo>
                  <a:lnTo>
                    <a:pt x="18834" y="8084"/>
                  </a:lnTo>
                  <a:lnTo>
                    <a:pt x="18788" y="7120"/>
                  </a:lnTo>
                  <a:lnTo>
                    <a:pt x="18696" y="6155"/>
                  </a:lnTo>
                  <a:lnTo>
                    <a:pt x="18512" y="5282"/>
                  </a:lnTo>
                  <a:lnTo>
                    <a:pt x="18236" y="4410"/>
                  </a:lnTo>
                  <a:lnTo>
                    <a:pt x="17915" y="3675"/>
                  </a:lnTo>
                  <a:lnTo>
                    <a:pt x="17731" y="3307"/>
                  </a:lnTo>
                  <a:lnTo>
                    <a:pt x="17547" y="2986"/>
                  </a:lnTo>
                  <a:lnTo>
                    <a:pt x="17318" y="2710"/>
                  </a:lnTo>
                  <a:lnTo>
                    <a:pt x="17042" y="2481"/>
                  </a:lnTo>
                  <a:lnTo>
                    <a:pt x="16766" y="2251"/>
                  </a:lnTo>
                  <a:lnTo>
                    <a:pt x="16491" y="2113"/>
                  </a:lnTo>
                  <a:lnTo>
                    <a:pt x="16215" y="2021"/>
                  </a:lnTo>
                  <a:lnTo>
                    <a:pt x="15986" y="1975"/>
                  </a:lnTo>
                  <a:lnTo>
                    <a:pt x="15802" y="1975"/>
                  </a:lnTo>
                  <a:lnTo>
                    <a:pt x="15618" y="2021"/>
                  </a:lnTo>
                  <a:lnTo>
                    <a:pt x="15480" y="2113"/>
                  </a:lnTo>
                  <a:lnTo>
                    <a:pt x="15343" y="2251"/>
                  </a:lnTo>
                  <a:lnTo>
                    <a:pt x="15159" y="2572"/>
                  </a:lnTo>
                  <a:lnTo>
                    <a:pt x="15067" y="2940"/>
                  </a:lnTo>
                  <a:lnTo>
                    <a:pt x="15021" y="3261"/>
                  </a:lnTo>
                  <a:lnTo>
                    <a:pt x="14975" y="3583"/>
                  </a:lnTo>
                  <a:lnTo>
                    <a:pt x="14837" y="3078"/>
                  </a:lnTo>
                  <a:lnTo>
                    <a:pt x="14654" y="2572"/>
                  </a:lnTo>
                  <a:lnTo>
                    <a:pt x="14378" y="1975"/>
                  </a:lnTo>
                  <a:lnTo>
                    <a:pt x="14010" y="1378"/>
                  </a:lnTo>
                  <a:lnTo>
                    <a:pt x="13781" y="1103"/>
                  </a:lnTo>
                  <a:lnTo>
                    <a:pt x="13551" y="873"/>
                  </a:lnTo>
                  <a:lnTo>
                    <a:pt x="13321" y="643"/>
                  </a:lnTo>
                  <a:lnTo>
                    <a:pt x="13000" y="459"/>
                  </a:lnTo>
                  <a:lnTo>
                    <a:pt x="12724" y="322"/>
                  </a:lnTo>
                  <a:lnTo>
                    <a:pt x="12357" y="276"/>
                  </a:lnTo>
                  <a:lnTo>
                    <a:pt x="12035" y="276"/>
                  </a:lnTo>
                  <a:lnTo>
                    <a:pt x="11760" y="368"/>
                  </a:lnTo>
                  <a:lnTo>
                    <a:pt x="11530" y="459"/>
                  </a:lnTo>
                  <a:lnTo>
                    <a:pt x="11300" y="643"/>
                  </a:lnTo>
                  <a:lnTo>
                    <a:pt x="11163" y="827"/>
                  </a:lnTo>
                  <a:lnTo>
                    <a:pt x="11025" y="1057"/>
                  </a:lnTo>
                  <a:lnTo>
                    <a:pt x="10933" y="1332"/>
                  </a:lnTo>
                  <a:lnTo>
                    <a:pt x="10841" y="1608"/>
                  </a:lnTo>
                  <a:lnTo>
                    <a:pt x="10749" y="2113"/>
                  </a:lnTo>
                  <a:lnTo>
                    <a:pt x="10703" y="2572"/>
                  </a:lnTo>
                  <a:lnTo>
                    <a:pt x="10703" y="3032"/>
                  </a:lnTo>
                  <a:lnTo>
                    <a:pt x="10565" y="2526"/>
                  </a:lnTo>
                  <a:lnTo>
                    <a:pt x="10336" y="2067"/>
                  </a:lnTo>
                  <a:lnTo>
                    <a:pt x="10060" y="1516"/>
                  </a:lnTo>
                  <a:lnTo>
                    <a:pt x="9693" y="919"/>
                  </a:lnTo>
                  <a:lnTo>
                    <a:pt x="9463" y="689"/>
                  </a:lnTo>
                  <a:lnTo>
                    <a:pt x="9233" y="459"/>
                  </a:lnTo>
                  <a:lnTo>
                    <a:pt x="8958" y="276"/>
                  </a:lnTo>
                  <a:lnTo>
                    <a:pt x="8682" y="138"/>
                  </a:lnTo>
                  <a:lnTo>
                    <a:pt x="8361" y="46"/>
                  </a:lnTo>
                  <a:lnTo>
                    <a:pt x="7993"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7"/>
            <p:cNvSpPr/>
            <p:nvPr/>
          </p:nvSpPr>
          <p:spPr>
            <a:xfrm>
              <a:off x="6095432" y="2125438"/>
              <a:ext cx="134805" cy="65632"/>
            </a:xfrm>
            <a:custGeom>
              <a:avLst/>
              <a:gdLst/>
              <a:ahLst/>
              <a:cxnLst/>
              <a:rect l="l" t="t" r="r" b="b"/>
              <a:pathLst>
                <a:path w="6891" h="3355" extrusionOk="0">
                  <a:moveTo>
                    <a:pt x="3583" y="1"/>
                  </a:moveTo>
                  <a:lnTo>
                    <a:pt x="2894" y="139"/>
                  </a:lnTo>
                  <a:lnTo>
                    <a:pt x="2297" y="277"/>
                  </a:lnTo>
                  <a:lnTo>
                    <a:pt x="1746" y="460"/>
                  </a:lnTo>
                  <a:lnTo>
                    <a:pt x="1286" y="690"/>
                  </a:lnTo>
                  <a:lnTo>
                    <a:pt x="919" y="920"/>
                  </a:lnTo>
                  <a:lnTo>
                    <a:pt x="597" y="1195"/>
                  </a:lnTo>
                  <a:lnTo>
                    <a:pt x="322" y="1471"/>
                  </a:lnTo>
                  <a:lnTo>
                    <a:pt x="138" y="1746"/>
                  </a:lnTo>
                  <a:lnTo>
                    <a:pt x="46" y="2022"/>
                  </a:lnTo>
                  <a:lnTo>
                    <a:pt x="0" y="2252"/>
                  </a:lnTo>
                  <a:lnTo>
                    <a:pt x="46" y="2527"/>
                  </a:lnTo>
                  <a:lnTo>
                    <a:pt x="138" y="2757"/>
                  </a:lnTo>
                  <a:lnTo>
                    <a:pt x="322" y="2941"/>
                  </a:lnTo>
                  <a:lnTo>
                    <a:pt x="552" y="3124"/>
                  </a:lnTo>
                  <a:lnTo>
                    <a:pt x="827" y="3262"/>
                  </a:lnTo>
                  <a:lnTo>
                    <a:pt x="1241" y="3308"/>
                  </a:lnTo>
                  <a:lnTo>
                    <a:pt x="1562" y="3354"/>
                  </a:lnTo>
                  <a:lnTo>
                    <a:pt x="1930" y="3354"/>
                  </a:lnTo>
                  <a:lnTo>
                    <a:pt x="2527" y="3262"/>
                  </a:lnTo>
                  <a:lnTo>
                    <a:pt x="3078" y="3124"/>
                  </a:lnTo>
                  <a:lnTo>
                    <a:pt x="3629" y="2987"/>
                  </a:lnTo>
                  <a:lnTo>
                    <a:pt x="4134" y="2849"/>
                  </a:lnTo>
                  <a:lnTo>
                    <a:pt x="4686" y="2803"/>
                  </a:lnTo>
                  <a:lnTo>
                    <a:pt x="4961" y="2803"/>
                  </a:lnTo>
                  <a:lnTo>
                    <a:pt x="5283" y="2849"/>
                  </a:lnTo>
                  <a:lnTo>
                    <a:pt x="5604" y="2941"/>
                  </a:lnTo>
                  <a:lnTo>
                    <a:pt x="5972" y="3033"/>
                  </a:lnTo>
                  <a:lnTo>
                    <a:pt x="689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7"/>
            <p:cNvSpPr/>
            <p:nvPr/>
          </p:nvSpPr>
          <p:spPr>
            <a:xfrm>
              <a:off x="6446774" y="2027508"/>
              <a:ext cx="17997" cy="183320"/>
            </a:xfrm>
            <a:custGeom>
              <a:avLst/>
              <a:gdLst/>
              <a:ahLst/>
              <a:cxnLst/>
              <a:rect l="l" t="t" r="r" b="b"/>
              <a:pathLst>
                <a:path w="920" h="9371" extrusionOk="0">
                  <a:moveTo>
                    <a:pt x="92" y="0"/>
                  </a:moveTo>
                  <a:lnTo>
                    <a:pt x="46" y="46"/>
                  </a:lnTo>
                  <a:lnTo>
                    <a:pt x="0" y="92"/>
                  </a:lnTo>
                  <a:lnTo>
                    <a:pt x="184" y="1240"/>
                  </a:lnTo>
                  <a:lnTo>
                    <a:pt x="322" y="2389"/>
                  </a:lnTo>
                  <a:lnTo>
                    <a:pt x="414" y="3583"/>
                  </a:lnTo>
                  <a:lnTo>
                    <a:pt x="460" y="4731"/>
                  </a:lnTo>
                  <a:lnTo>
                    <a:pt x="506" y="5880"/>
                  </a:lnTo>
                  <a:lnTo>
                    <a:pt x="460" y="7028"/>
                  </a:lnTo>
                  <a:lnTo>
                    <a:pt x="368" y="8222"/>
                  </a:lnTo>
                  <a:lnTo>
                    <a:pt x="276" y="9371"/>
                  </a:lnTo>
                  <a:lnTo>
                    <a:pt x="552" y="8222"/>
                  </a:lnTo>
                  <a:lnTo>
                    <a:pt x="781" y="7074"/>
                  </a:lnTo>
                  <a:lnTo>
                    <a:pt x="919" y="5880"/>
                  </a:lnTo>
                  <a:lnTo>
                    <a:pt x="919" y="4731"/>
                  </a:lnTo>
                  <a:lnTo>
                    <a:pt x="873" y="3537"/>
                  </a:lnTo>
                  <a:lnTo>
                    <a:pt x="735" y="2389"/>
                  </a:lnTo>
                  <a:lnTo>
                    <a:pt x="506" y="1194"/>
                  </a:lnTo>
                  <a:lnTo>
                    <a:pt x="184" y="92"/>
                  </a:lnTo>
                  <a:lnTo>
                    <a:pt x="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7"/>
            <p:cNvSpPr/>
            <p:nvPr/>
          </p:nvSpPr>
          <p:spPr>
            <a:xfrm>
              <a:off x="6365903" y="2015829"/>
              <a:ext cx="28776" cy="200398"/>
            </a:xfrm>
            <a:custGeom>
              <a:avLst/>
              <a:gdLst/>
              <a:ahLst/>
              <a:cxnLst/>
              <a:rect l="l" t="t" r="r" b="b"/>
              <a:pathLst>
                <a:path w="1471" h="10244" extrusionOk="0">
                  <a:moveTo>
                    <a:pt x="0" y="0"/>
                  </a:moveTo>
                  <a:lnTo>
                    <a:pt x="0" y="92"/>
                  </a:lnTo>
                  <a:lnTo>
                    <a:pt x="184" y="505"/>
                  </a:lnTo>
                  <a:lnTo>
                    <a:pt x="322" y="1011"/>
                  </a:lnTo>
                  <a:lnTo>
                    <a:pt x="552" y="2205"/>
                  </a:lnTo>
                  <a:lnTo>
                    <a:pt x="735" y="3491"/>
                  </a:lnTo>
                  <a:lnTo>
                    <a:pt x="873" y="4915"/>
                  </a:lnTo>
                  <a:lnTo>
                    <a:pt x="965" y="6339"/>
                  </a:lnTo>
                  <a:lnTo>
                    <a:pt x="965" y="7717"/>
                  </a:lnTo>
                  <a:lnTo>
                    <a:pt x="919" y="9049"/>
                  </a:lnTo>
                  <a:lnTo>
                    <a:pt x="781" y="10197"/>
                  </a:lnTo>
                  <a:lnTo>
                    <a:pt x="827" y="10243"/>
                  </a:lnTo>
                  <a:lnTo>
                    <a:pt x="873" y="10197"/>
                  </a:lnTo>
                  <a:lnTo>
                    <a:pt x="1057" y="9554"/>
                  </a:lnTo>
                  <a:lnTo>
                    <a:pt x="1195" y="8957"/>
                  </a:lnTo>
                  <a:lnTo>
                    <a:pt x="1287" y="8314"/>
                  </a:lnTo>
                  <a:lnTo>
                    <a:pt x="1378" y="7671"/>
                  </a:lnTo>
                  <a:lnTo>
                    <a:pt x="1424" y="7028"/>
                  </a:lnTo>
                  <a:lnTo>
                    <a:pt x="1470" y="6385"/>
                  </a:lnTo>
                  <a:lnTo>
                    <a:pt x="1470" y="5742"/>
                  </a:lnTo>
                  <a:lnTo>
                    <a:pt x="1424" y="5099"/>
                  </a:lnTo>
                  <a:lnTo>
                    <a:pt x="1378" y="4456"/>
                  </a:lnTo>
                  <a:lnTo>
                    <a:pt x="1287" y="3813"/>
                  </a:lnTo>
                  <a:lnTo>
                    <a:pt x="1149" y="3169"/>
                  </a:lnTo>
                  <a:lnTo>
                    <a:pt x="1011" y="2526"/>
                  </a:lnTo>
                  <a:lnTo>
                    <a:pt x="827" y="1929"/>
                  </a:lnTo>
                  <a:lnTo>
                    <a:pt x="643" y="1286"/>
                  </a:lnTo>
                  <a:lnTo>
                    <a:pt x="414" y="689"/>
                  </a:lnTo>
                  <a:lnTo>
                    <a:pt x="184" y="92"/>
                  </a:lnTo>
                  <a:lnTo>
                    <a:pt x="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7"/>
            <p:cNvSpPr/>
            <p:nvPr/>
          </p:nvSpPr>
          <p:spPr>
            <a:xfrm>
              <a:off x="6285031" y="2012230"/>
              <a:ext cx="35956" cy="192319"/>
            </a:xfrm>
            <a:custGeom>
              <a:avLst/>
              <a:gdLst/>
              <a:ahLst/>
              <a:cxnLst/>
              <a:rect l="l" t="t" r="r" b="b"/>
              <a:pathLst>
                <a:path w="1838" h="9831" extrusionOk="0">
                  <a:moveTo>
                    <a:pt x="0" y="0"/>
                  </a:moveTo>
                  <a:lnTo>
                    <a:pt x="0" y="46"/>
                  </a:lnTo>
                  <a:lnTo>
                    <a:pt x="460" y="1241"/>
                  </a:lnTo>
                  <a:lnTo>
                    <a:pt x="781" y="2435"/>
                  </a:lnTo>
                  <a:lnTo>
                    <a:pt x="1057" y="3629"/>
                  </a:lnTo>
                  <a:lnTo>
                    <a:pt x="1286" y="4823"/>
                  </a:lnTo>
                  <a:lnTo>
                    <a:pt x="1378" y="6064"/>
                  </a:lnTo>
                  <a:lnTo>
                    <a:pt x="1424" y="7304"/>
                  </a:lnTo>
                  <a:lnTo>
                    <a:pt x="1424" y="8544"/>
                  </a:lnTo>
                  <a:lnTo>
                    <a:pt x="1332" y="9784"/>
                  </a:lnTo>
                  <a:lnTo>
                    <a:pt x="1378" y="9830"/>
                  </a:lnTo>
                  <a:lnTo>
                    <a:pt x="1424" y="9784"/>
                  </a:lnTo>
                  <a:lnTo>
                    <a:pt x="1608" y="9187"/>
                  </a:lnTo>
                  <a:lnTo>
                    <a:pt x="1746" y="8498"/>
                  </a:lnTo>
                  <a:lnTo>
                    <a:pt x="1792" y="7809"/>
                  </a:lnTo>
                  <a:lnTo>
                    <a:pt x="1838" y="7074"/>
                  </a:lnTo>
                  <a:lnTo>
                    <a:pt x="1838" y="6385"/>
                  </a:lnTo>
                  <a:lnTo>
                    <a:pt x="1838" y="5650"/>
                  </a:lnTo>
                  <a:lnTo>
                    <a:pt x="1700" y="4318"/>
                  </a:lnTo>
                  <a:lnTo>
                    <a:pt x="1654" y="3767"/>
                  </a:lnTo>
                  <a:lnTo>
                    <a:pt x="1516" y="3170"/>
                  </a:lnTo>
                  <a:lnTo>
                    <a:pt x="1378" y="2619"/>
                  </a:lnTo>
                  <a:lnTo>
                    <a:pt x="1195" y="2067"/>
                  </a:lnTo>
                  <a:lnTo>
                    <a:pt x="965" y="1516"/>
                  </a:lnTo>
                  <a:lnTo>
                    <a:pt x="689" y="1011"/>
                  </a:lnTo>
                  <a:lnTo>
                    <a:pt x="414" y="460"/>
                  </a:lnTo>
                  <a:lnTo>
                    <a:pt x="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81"/>
                                        </p:tgtEl>
                                        <p:attrNameLst>
                                          <p:attrName>style.visibility</p:attrName>
                                        </p:attrNameLst>
                                      </p:cBhvr>
                                      <p:to>
                                        <p:strVal val="visible"/>
                                      </p:to>
                                    </p:set>
                                    <p:animEffect transition="in" filter="fade">
                                      <p:cBhvr>
                                        <p:cTn id="7" dur="500"/>
                                        <p:tgtEl>
                                          <p:spTgt spid="3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5"/>
          <p:cNvSpPr txBox="1">
            <a:spLocks noGrp="1"/>
          </p:cNvSpPr>
          <p:nvPr>
            <p:ph type="title"/>
          </p:nvPr>
        </p:nvSpPr>
        <p:spPr>
          <a:xfrm>
            <a:off x="2311543" y="2075583"/>
            <a:ext cx="433482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j-lt"/>
              </a:rPr>
              <a:t>TỔNG QUAN </a:t>
            </a:r>
            <a:endParaRPr dirty="0">
              <a:solidFill>
                <a:schemeClr val="dk1"/>
              </a:solidFill>
              <a:latin typeface="+mj-lt"/>
            </a:endParaRPr>
          </a:p>
        </p:txBody>
      </p:sp>
      <p:sp>
        <p:nvSpPr>
          <p:cNvPr id="1038" name="Google Shape;1038;p35"/>
          <p:cNvSpPr txBox="1">
            <a:spLocks noGrp="1"/>
          </p:cNvSpPr>
          <p:nvPr>
            <p:ph type="title" idx="2"/>
          </p:nvPr>
        </p:nvSpPr>
        <p:spPr>
          <a:xfrm>
            <a:off x="3966750" y="965073"/>
            <a:ext cx="12105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1"/>
                </a:solidFill>
              </a:rPr>
              <a:t>01</a:t>
            </a:r>
            <a:endParaRPr sz="5000" dirty="0">
              <a:solidFill>
                <a:schemeClr val="dk1"/>
              </a:solidFill>
            </a:endParaRPr>
          </a:p>
        </p:txBody>
      </p:sp>
      <p:sp>
        <p:nvSpPr>
          <p:cNvPr id="1428" name="Google Shape;1428;p35"/>
          <p:cNvSpPr/>
          <p:nvPr/>
        </p:nvSpPr>
        <p:spPr>
          <a:xfrm>
            <a:off x="918911" y="4586403"/>
            <a:ext cx="4100032" cy="9506"/>
          </a:xfrm>
          <a:custGeom>
            <a:avLst/>
            <a:gdLst/>
            <a:ahLst/>
            <a:cxnLst/>
            <a:rect l="l" t="t" r="r" b="b"/>
            <a:pathLst>
              <a:path w="210907" h="489" extrusionOk="0">
                <a:moveTo>
                  <a:pt x="105454" y="1"/>
                </a:moveTo>
                <a:lnTo>
                  <a:pt x="52700" y="109"/>
                </a:lnTo>
                <a:lnTo>
                  <a:pt x="26377" y="109"/>
                </a:lnTo>
                <a:lnTo>
                  <a:pt x="0" y="272"/>
                </a:lnTo>
                <a:lnTo>
                  <a:pt x="26377" y="380"/>
                </a:lnTo>
                <a:lnTo>
                  <a:pt x="52700" y="435"/>
                </a:lnTo>
                <a:lnTo>
                  <a:pt x="105454" y="489"/>
                </a:lnTo>
                <a:lnTo>
                  <a:pt x="158207" y="435"/>
                </a:lnTo>
                <a:lnTo>
                  <a:pt x="184530" y="380"/>
                </a:lnTo>
                <a:lnTo>
                  <a:pt x="210907" y="272"/>
                </a:lnTo>
                <a:lnTo>
                  <a:pt x="184530" y="109"/>
                </a:lnTo>
                <a:lnTo>
                  <a:pt x="158207" y="109"/>
                </a:lnTo>
                <a:lnTo>
                  <a:pt x="1054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4"/>
          <p:cNvSpPr txBox="1">
            <a:spLocks noGrp="1"/>
          </p:cNvSpPr>
          <p:nvPr>
            <p:ph type="subTitle" idx="1"/>
          </p:nvPr>
        </p:nvSpPr>
        <p:spPr>
          <a:xfrm>
            <a:off x="2140600" y="223575"/>
            <a:ext cx="4813200" cy="17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4000" dirty="0">
                <a:latin typeface="+mj-lt"/>
              </a:rPr>
              <a:t>Lý do </a:t>
            </a:r>
            <a:r>
              <a:rPr lang="en-US" sz="4000" dirty="0" err="1">
                <a:latin typeface="+mj-lt"/>
              </a:rPr>
              <a:t>chọn</a:t>
            </a:r>
            <a:r>
              <a:rPr lang="en-US" sz="4000" dirty="0">
                <a:latin typeface="+mj-lt"/>
              </a:rPr>
              <a:t> </a:t>
            </a:r>
            <a:r>
              <a:rPr lang="en-US" sz="4000" dirty="0" err="1">
                <a:latin typeface="+mj-lt"/>
              </a:rPr>
              <a:t>đề</a:t>
            </a:r>
            <a:r>
              <a:rPr lang="en-US" sz="4000" dirty="0">
                <a:latin typeface="+mj-lt"/>
              </a:rPr>
              <a:t> </a:t>
            </a:r>
            <a:r>
              <a:rPr lang="en-US" sz="4000" dirty="0" err="1">
                <a:latin typeface="+mj-lt"/>
              </a:rPr>
              <a:t>tài</a:t>
            </a:r>
            <a:endParaRPr sz="4000" dirty="0">
              <a:latin typeface="+mj-lt"/>
            </a:endParaRPr>
          </a:p>
          <a:p>
            <a:pPr marL="0" lvl="0" indent="0" algn="r" rtl="0">
              <a:spcBef>
                <a:spcPts val="0"/>
              </a:spcBef>
              <a:spcAft>
                <a:spcPts val="0"/>
              </a:spcAft>
              <a:buNone/>
            </a:pPr>
            <a:endParaRPr dirty="0"/>
          </a:p>
        </p:txBody>
      </p:sp>
      <p:sp>
        <p:nvSpPr>
          <p:cNvPr id="802" name="Google Shape;802;p34"/>
          <p:cNvSpPr txBox="1">
            <a:spLocks noGrp="1"/>
          </p:cNvSpPr>
          <p:nvPr>
            <p:ph type="title"/>
          </p:nvPr>
        </p:nvSpPr>
        <p:spPr>
          <a:xfrm>
            <a:off x="759542" y="907026"/>
            <a:ext cx="7713406" cy="3908322"/>
          </a:xfrm>
          <a:prstGeom prst="rect">
            <a:avLst/>
          </a:prstGeom>
        </p:spPr>
        <p:txBody>
          <a:bodyPr spcFirstLastPara="1" wrap="square" lIns="91425" tIns="91425" rIns="91425" bIns="91425" anchor="t" anchorCtr="0">
            <a:noAutofit/>
          </a:bodyPr>
          <a:lstStyle/>
          <a:p>
            <a:pPr indent="180340" algn="l">
              <a:lnSpc>
                <a:spcPct val="115000"/>
              </a:lnSpc>
              <a:spcBef>
                <a:spcPts val="600"/>
              </a:spcBef>
              <a:spcAft>
                <a:spcPts val="600"/>
              </a:spcAft>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Cùng với sự phát như vũ bảo của công nghệ thông tin như hiện nay thì việc xây dựng website bán hàng online là kết hợp hoàn hảo giữa kinh doanh truyền thống và công nghệ thông tin. Việc ứng dụng tin học vào các tổ chức hay cá nhân kinh d</a:t>
            </a:r>
            <a:r>
              <a:rPr lang="en-US" sz="1900" dirty="0">
                <a:latin typeface="Times New Roman" panose="02020603050405020304" pitchFamily="18" charset="0"/>
                <a:cs typeface="Times New Roman" panose="02020603050405020304" pitchFamily="18" charset="0"/>
              </a:rPr>
              <a:t>o</a:t>
            </a:r>
            <a:r>
              <a:rPr lang="vi-VN" sz="1900" dirty="0">
                <a:latin typeface="Times New Roman" panose="02020603050405020304" pitchFamily="18" charset="0"/>
                <a:cs typeface="Times New Roman" panose="02020603050405020304" pitchFamily="18" charset="0"/>
              </a:rPr>
              <a:t>anh,</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quảng</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cáo</a:t>
            </a:r>
            <a:r>
              <a:rPr lang="en-US" sz="1900" dirty="0">
                <a:latin typeface="Times New Roman" panose="02020603050405020304" pitchFamily="18" charset="0"/>
                <a:cs typeface="Times New Roman" panose="02020603050405020304" pitchFamily="18" charset="0"/>
              </a:rPr>
              <a:t>,</a:t>
            </a:r>
            <a:r>
              <a:rPr lang="vi-VN" sz="1900" dirty="0">
                <a:latin typeface="Times New Roman" panose="02020603050405020304" pitchFamily="18" charset="0"/>
                <a:cs typeface="Times New Roman" panose="02020603050405020304" pitchFamily="18" charset="0"/>
              </a:rPr>
              <a:t>…, đóng vai trò hết sức quan trọng và tạo ra bước đột phá mới mẽ</a:t>
            </a:r>
            <a:b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br>
            <a:r>
              <a:rPr lang="vi-V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Cùng với việc phát triển đó là hàng triệu trang web của các tổ chức, cá nhân ra đời, thông tin ngày càng phong phú và đa dạng. </a:t>
            </a:r>
            <a:b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900" dirty="0">
                <a:effectLst/>
                <a:latin typeface="Times New Roman" panose="02020603050405020304" pitchFamily="18" charset="0"/>
                <a:ea typeface="Times New Roman" panose="02020603050405020304" pitchFamily="18" charset="0"/>
                <a:cs typeface="Times New Roman" panose="02020603050405020304" pitchFamily="18" charset="0"/>
              </a:rPr>
              <a:t>Để phục vụ cho việc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quảng</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bá</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cs typeface="Times New Roman" panose="02020603050405020304" pitchFamily="18" charset="0"/>
              </a:rPr>
              <a:t>và</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cs typeface="Times New Roman" panose="02020603050405020304" pitchFamily="18" charset="0"/>
              </a:rPr>
              <a:t>kinh</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cs typeface="Times New Roman" panose="02020603050405020304" pitchFamily="18" charset="0"/>
              </a:rPr>
              <a:t>doanh</a:t>
            </a:r>
            <a:r>
              <a:rPr lang="vi-VN" sz="1900" dirty="0">
                <a:effectLst/>
                <a:latin typeface="Times New Roman" panose="02020603050405020304" pitchFamily="18" charset="0"/>
                <a:ea typeface="Times New Roman" panose="02020603050405020304" pitchFamily="18" charset="0"/>
                <a:cs typeface="Times New Roman" panose="02020603050405020304" pitchFamily="18" charset="0"/>
              </a:rPr>
              <a:t> về việc bán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quần</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effectLst/>
                <a:latin typeface="Times New Roman" panose="02020603050405020304" pitchFamily="18" charset="0"/>
                <a:ea typeface="Times New Roman" panose="02020603050405020304" pitchFamily="18" charset="0"/>
                <a:cs typeface="Times New Roman" panose="02020603050405020304" pitchFamily="18" charset="0"/>
              </a:rPr>
              <a:t>áo</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900" dirty="0">
                <a:effectLst/>
                <a:latin typeface="Times New Roman" panose="02020603050405020304" pitchFamily="18" charset="0"/>
                <a:ea typeface="Times New Roman" panose="02020603050405020304" pitchFamily="18" charset="0"/>
                <a:cs typeface="Times New Roman" panose="02020603050405020304" pitchFamily="18" charset="0"/>
              </a:rPr>
              <a:t>của mình nhanh chóng</a:t>
            </a:r>
            <a:r>
              <a:rPr lang="vi-VN" sz="1900" dirty="0">
                <a:latin typeface="Times New Roman" panose="02020603050405020304" pitchFamily="18" charset="0"/>
                <a:ea typeface="Times New Roman" panose="02020603050405020304" pitchFamily="18" charset="0"/>
                <a:cs typeface="Times New Roman" panose="02020603050405020304" pitchFamily="18" charset="0"/>
              </a:rPr>
              <a:t> tiếp cận với khách hàng</a:t>
            </a:r>
            <a:r>
              <a:rPr lang="vi-VN" sz="1900" dirty="0">
                <a:effectLst/>
                <a:latin typeface="Times New Roman" panose="02020603050405020304" pitchFamily="18" charset="0"/>
                <a:ea typeface="Times New Roman" panose="02020603050405020304" pitchFamily="18" charset="0"/>
                <a:cs typeface="Times New Roman" panose="02020603050405020304" pitchFamily="18" charset="0"/>
              </a:rPr>
              <a:t> thông qua internet. Nên</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900" dirty="0">
                <a:effectLst/>
                <a:latin typeface="Times New Roman" panose="02020603050405020304" pitchFamily="18" charset="0"/>
                <a:ea typeface="Times New Roman" panose="02020603050405020304" pitchFamily="18" charset="0"/>
                <a:cs typeface="Times New Roman" panose="02020603050405020304" pitchFamily="18" charset="0"/>
              </a:rPr>
              <a:t>em đã chọn đề tài “XÂY DỰNG WEBSITE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BÁN QUẦN ÁO</a:t>
            </a:r>
            <a:r>
              <a:rPr lang="vi-VN" sz="19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barn(inVertical)">
                                      <p:cBhvr>
                                        <p:cTn id="7" dur="500"/>
                                        <p:tgtEl>
                                          <p:spTgt spid="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34"/>
          <p:cNvSpPr txBox="1">
            <a:spLocks noGrp="1"/>
          </p:cNvSpPr>
          <p:nvPr>
            <p:ph type="subTitle" idx="1"/>
          </p:nvPr>
        </p:nvSpPr>
        <p:spPr>
          <a:xfrm>
            <a:off x="1397185" y="201272"/>
            <a:ext cx="6564785" cy="171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err="1">
                <a:latin typeface="+mj-lt"/>
              </a:rPr>
              <a:t>Mục</a:t>
            </a:r>
            <a:r>
              <a:rPr lang="en-US" sz="4000" dirty="0">
                <a:latin typeface="+mj-lt"/>
              </a:rPr>
              <a:t> </a:t>
            </a:r>
            <a:r>
              <a:rPr lang="en-US" sz="4000" dirty="0" err="1">
                <a:latin typeface="+mj-lt"/>
              </a:rPr>
              <a:t>đích</a:t>
            </a:r>
            <a:r>
              <a:rPr lang="en-US" sz="4000" dirty="0">
                <a:latin typeface="+mj-lt"/>
              </a:rPr>
              <a:t> </a:t>
            </a:r>
            <a:r>
              <a:rPr lang="en-US" sz="4000" dirty="0" err="1">
                <a:latin typeface="+mj-lt"/>
              </a:rPr>
              <a:t>cần</a:t>
            </a:r>
            <a:r>
              <a:rPr lang="en-US" sz="4000" dirty="0">
                <a:latin typeface="+mj-lt"/>
              </a:rPr>
              <a:t> </a:t>
            </a:r>
            <a:r>
              <a:rPr lang="en-US" sz="4000" dirty="0" err="1">
                <a:latin typeface="+mj-lt"/>
              </a:rPr>
              <a:t>nghiên</a:t>
            </a:r>
            <a:r>
              <a:rPr lang="en-US" sz="4000" dirty="0">
                <a:latin typeface="+mj-lt"/>
              </a:rPr>
              <a:t> </a:t>
            </a:r>
            <a:r>
              <a:rPr lang="en-US" sz="4000" dirty="0" err="1">
                <a:latin typeface="+mj-lt"/>
              </a:rPr>
              <a:t>cứu</a:t>
            </a:r>
            <a:r>
              <a:rPr lang="en-US" sz="4000" dirty="0">
                <a:latin typeface="+mj-lt"/>
              </a:rPr>
              <a:t> </a:t>
            </a:r>
            <a:endParaRPr sz="4000" dirty="0">
              <a:latin typeface="+mj-lt"/>
            </a:endParaRPr>
          </a:p>
        </p:txBody>
      </p:sp>
      <p:sp>
        <p:nvSpPr>
          <p:cNvPr id="802" name="Google Shape;802;p34"/>
          <p:cNvSpPr txBox="1">
            <a:spLocks noGrp="1"/>
          </p:cNvSpPr>
          <p:nvPr>
            <p:ph type="title"/>
          </p:nvPr>
        </p:nvSpPr>
        <p:spPr>
          <a:xfrm>
            <a:off x="1592166" y="1235178"/>
            <a:ext cx="7713406" cy="615924"/>
          </a:xfrm>
          <a:prstGeom prst="rect">
            <a:avLst/>
          </a:prstGeom>
        </p:spPr>
        <p:txBody>
          <a:bodyPr spcFirstLastPara="1" wrap="square" lIns="91425" tIns="91425" rIns="91425" bIns="91425" anchor="t" anchorCtr="0">
            <a:noAutofit/>
          </a:bodyPr>
          <a:lstStyle/>
          <a:p>
            <a:pPr algn="l"/>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ASP.NET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cứu</a:t>
            </a:r>
            <a:r>
              <a:rPr lang="en-US" sz="2400" dirty="0">
                <a:latin typeface="Times New Roman" panose="02020603050405020304" pitchFamily="18" charset="0"/>
                <a:cs typeface="Times New Roman" panose="02020603050405020304" pitchFamily="18" charset="0"/>
              </a:rPr>
              <a:t> SQL Server.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C#.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MVC.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Bootstrap.  </a:t>
            </a:r>
            <a:br>
              <a:rPr lang="en-US" sz="2400" dirty="0">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60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02"/>
                                        </p:tgtEl>
                                        <p:attrNameLst>
                                          <p:attrName>style.visibility</p:attrName>
                                        </p:attrNameLst>
                                      </p:cBhvr>
                                      <p:to>
                                        <p:strVal val="visible"/>
                                      </p:to>
                                    </p:set>
                                    <p:animEffect transition="in" filter="barn(inVertical)">
                                      <p:cBhvr>
                                        <p:cTn id="7" dur="500"/>
                                        <p:tgtEl>
                                          <p:spTgt spid="8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01">
                                            <p:txEl>
                                              <p:pRg st="0" end="0"/>
                                            </p:txEl>
                                          </p:spTgt>
                                        </p:tgtEl>
                                        <p:attrNameLst>
                                          <p:attrName>style.visibility</p:attrName>
                                        </p:attrNameLst>
                                      </p:cBhvr>
                                      <p:to>
                                        <p:strVal val="visible"/>
                                      </p:to>
                                    </p:set>
                                    <p:anim calcmode="lin" valueType="num">
                                      <p:cBhvr additive="base">
                                        <p:cTn id="12" dur="500" fill="hold"/>
                                        <p:tgtEl>
                                          <p:spTgt spid="80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0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35"/>
          <p:cNvSpPr txBox="1">
            <a:spLocks noGrp="1"/>
          </p:cNvSpPr>
          <p:nvPr>
            <p:ph type="title"/>
          </p:nvPr>
        </p:nvSpPr>
        <p:spPr>
          <a:xfrm>
            <a:off x="2246157" y="2117122"/>
            <a:ext cx="4334827" cy="938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mj-lt"/>
              </a:rPr>
              <a:t>NGHIÊN CỨU LÝ THUYẾT </a:t>
            </a:r>
            <a:endParaRPr dirty="0">
              <a:solidFill>
                <a:schemeClr val="dk1"/>
              </a:solidFill>
              <a:latin typeface="+mj-lt"/>
            </a:endParaRPr>
          </a:p>
        </p:txBody>
      </p:sp>
      <p:sp>
        <p:nvSpPr>
          <p:cNvPr id="1038" name="Google Shape;1038;p35"/>
          <p:cNvSpPr txBox="1">
            <a:spLocks noGrp="1"/>
          </p:cNvSpPr>
          <p:nvPr>
            <p:ph type="title" idx="2"/>
          </p:nvPr>
        </p:nvSpPr>
        <p:spPr>
          <a:xfrm>
            <a:off x="3808320" y="920283"/>
            <a:ext cx="12105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dk1"/>
                </a:solidFill>
              </a:rPr>
              <a:t>02</a:t>
            </a:r>
            <a:endParaRPr sz="5000" dirty="0">
              <a:solidFill>
                <a:schemeClr val="dk1"/>
              </a:solidFill>
            </a:endParaRPr>
          </a:p>
        </p:txBody>
      </p:sp>
      <p:sp>
        <p:nvSpPr>
          <p:cNvPr id="1428" name="Google Shape;1428;p35"/>
          <p:cNvSpPr/>
          <p:nvPr/>
        </p:nvSpPr>
        <p:spPr>
          <a:xfrm>
            <a:off x="918911" y="4586403"/>
            <a:ext cx="4100032" cy="9506"/>
          </a:xfrm>
          <a:custGeom>
            <a:avLst/>
            <a:gdLst/>
            <a:ahLst/>
            <a:cxnLst/>
            <a:rect l="l" t="t" r="r" b="b"/>
            <a:pathLst>
              <a:path w="210907" h="489" extrusionOk="0">
                <a:moveTo>
                  <a:pt x="105454" y="1"/>
                </a:moveTo>
                <a:lnTo>
                  <a:pt x="52700" y="109"/>
                </a:lnTo>
                <a:lnTo>
                  <a:pt x="26377" y="109"/>
                </a:lnTo>
                <a:lnTo>
                  <a:pt x="0" y="272"/>
                </a:lnTo>
                <a:lnTo>
                  <a:pt x="26377" y="380"/>
                </a:lnTo>
                <a:lnTo>
                  <a:pt x="52700" y="435"/>
                </a:lnTo>
                <a:lnTo>
                  <a:pt x="105454" y="489"/>
                </a:lnTo>
                <a:lnTo>
                  <a:pt x="158207" y="435"/>
                </a:lnTo>
                <a:lnTo>
                  <a:pt x="184530" y="380"/>
                </a:lnTo>
                <a:lnTo>
                  <a:pt x="210907" y="272"/>
                </a:lnTo>
                <a:lnTo>
                  <a:pt x="184530" y="109"/>
                </a:lnTo>
                <a:lnTo>
                  <a:pt x="158207" y="109"/>
                </a:lnTo>
                <a:lnTo>
                  <a:pt x="1054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76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32"/>
        <p:cNvGrpSpPr/>
        <p:nvPr/>
      </p:nvGrpSpPr>
      <p:grpSpPr>
        <a:xfrm>
          <a:off x="0" y="0"/>
          <a:ext cx="0" cy="0"/>
          <a:chOff x="0" y="0"/>
          <a:chExt cx="0" cy="0"/>
        </a:xfrm>
      </p:grpSpPr>
      <p:sp>
        <p:nvSpPr>
          <p:cNvPr id="1433" name="Google Shape;1433;p36"/>
          <p:cNvSpPr txBox="1">
            <a:spLocks noGrp="1"/>
          </p:cNvSpPr>
          <p:nvPr>
            <p:ph type="title"/>
          </p:nvPr>
        </p:nvSpPr>
        <p:spPr>
          <a:xfrm>
            <a:off x="721625" y="100487"/>
            <a:ext cx="7700700" cy="7991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tx1"/>
                </a:solidFill>
              </a:rPr>
              <a:t>Công nghệ sử dụng</a:t>
            </a:r>
            <a:endParaRPr sz="3200" dirty="0">
              <a:solidFill>
                <a:schemeClr val="tx1"/>
              </a:solidFill>
            </a:endParaRPr>
          </a:p>
        </p:txBody>
      </p:sp>
      <p:sp>
        <p:nvSpPr>
          <p:cNvPr id="1442" name="Google Shape;1442;p36"/>
          <p:cNvSpPr txBox="1">
            <a:spLocks noGrp="1"/>
          </p:cNvSpPr>
          <p:nvPr>
            <p:ph type="subTitle" idx="1"/>
          </p:nvPr>
        </p:nvSpPr>
        <p:spPr>
          <a:xfrm>
            <a:off x="0" y="735807"/>
            <a:ext cx="9144000" cy="3921918"/>
          </a:xfrm>
          <a:prstGeom prst="rect">
            <a:avLst/>
          </a:prstGeom>
          <a:noFill/>
          <a:scene3d>
            <a:camera prst="orthographicFront"/>
            <a:lightRig rig="threePt" dir="t"/>
          </a:scene3d>
          <a:sp3d contourW="12700">
            <a:bevelT w="139700" prst="relaxedInset"/>
            <a:contourClr>
              <a:schemeClr val="tx1"/>
            </a:contourClr>
          </a:sp3d>
        </p:spPr>
        <p:txBody>
          <a:bodyPr spcFirstLastPara="1" wrap="square" lIns="91425" tIns="91425" rIns="91425" bIns="91425" anchor="t" anchorCtr="0">
            <a:noAutofit/>
          </a:bodyPr>
          <a:lstStyle/>
          <a:p>
            <a:pPr marL="0" indent="0" algn="l">
              <a:buSzPts val="1100"/>
            </a:pPr>
            <a:r>
              <a:rPr lang="vi-VN" sz="2000" b="1" kern="0" dirty="0">
                <a:solidFill>
                  <a:schemeClr val="tx1"/>
                </a:solidFill>
                <a:effectLst/>
                <a:latin typeface="Times New Roman" panose="02020603050405020304" pitchFamily="18" charset="0"/>
                <a:ea typeface="Times New Roman" panose="02020603050405020304" pitchFamily="18" charset="0"/>
              </a:rPr>
              <a:t>Giới thiệu ASP.Net</a:t>
            </a:r>
          </a:p>
          <a:p>
            <a:pPr marL="0" indent="0" algn="l">
              <a:buSzPts val="1100"/>
            </a:pPr>
            <a:r>
              <a:rPr lang="vi-VN" sz="2000" dirty="0">
                <a:solidFill>
                  <a:schemeClr val="tx1"/>
                </a:solidFill>
                <a:effectLst/>
                <a:latin typeface="Times New Roman" panose="02020603050405020304" pitchFamily="18" charset="0"/>
                <a:ea typeface="Times New Roman" panose="02020603050405020304" pitchFamily="18" charset="0"/>
              </a:rPr>
              <a:t>	ASP.Net là một nền tảng dành cho phát triển web, được Microsoft phát hành và cung cấp lần đầu tiên vào năm 2002. Nền tảng được sử dụng để tạo ra các ứng dụng web-based.</a:t>
            </a:r>
            <a:r>
              <a:rPr lang="vi-VN" sz="2000" dirty="0">
                <a:solidFill>
                  <a:schemeClr val="tx1"/>
                </a:solidFill>
                <a:latin typeface="Times New Roman" panose="02020603050405020304" pitchFamily="18" charset="0"/>
                <a:ea typeface="Times New Roman" panose="02020603050405020304" pitchFamily="18" charset="0"/>
              </a:rPr>
              <a:t> </a:t>
            </a:r>
          </a:p>
          <a:p>
            <a:pPr marL="0" indent="0" algn="l">
              <a:buSzPts val="1100"/>
            </a:pPr>
            <a:r>
              <a:rPr lang="vi-VN" sz="2000" dirty="0">
                <a:solidFill>
                  <a:schemeClr val="tx1"/>
                </a:solidFill>
                <a:effectLst/>
                <a:latin typeface="Times New Roman" panose="02020603050405020304" pitchFamily="18" charset="0"/>
                <a:ea typeface="Times New Roman" panose="02020603050405020304" pitchFamily="18" charset="0"/>
              </a:rPr>
              <a:t>	Phiên bản ASP.Net đầu tiên được triển khai là 1.0 và phiên bản ASP.Net mới nhất là phiên bản 4.6. ASP.Net được thiết kế để tương thích với giao thức HTTP. HTTP là giao thức chuẩn được sử dụng trên tất cả các ứng dụng web.</a:t>
            </a:r>
          </a:p>
          <a:p>
            <a:pPr marL="0" indent="0" algn="l">
              <a:buSzPts val="1100"/>
            </a:pPr>
            <a:r>
              <a:rPr lang="vi-VN" sz="2000" dirty="0">
                <a:solidFill>
                  <a:schemeClr val="tx1"/>
                </a:solidFill>
                <a:latin typeface="Times New Roman" panose="02020603050405020304" pitchFamily="18" charset="0"/>
                <a:ea typeface="Times New Roman" panose="02020603050405020304" pitchFamily="18" charset="0"/>
              </a:rPr>
              <a:t>	</a:t>
            </a:r>
            <a:r>
              <a:rPr lang="vi-VN" sz="2000" dirty="0">
                <a:solidFill>
                  <a:schemeClr val="tx1"/>
                </a:solidFill>
                <a:effectLst/>
                <a:latin typeface="Times New Roman" panose="02020603050405020304" pitchFamily="18" charset="0"/>
                <a:ea typeface="Times New Roman" panose="02020603050405020304" pitchFamily="18" charset="0"/>
              </a:rPr>
              <a:t>Các ứng dụng ASP.Net có thể được viết bằng nhiềungôn ngữ .Net khác nhau. Trong đó có các kiểu ngôn ngữ như C#, VB.Net và J#</a:t>
            </a:r>
            <a:endParaRPr lang="vi-VN" sz="2000" dirty="0">
              <a:solidFill>
                <a:schemeClr val="tx1"/>
              </a:solidFill>
            </a:endParaRPr>
          </a:p>
        </p:txBody>
      </p:sp>
      <p:pic>
        <p:nvPicPr>
          <p:cNvPr id="6" name="Picture 5" descr="Tìm hiểu cơ bản về ngôn ngữ lập trình ASP.NET | BKHOST">
            <a:extLst>
              <a:ext uri="{FF2B5EF4-FFF2-40B4-BE49-F238E27FC236}">
                <a16:creationId xmlns:a16="http://schemas.microsoft.com/office/drawing/2014/main" id="{40B0F5C3-8C20-F8F8-9E71-16324EE759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1841" y="3271203"/>
            <a:ext cx="2760980" cy="13222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
                                        </p:tgtEl>
                                        <p:attrNameLst>
                                          <p:attrName>style.visibility</p:attrName>
                                        </p:attrNameLst>
                                      </p:cBhvr>
                                      <p:to>
                                        <p:strVal val="visible"/>
                                      </p:to>
                                    </p:set>
                                    <p:animEffect transition="in" filter="fade">
                                      <p:cBhvr>
                                        <p:cTn id="7" dur="500"/>
                                        <p:tgtEl>
                                          <p:spTgt spid="14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42">
                                            <p:txEl>
                                              <p:pRg st="0" end="0"/>
                                            </p:txEl>
                                          </p:spTgt>
                                        </p:tgtEl>
                                        <p:attrNameLst>
                                          <p:attrName>style.visibility</p:attrName>
                                        </p:attrNameLst>
                                      </p:cBhvr>
                                      <p:to>
                                        <p:strVal val="visible"/>
                                      </p:to>
                                    </p:set>
                                    <p:anim calcmode="lin" valueType="num">
                                      <p:cBhvr additive="base">
                                        <p:cTn id="12" dur="500" fill="hold"/>
                                        <p:tgtEl>
                                          <p:spTgt spid="144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4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42">
                                            <p:txEl>
                                              <p:pRg st="1" end="1"/>
                                            </p:txEl>
                                          </p:spTgt>
                                        </p:tgtEl>
                                        <p:attrNameLst>
                                          <p:attrName>style.visibility</p:attrName>
                                        </p:attrNameLst>
                                      </p:cBhvr>
                                      <p:to>
                                        <p:strVal val="visible"/>
                                      </p:to>
                                    </p:set>
                                    <p:anim calcmode="lin" valueType="num">
                                      <p:cBhvr additive="base">
                                        <p:cTn id="16" dur="500" fill="hold"/>
                                        <p:tgtEl>
                                          <p:spTgt spid="144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42">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42">
                                            <p:txEl>
                                              <p:pRg st="2" end="2"/>
                                            </p:txEl>
                                          </p:spTgt>
                                        </p:tgtEl>
                                        <p:attrNameLst>
                                          <p:attrName>style.visibility</p:attrName>
                                        </p:attrNameLst>
                                      </p:cBhvr>
                                      <p:to>
                                        <p:strVal val="visible"/>
                                      </p:to>
                                    </p:set>
                                    <p:anim calcmode="lin" valueType="num">
                                      <p:cBhvr additive="base">
                                        <p:cTn id="20" dur="500" fill="hold"/>
                                        <p:tgtEl>
                                          <p:spTgt spid="144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42">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42">
                                            <p:txEl>
                                              <p:pRg st="3" end="3"/>
                                            </p:txEl>
                                          </p:spTgt>
                                        </p:tgtEl>
                                        <p:attrNameLst>
                                          <p:attrName>style.visibility</p:attrName>
                                        </p:attrNameLst>
                                      </p:cBhvr>
                                      <p:to>
                                        <p:strVal val="visible"/>
                                      </p:to>
                                    </p:set>
                                    <p:anim calcmode="lin" valueType="num">
                                      <p:cBhvr additive="base">
                                        <p:cTn id="24" dur="500" fill="hold"/>
                                        <p:tgtEl>
                                          <p:spTgt spid="144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A946-626D-E199-DA67-E00B2F3A3D6B}"/>
              </a:ext>
            </a:extLst>
          </p:cNvPr>
          <p:cNvSpPr>
            <a:spLocks noGrp="1"/>
          </p:cNvSpPr>
          <p:nvPr>
            <p:ph type="title"/>
          </p:nvPr>
        </p:nvSpPr>
        <p:spPr>
          <a:xfrm>
            <a:off x="722313" y="207170"/>
            <a:ext cx="7699375" cy="634200"/>
          </a:xfrm>
        </p:spPr>
        <p:txBody>
          <a:bodyPr/>
          <a:lstStyle/>
          <a:p>
            <a:r>
              <a:rPr lang="en-US" dirty="0" err="1">
                <a:solidFill>
                  <a:schemeClr val="tx1"/>
                </a:solidFill>
              </a:rPr>
              <a:t>Công</a:t>
            </a:r>
            <a:r>
              <a:rPr lang="en-US" dirty="0">
                <a:solidFill>
                  <a:schemeClr val="tx1"/>
                </a:solidFill>
              </a:rPr>
              <a:t> </a:t>
            </a:r>
            <a:r>
              <a:rPr lang="en-US" dirty="0" err="1">
                <a:solidFill>
                  <a:schemeClr val="tx1"/>
                </a:solidFill>
              </a:rPr>
              <a:t>nghệ</a:t>
            </a:r>
            <a:r>
              <a:rPr lang="en-US" dirty="0">
                <a:solidFill>
                  <a:schemeClr val="tx1"/>
                </a:solidFill>
              </a:rPr>
              <a:t> </a:t>
            </a:r>
            <a:r>
              <a:rPr lang="en-US" dirty="0" err="1">
                <a:solidFill>
                  <a:schemeClr val="tx1"/>
                </a:solidFill>
              </a:rPr>
              <a:t>sử</a:t>
            </a:r>
            <a:r>
              <a:rPr lang="en-US" dirty="0">
                <a:solidFill>
                  <a:schemeClr val="tx1"/>
                </a:solidFill>
              </a:rPr>
              <a:t> </a:t>
            </a:r>
            <a:r>
              <a:rPr lang="en-US" dirty="0" err="1">
                <a:solidFill>
                  <a:schemeClr val="tx1"/>
                </a:solidFill>
              </a:rPr>
              <a:t>dụng</a:t>
            </a:r>
            <a:endParaRPr lang="en-US" dirty="0">
              <a:solidFill>
                <a:schemeClr val="tx1"/>
              </a:solidFill>
            </a:endParaRPr>
          </a:p>
        </p:txBody>
      </p:sp>
      <p:sp>
        <p:nvSpPr>
          <p:cNvPr id="14" name="Subtitle 13">
            <a:extLst>
              <a:ext uri="{FF2B5EF4-FFF2-40B4-BE49-F238E27FC236}">
                <a16:creationId xmlns:a16="http://schemas.microsoft.com/office/drawing/2014/main" id="{B9D0E2E1-EBA8-5834-9AD6-E2EA6891CEC4}"/>
              </a:ext>
            </a:extLst>
          </p:cNvPr>
          <p:cNvSpPr>
            <a:spLocks noGrp="1"/>
          </p:cNvSpPr>
          <p:nvPr>
            <p:ph type="subTitle" idx="5"/>
          </p:nvPr>
        </p:nvSpPr>
        <p:spPr>
          <a:xfrm rot="18892790">
            <a:off x="6901820" y="557246"/>
            <a:ext cx="1237974" cy="601480"/>
          </a:xfrm>
        </p:spPr>
        <p:txBody>
          <a:bodyPr/>
          <a:lstStyle/>
          <a:p>
            <a:endParaRPr lang="en-US" dirty="0"/>
          </a:p>
        </p:txBody>
      </p:sp>
      <p:sp>
        <p:nvSpPr>
          <p:cNvPr id="15" name="Subtitle 14">
            <a:extLst>
              <a:ext uri="{FF2B5EF4-FFF2-40B4-BE49-F238E27FC236}">
                <a16:creationId xmlns:a16="http://schemas.microsoft.com/office/drawing/2014/main" id="{F70813D4-710C-1655-90A8-59B693FC9803}"/>
              </a:ext>
            </a:extLst>
          </p:cNvPr>
          <p:cNvSpPr>
            <a:spLocks noGrp="1"/>
          </p:cNvSpPr>
          <p:nvPr>
            <p:ph type="subTitle" idx="6"/>
          </p:nvPr>
        </p:nvSpPr>
        <p:spPr>
          <a:xfrm>
            <a:off x="0" y="671052"/>
            <a:ext cx="9093896" cy="4015247"/>
          </a:xfrm>
        </p:spPr>
        <p:txBody>
          <a:bodyPr/>
          <a:lstStyle/>
          <a:p>
            <a:pPr marL="0" marR="0" indent="0" algn="just">
              <a:lnSpc>
                <a:spcPct val="115000"/>
              </a:lnSpc>
              <a:spcBef>
                <a:spcPts val="0"/>
              </a:spcBef>
              <a:spcAft>
                <a:spcPts val="0"/>
              </a:spcAft>
            </a:pPr>
            <a:r>
              <a:rPr lang="en-US" sz="1800" b="1" kern="0" dirty="0" err="1">
                <a:effectLst/>
                <a:latin typeface="Times New Roman" panose="02020603050405020304" pitchFamily="18" charset="0"/>
                <a:ea typeface="Times New Roman" panose="02020603050405020304" pitchFamily="18" charset="0"/>
              </a:rPr>
              <a:t>Mô</a:t>
            </a:r>
            <a:r>
              <a:rPr lang="en-US" sz="1800" b="1" kern="0" dirty="0">
                <a:effectLst/>
                <a:latin typeface="Times New Roman" panose="02020603050405020304" pitchFamily="18" charset="0"/>
                <a:ea typeface="Times New Roman" panose="02020603050405020304" pitchFamily="18" charset="0"/>
              </a:rPr>
              <a:t> </a:t>
            </a:r>
            <a:r>
              <a:rPr lang="en-US" sz="1800" b="1" kern="0" dirty="0" err="1">
                <a:effectLst/>
                <a:latin typeface="Times New Roman" panose="02020603050405020304" pitchFamily="18" charset="0"/>
                <a:ea typeface="Times New Roman" panose="02020603050405020304" pitchFamily="18" charset="0"/>
              </a:rPr>
              <a:t>Hình</a:t>
            </a:r>
            <a:r>
              <a:rPr lang="en-US" sz="1800" b="1" kern="0" dirty="0">
                <a:effectLst/>
                <a:latin typeface="Times New Roman" panose="02020603050405020304" pitchFamily="18" charset="0"/>
                <a:ea typeface="Times New Roman" panose="02020603050405020304" pitchFamily="18" charset="0"/>
              </a:rPr>
              <a:t> MVC </a:t>
            </a:r>
          </a:p>
          <a:p>
            <a:pPr marL="0" marR="0"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MVC </a:t>
            </a:r>
            <a:r>
              <a:rPr lang="en-US" sz="1800" b="0" dirty="0" err="1">
                <a:effectLst/>
                <a:latin typeface="Times New Roman" panose="02020603050405020304" pitchFamily="18" charset="0"/>
                <a:ea typeface="Times New Roman" panose="02020603050405020304" pitchFamily="18" charset="0"/>
              </a:rPr>
              <a:t>là</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viết</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tắt</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của</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cụm</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từ</a:t>
            </a:r>
            <a:r>
              <a:rPr lang="en-US" sz="1800" b="0" dirty="0">
                <a:effectLst/>
                <a:latin typeface="Times New Roman" panose="02020603050405020304" pitchFamily="18" charset="0"/>
                <a:ea typeface="Times New Roman" panose="02020603050405020304" pitchFamily="18" charset="0"/>
              </a:rPr>
              <a:t> “Model-View-Controller“. </a:t>
            </a:r>
            <a:r>
              <a:rPr lang="en-US" sz="1800" b="0" dirty="0" err="1">
                <a:effectLst/>
                <a:latin typeface="Times New Roman" panose="02020603050405020304" pitchFamily="18" charset="0"/>
                <a:ea typeface="Times New Roman" panose="02020603050405020304" pitchFamily="18" charset="0"/>
              </a:rPr>
              <a:t>Đây</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là</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mô</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hình</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thiết</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kế</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được</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sử</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dụng</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trong</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kỹ</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thuật</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phần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mềm</a:t>
            </a:r>
            <a:r>
              <a:rPr lang="en-US" sz="1800" b="0" dirty="0">
                <a:effectLst/>
                <a:latin typeface="Times New Roman" panose="02020603050405020304" pitchFamily="18" charset="0"/>
                <a:ea typeface="Times New Roman" panose="02020603050405020304" pitchFamily="18" charset="0"/>
              </a:rPr>
              <a:t>. MVC </a:t>
            </a:r>
            <a:r>
              <a:rPr lang="en-US" sz="1800" b="0" dirty="0" err="1">
                <a:effectLst/>
                <a:latin typeface="Times New Roman" panose="02020603050405020304" pitchFamily="18" charset="0"/>
                <a:ea typeface="Times New Roman" panose="02020603050405020304" pitchFamily="18" charset="0"/>
              </a:rPr>
              <a:t>là</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một</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mẫu</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kiến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trúc</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phần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mềm</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để</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tạo</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lập</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giao</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diện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người</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dùng</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trên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máy</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tính</a:t>
            </a:r>
            <a:r>
              <a:rPr lang="en-US" sz="1800" b="0" dirty="0">
                <a:effectLst/>
                <a:latin typeface="Times New Roman" panose="02020603050405020304" pitchFamily="18" charset="0"/>
                <a:ea typeface="Times New Roman" panose="02020603050405020304" pitchFamily="18" charset="0"/>
              </a:rPr>
              <a:t>. </a:t>
            </a:r>
          </a:p>
          <a:p>
            <a:pPr marL="0" marR="0" algn="just">
              <a:lnSpc>
                <a:spcPct val="115000"/>
              </a:lnSpc>
              <a:spcBef>
                <a:spcPts val="0"/>
              </a:spcBef>
              <a:spcAft>
                <a:spcPts val="0"/>
              </a:spcAft>
            </a:pPr>
            <a:r>
              <a:rPr lang="en-US" sz="1800" b="0" dirty="0" err="1">
                <a:effectLst/>
                <a:latin typeface="Times New Roman" panose="02020603050405020304" pitchFamily="18" charset="0"/>
                <a:ea typeface="Times New Roman" panose="02020603050405020304" pitchFamily="18" charset="0"/>
              </a:rPr>
              <a:t>Tên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gọi</a:t>
            </a:r>
            <a:r>
              <a:rPr lang="en-US" sz="1800" b="0" dirty="0">
                <a:effectLst/>
                <a:latin typeface="Times New Roman" panose="02020603050405020304" pitchFamily="18" charset="0"/>
                <a:ea typeface="Times New Roman" panose="02020603050405020304" pitchFamily="18" charset="0"/>
              </a:rPr>
              <a:t> 3 </a:t>
            </a:r>
            <a:r>
              <a:rPr lang="en-US" sz="1800" b="0" dirty="0" err="1">
                <a:effectLst/>
                <a:latin typeface="Times New Roman" panose="02020603050405020304" pitchFamily="18" charset="0"/>
                <a:ea typeface="Times New Roman" panose="02020603050405020304" pitchFamily="18" charset="0"/>
              </a:rPr>
              <a:t>thành</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phần</a:t>
            </a:r>
            <a:r>
              <a:rPr lang="en-US" sz="1800" b="0" dirty="0">
                <a:effectLst/>
                <a:latin typeface="Times New Roman" panose="02020603050405020304" pitchFamily="18" charset="0"/>
                <a:ea typeface="Times New Roman" panose="02020603050405020304" pitchFamily="18" charset="0"/>
              </a:rPr>
              <a:t>:</a:t>
            </a:r>
          </a:p>
          <a:p>
            <a:pPr marL="228600" marR="0" algn="just">
              <a:lnSpc>
                <a:spcPct val="115000"/>
              </a:lnSpc>
              <a:spcBef>
                <a:spcPts val="0"/>
              </a:spcBef>
              <a:spcAft>
                <a:spcPts val="0"/>
              </a:spcAft>
            </a:pPr>
            <a:r>
              <a:rPr lang="en-US" sz="1800" b="0" dirty="0">
                <a:effectLst/>
                <a:latin typeface="Times New Roman" panose="02020603050405020304" pitchFamily="18" charset="0"/>
                <a:ea typeface="Times New Roman" panose="02020603050405020304" pitchFamily="18" charset="0"/>
              </a:rPr>
              <a:t>Model (</a:t>
            </a:r>
            <a:r>
              <a:rPr lang="en-US" sz="1800" b="0" dirty="0" err="1">
                <a:effectLst/>
                <a:latin typeface="Times New Roman" panose="02020603050405020304" pitchFamily="18" charset="0"/>
                <a:ea typeface="Times New Roman" panose="02020603050405020304" pitchFamily="18" charset="0"/>
              </a:rPr>
              <a:t>dữ</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liệu</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Quản</a:t>
            </a:r>
            <a:r>
              <a:rPr lang="en-US" sz="1800" b="0" dirty="0">
                <a:effectLst/>
                <a:latin typeface="Times New Roman" panose="02020603050405020304" pitchFamily="18" charset="0"/>
                <a:ea typeface="Times New Roman" panose="02020603050405020304" pitchFamily="18" charset="0"/>
              </a:rPr>
              <a:t> lí </a:t>
            </a:r>
            <a:r>
              <a:rPr lang="en-US" sz="1800" b="0" dirty="0" err="1">
                <a:effectLst/>
                <a:latin typeface="Times New Roman" panose="02020603050405020304" pitchFamily="18" charset="0"/>
                <a:ea typeface="Times New Roman" panose="02020603050405020304" pitchFamily="18" charset="0"/>
              </a:rPr>
              <a:t>xư</a:t>
            </a:r>
            <a:r>
              <a:rPr lang="en-US" sz="1800" b="0" dirty="0">
                <a:effectLst/>
                <a:latin typeface="Times New Roman" panose="02020603050405020304" pitchFamily="18" charset="0"/>
                <a:ea typeface="Times New Roman" panose="02020603050405020304" pitchFamily="18" charset="0"/>
              </a:rPr>
              <a:t>̉ lí </a:t>
            </a:r>
            <a:r>
              <a:rPr lang="en-US" sz="1800" b="0" dirty="0" err="1">
                <a:effectLst/>
                <a:latin typeface="Times New Roman" panose="02020603050405020304" pitchFamily="18" charset="0"/>
                <a:ea typeface="Times New Roman" panose="02020603050405020304" pitchFamily="18" charset="0"/>
              </a:rPr>
              <a:t>các</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dư</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liệu</a:t>
            </a:r>
            <a:r>
              <a:rPr lang="en-US" sz="1800" b="0" dirty="0">
                <a:effectLst/>
                <a:latin typeface="Times New Roman" panose="02020603050405020304" pitchFamily="18" charset="0"/>
                <a:ea typeface="Times New Roman" panose="02020603050405020304" pitchFamily="18" charset="0"/>
              </a:rPr>
              <a:t>.</a:t>
            </a:r>
          </a:p>
          <a:p>
            <a:pPr marL="228600" marR="0" algn="just">
              <a:lnSpc>
                <a:spcPct val="115000"/>
              </a:lnSpc>
              <a:spcBef>
                <a:spcPts val="0"/>
              </a:spcBef>
              <a:spcAft>
                <a:spcPts val="0"/>
              </a:spcAft>
            </a:pPr>
            <a:r>
              <a:rPr lang="en-US" sz="1800" b="0" dirty="0">
                <a:effectLst/>
                <a:latin typeface="Times New Roman" panose="02020603050405020304" pitchFamily="18" charset="0"/>
                <a:ea typeface="Times New Roman" panose="02020603050405020304" pitchFamily="18" charset="0"/>
              </a:rPr>
              <a:t>View (</a:t>
            </a:r>
            <a:r>
              <a:rPr lang="en-US" sz="1800" b="0" dirty="0" err="1">
                <a:effectLst/>
                <a:latin typeface="Times New Roman" panose="02020603050405020304" pitchFamily="18" charset="0"/>
                <a:ea typeface="Times New Roman" panose="02020603050405020304" pitchFamily="18" charset="0"/>
              </a:rPr>
              <a:t>giao</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diện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Nới</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hiển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thi</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dư</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liệu</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cho</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người</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dùng</a:t>
            </a:r>
            <a:r>
              <a:rPr lang="en-US" sz="1800" b="0" dirty="0">
                <a:effectLst/>
                <a:latin typeface="Times New Roman" panose="02020603050405020304" pitchFamily="18" charset="0"/>
                <a:ea typeface="Times New Roman" panose="02020603050405020304" pitchFamily="18" charset="0"/>
              </a:rPr>
              <a:t>.</a:t>
            </a:r>
          </a:p>
          <a:p>
            <a:pPr marL="228600" marR="0" algn="just">
              <a:lnSpc>
                <a:spcPct val="115000"/>
              </a:lnSpc>
              <a:spcBef>
                <a:spcPts val="0"/>
              </a:spcBef>
              <a:spcAft>
                <a:spcPts val="0"/>
              </a:spcAft>
            </a:pPr>
            <a:r>
              <a:rPr lang="en-US" sz="1800" b="0" dirty="0">
                <a:effectLst/>
                <a:latin typeface="Times New Roman" panose="02020603050405020304" pitchFamily="18" charset="0"/>
                <a:ea typeface="Times New Roman" panose="02020603050405020304" pitchFamily="18" charset="0"/>
              </a:rPr>
              <a:t>Controller (</a:t>
            </a:r>
            <a:r>
              <a:rPr lang="en-US" sz="1800" b="0" dirty="0" err="1">
                <a:effectLst/>
                <a:latin typeface="Times New Roman" panose="02020603050405020304" pitchFamily="18" charset="0"/>
                <a:ea typeface="Times New Roman" panose="02020603050405020304" pitchFamily="18" charset="0"/>
              </a:rPr>
              <a:t>bộ</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điều</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khiển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Điều</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khiển</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sư</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tương</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tác</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của</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hai</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thành</a:t>
            </a:r>
            <a:r>
              <a:rPr lang="en-US" sz="1800" b="0" dirty="0">
                <a:effectLst/>
                <a:latin typeface="Times New Roman" panose="02020603050405020304" pitchFamily="18" charset="0"/>
                <a:ea typeface="Times New Roman" panose="02020603050405020304" pitchFamily="18" charset="0"/>
              </a:rPr>
              <a:t> </a:t>
            </a:r>
            <a:r>
              <a:rPr lang="en-US" sz="1800" b="0" dirty="0" err="1">
                <a:effectLst/>
                <a:latin typeface="Times New Roman" panose="02020603050405020304" pitchFamily="18" charset="0"/>
                <a:ea typeface="Times New Roman" panose="02020603050405020304" pitchFamily="18" charset="0"/>
              </a:rPr>
              <a:t>phần</a:t>
            </a:r>
            <a:r>
              <a:rPr lang="en-US" sz="1800" b="0" dirty="0">
                <a:effectLst/>
                <a:latin typeface="Times New Roman" panose="02020603050405020304" pitchFamily="18" charset="0"/>
                <a:ea typeface="Times New Roman" panose="02020603050405020304" pitchFamily="18" charset="0"/>
              </a:rPr>
              <a:t> Model </a:t>
            </a:r>
            <a:r>
              <a:rPr lang="en-US" sz="1800" b="0" dirty="0" err="1">
                <a:effectLst/>
                <a:latin typeface="Times New Roman" panose="02020603050405020304" pitchFamily="18" charset="0"/>
                <a:ea typeface="Times New Roman" panose="02020603050405020304" pitchFamily="18" charset="0"/>
              </a:rPr>
              <a:t>và̀View</a:t>
            </a:r>
            <a:r>
              <a:rPr lang="en-US" sz="1800" b="0" dirty="0">
                <a:effectLst/>
                <a:latin typeface="Times New Roman" panose="02020603050405020304" pitchFamily="18" charset="0"/>
                <a:ea typeface="Times New Roman" panose="02020603050405020304" pitchFamily="18" charset="0"/>
              </a:rPr>
              <a:t>.</a:t>
            </a:r>
          </a:p>
          <a:p>
            <a:pPr algn="l"/>
            <a:endParaRPr lang="en-US" dirty="0"/>
          </a:p>
        </p:txBody>
      </p:sp>
      <p:pic>
        <p:nvPicPr>
          <p:cNvPr id="3" name="Picture 2" descr="ASP.NET MVC (100 Videos &amp; Slides - 18 Hours 6 Minutes) - Pragim Tech">
            <a:extLst>
              <a:ext uri="{FF2B5EF4-FFF2-40B4-BE49-F238E27FC236}">
                <a16:creationId xmlns:a16="http://schemas.microsoft.com/office/drawing/2014/main" id="{13467611-E68F-57DB-C2C5-CFB86AEE76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3392" y="3324902"/>
            <a:ext cx="2713990" cy="1361397"/>
          </a:xfrm>
          <a:prstGeom prst="rect">
            <a:avLst/>
          </a:prstGeom>
          <a:noFill/>
          <a:ln>
            <a:noFill/>
          </a:ln>
        </p:spPr>
      </p:pic>
    </p:spTree>
    <p:extLst>
      <p:ext uri="{BB962C8B-B14F-4D97-AF65-F5344CB8AC3E}">
        <p14:creationId xmlns:p14="http://schemas.microsoft.com/office/powerpoint/2010/main" val="175430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1" end="1"/>
                                            </p:txEl>
                                          </p:spTgt>
                                        </p:tgtEl>
                                        <p:attrNameLst>
                                          <p:attrName>style.visibility</p:attrName>
                                        </p:attrNameLst>
                                      </p:cBhvr>
                                      <p:to>
                                        <p:strVal val="visible"/>
                                      </p:to>
                                    </p:set>
                                    <p:animEffect transition="in" filter="fade">
                                      <p:cBhvr>
                                        <p:cTn id="16" dur="500"/>
                                        <p:tgtEl>
                                          <p:spTgt spid="1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fade">
                                      <p:cBhvr>
                                        <p:cTn id="19" dur="500"/>
                                        <p:tgtEl>
                                          <p:spTgt spid="15">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fade">
                                      <p:cBhvr>
                                        <p:cTn id="22" dur="500"/>
                                        <p:tgtEl>
                                          <p:spTgt spid="1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37"/>
          <p:cNvSpPr txBox="1">
            <a:spLocks noGrp="1"/>
          </p:cNvSpPr>
          <p:nvPr>
            <p:ph type="title"/>
          </p:nvPr>
        </p:nvSpPr>
        <p:spPr>
          <a:xfrm>
            <a:off x="721625" y="200025"/>
            <a:ext cx="7700700" cy="6643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Công nghệ sử dụng</a:t>
            </a:r>
            <a:endParaRPr dirty="0">
              <a:solidFill>
                <a:schemeClr val="tx1"/>
              </a:solidFill>
            </a:endParaRPr>
          </a:p>
        </p:txBody>
      </p:sp>
      <p:sp>
        <p:nvSpPr>
          <p:cNvPr id="1452" name="Google Shape;1452;p37"/>
          <p:cNvSpPr txBox="1">
            <a:spLocks noGrp="1"/>
          </p:cNvSpPr>
          <p:nvPr>
            <p:ph type="subTitle" idx="4"/>
          </p:nvPr>
        </p:nvSpPr>
        <p:spPr>
          <a:xfrm>
            <a:off x="-1" y="771525"/>
            <a:ext cx="9144001" cy="39504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kern="0" dirty="0" err="1">
                <a:solidFill>
                  <a:srgbClr val="000000"/>
                </a:solidFill>
                <a:effectLst/>
                <a:latin typeface="Times New Roman" panose="02020603050405020304" pitchFamily="18" charset="0"/>
                <a:ea typeface="Times New Roman" panose="02020603050405020304" pitchFamily="18" charset="0"/>
              </a:rPr>
              <a:t>Cơ</a:t>
            </a:r>
            <a:r>
              <a:rPr lang="en-US" sz="1800" b="1" kern="0" dirty="0">
                <a:solidFill>
                  <a:srgbClr val="000000"/>
                </a:solidFill>
                <a:effectLst/>
                <a:latin typeface="Times New Roman" panose="02020603050405020304" pitchFamily="18" charset="0"/>
                <a:ea typeface="Times New Roman" panose="02020603050405020304" pitchFamily="18" charset="0"/>
              </a:rPr>
              <a:t> </a:t>
            </a:r>
            <a:r>
              <a:rPr lang="en-US" sz="1800" b="1" kern="0" dirty="0" err="1">
                <a:solidFill>
                  <a:srgbClr val="000000"/>
                </a:solidFill>
                <a:effectLst/>
                <a:latin typeface="Times New Roman" panose="02020603050405020304" pitchFamily="18" charset="0"/>
                <a:ea typeface="Times New Roman" panose="02020603050405020304" pitchFamily="18" charset="0"/>
              </a:rPr>
              <a:t>sở</a:t>
            </a:r>
            <a:r>
              <a:rPr lang="en-US" sz="1800" b="1" kern="0" dirty="0">
                <a:solidFill>
                  <a:srgbClr val="000000"/>
                </a:solidFill>
                <a:effectLst/>
                <a:latin typeface="Times New Roman" panose="02020603050405020304" pitchFamily="18" charset="0"/>
                <a:ea typeface="Times New Roman" panose="02020603050405020304" pitchFamily="18" charset="0"/>
              </a:rPr>
              <a:t> </a:t>
            </a:r>
            <a:r>
              <a:rPr lang="en-US" sz="1800" b="1" kern="0" dirty="0" err="1">
                <a:solidFill>
                  <a:srgbClr val="000000"/>
                </a:solidFill>
                <a:effectLst/>
                <a:latin typeface="Times New Roman" panose="02020603050405020304" pitchFamily="18" charset="0"/>
                <a:ea typeface="Times New Roman" panose="02020603050405020304" pitchFamily="18" charset="0"/>
              </a:rPr>
              <a:t>dữ</a:t>
            </a:r>
            <a:r>
              <a:rPr lang="en-US" sz="1800" b="1" kern="0" dirty="0">
                <a:solidFill>
                  <a:srgbClr val="000000"/>
                </a:solidFill>
                <a:effectLst/>
                <a:latin typeface="Times New Roman" panose="02020603050405020304" pitchFamily="18" charset="0"/>
                <a:ea typeface="Times New Roman" panose="02020603050405020304" pitchFamily="18" charset="0"/>
              </a:rPr>
              <a:t> </a:t>
            </a:r>
            <a:r>
              <a:rPr lang="en-US" sz="1800" b="1" kern="0" dirty="0" err="1">
                <a:solidFill>
                  <a:srgbClr val="000000"/>
                </a:solidFill>
                <a:effectLst/>
                <a:latin typeface="Times New Roman" panose="02020603050405020304" pitchFamily="18" charset="0"/>
                <a:ea typeface="Times New Roman" panose="02020603050405020304" pitchFamily="18" charset="0"/>
              </a:rPr>
              <a:t>liệu</a:t>
            </a:r>
            <a:r>
              <a:rPr lang="en-US" sz="1800" b="1" kern="0" dirty="0">
                <a:solidFill>
                  <a:srgbClr val="000000"/>
                </a:solidFill>
                <a:effectLst/>
                <a:latin typeface="Times New Roman" panose="02020603050405020304" pitchFamily="18" charset="0"/>
                <a:ea typeface="Times New Roman" panose="02020603050405020304" pitchFamily="18" charset="0"/>
              </a:rPr>
              <a:t> SQL Server</a:t>
            </a:r>
          </a:p>
          <a:p>
            <a:pPr marL="0" marR="192405" indent="457200" algn="just">
              <a:lnSpc>
                <a:spcPct val="115000"/>
              </a:lnSpc>
              <a:spcBef>
                <a:spcPts val="0"/>
              </a:spcBef>
              <a:spcAft>
                <a:spcPts val="15"/>
              </a:spcAft>
            </a:pPr>
            <a:r>
              <a:rPr lang="en-US" sz="2000" b="0" dirty="0">
                <a:effectLst/>
                <a:latin typeface="Times New Roman" panose="02020603050405020304" pitchFamily="18" charset="0"/>
                <a:ea typeface="Times New Roman" panose="02020603050405020304" pitchFamily="18" charset="0"/>
              </a:rPr>
              <a:t>SQL Server </a:t>
            </a:r>
            <a:r>
              <a:rPr lang="en-US" sz="2000" b="0" dirty="0" err="1">
                <a:effectLst/>
                <a:latin typeface="Times New Roman" panose="02020603050405020304" pitchFamily="18" charset="0"/>
                <a:ea typeface="Times New Roman" panose="02020603050405020304" pitchFamily="18" charset="0"/>
              </a:rPr>
              <a:t>chính</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là</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một</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hệ</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quản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trị</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dữ</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liệu</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quan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hệ</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sử</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dụng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câu</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lệnh</a:t>
            </a:r>
            <a:r>
              <a:rPr lang="en-US" sz="2000" b="0" dirty="0">
                <a:effectLst/>
                <a:latin typeface="Times New Roman" panose="02020603050405020304" pitchFamily="18" charset="0"/>
                <a:ea typeface="Times New Roman" panose="02020603050405020304" pitchFamily="18" charset="0"/>
              </a:rPr>
              <a:t> SQL </a:t>
            </a:r>
            <a:r>
              <a:rPr lang="en-US" sz="2000" b="0" dirty="0" err="1">
                <a:effectLst/>
                <a:latin typeface="Times New Roman" panose="02020603050405020304" pitchFamily="18" charset="0"/>
                <a:ea typeface="Times New Roman" panose="02020603050405020304" pitchFamily="18" charset="0"/>
              </a:rPr>
              <a:t>để</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trao</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đổi</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dữ</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liệu</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giữa</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máy</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cài</a:t>
            </a:r>
            <a:r>
              <a:rPr lang="en-US" sz="2000" b="0" dirty="0">
                <a:effectLst/>
                <a:latin typeface="Times New Roman" panose="02020603050405020304" pitchFamily="18" charset="0"/>
                <a:ea typeface="Times New Roman" panose="02020603050405020304" pitchFamily="18" charset="0"/>
              </a:rPr>
              <a:t> SQL Server </a:t>
            </a:r>
            <a:r>
              <a:rPr lang="en-US" sz="2000" b="0" dirty="0" err="1">
                <a:effectLst/>
                <a:latin typeface="Times New Roman" panose="02020603050405020304" pitchFamily="18" charset="0"/>
                <a:ea typeface="Times New Roman" panose="02020603050405020304" pitchFamily="18" charset="0"/>
              </a:rPr>
              <a:t>và</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máy</a:t>
            </a:r>
            <a:r>
              <a:rPr lang="en-US" sz="2000" b="0" dirty="0">
                <a:effectLst/>
                <a:latin typeface="Times New Roman" panose="02020603050405020304" pitchFamily="18" charset="0"/>
                <a:ea typeface="Times New Roman" panose="02020603050405020304" pitchFamily="18" charset="0"/>
              </a:rPr>
              <a:t> Client. </a:t>
            </a:r>
            <a:r>
              <a:rPr lang="en-US" sz="2000" b="0" dirty="0" err="1">
                <a:effectLst/>
                <a:latin typeface="Times New Roman" panose="02020603050405020304" pitchFamily="18" charset="0"/>
                <a:ea typeface="Times New Roman" panose="02020603050405020304" pitchFamily="18" charset="0"/>
              </a:rPr>
              <a:t>Một</a:t>
            </a:r>
            <a:r>
              <a:rPr lang="en-US" sz="2000" b="0" dirty="0">
                <a:effectLst/>
                <a:latin typeface="Times New Roman" panose="02020603050405020304" pitchFamily="18" charset="0"/>
                <a:ea typeface="Times New Roman" panose="02020603050405020304" pitchFamily="18" charset="0"/>
              </a:rPr>
              <a:t> Relational Database Management System – RDBMS </a:t>
            </a:r>
            <a:r>
              <a:rPr lang="en-US" sz="2000" b="0" dirty="0" err="1">
                <a:effectLst/>
                <a:latin typeface="Times New Roman" panose="02020603050405020304" pitchFamily="18" charset="0"/>
                <a:ea typeface="Times New Roman" panose="02020603050405020304" pitchFamily="18" charset="0"/>
              </a:rPr>
              <a:t>gồm</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có</a:t>
            </a:r>
            <a:r>
              <a:rPr lang="en-US" sz="2000" b="0" dirty="0">
                <a:effectLst/>
                <a:latin typeface="Times New Roman" panose="02020603050405020304" pitchFamily="18" charset="0"/>
                <a:ea typeface="Times New Roman" panose="02020603050405020304" pitchFamily="18" charset="0"/>
              </a:rPr>
              <a:t>: databases, </a:t>
            </a:r>
            <a:r>
              <a:rPr lang="en-US" sz="2000" b="0" dirty="0" err="1">
                <a:effectLst/>
                <a:latin typeface="Times New Roman" panose="02020603050405020304" pitchFamily="18" charset="0"/>
                <a:ea typeface="Times New Roman" panose="02020603050405020304" pitchFamily="18" charset="0"/>
              </a:rPr>
              <a:t>datase</a:t>
            </a:r>
            <a:r>
              <a:rPr lang="en-US" sz="2000" b="0" dirty="0">
                <a:effectLst/>
                <a:latin typeface="Times New Roman" panose="02020603050405020304" pitchFamily="18" charset="0"/>
                <a:ea typeface="Times New Roman" panose="02020603050405020304" pitchFamily="18" charset="0"/>
              </a:rPr>
              <a:t> engine </a:t>
            </a:r>
            <a:r>
              <a:rPr lang="en-US" sz="2000" b="0" dirty="0" err="1">
                <a:effectLst/>
                <a:latin typeface="Times New Roman" panose="02020603050405020304" pitchFamily="18" charset="0"/>
                <a:ea typeface="Times New Roman" panose="02020603050405020304" pitchFamily="18" charset="0"/>
              </a:rPr>
              <a:t>và</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các</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chương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trình</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ứng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dụng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dùng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để</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quản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lý</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các</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bộ</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phận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trong</a:t>
            </a:r>
            <a:r>
              <a:rPr lang="en-US" sz="2000" b="0" dirty="0">
                <a:effectLst/>
                <a:latin typeface="Times New Roman" panose="02020603050405020304" pitchFamily="18" charset="0"/>
                <a:ea typeface="Times New Roman" panose="02020603050405020304" pitchFamily="18" charset="0"/>
              </a:rPr>
              <a:t> RDBMS </a:t>
            </a:r>
            <a:r>
              <a:rPr lang="en-US" sz="2000" b="0" dirty="0" err="1">
                <a:effectLst/>
                <a:latin typeface="Times New Roman" panose="02020603050405020304" pitchFamily="18" charset="0"/>
                <a:ea typeface="Times New Roman" panose="02020603050405020304" pitchFamily="18" charset="0"/>
              </a:rPr>
              <a:t>và</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những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dữ</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liệu</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khác</a:t>
            </a:r>
            <a:r>
              <a:rPr lang="en-US" sz="2000" b="0" dirty="0">
                <a:effectLst/>
                <a:latin typeface="Times New Roman" panose="02020603050405020304" pitchFamily="18" charset="0"/>
                <a:ea typeface="Times New Roman" panose="02020603050405020304" pitchFamily="18" charset="0"/>
              </a:rPr>
              <a:t>. </a:t>
            </a:r>
          </a:p>
          <a:p>
            <a:pPr marL="0" marR="192405" indent="457200" algn="just">
              <a:lnSpc>
                <a:spcPct val="115000"/>
              </a:lnSpc>
              <a:spcBef>
                <a:spcPts val="0"/>
              </a:spcBef>
              <a:spcAft>
                <a:spcPts val="15"/>
              </a:spcAft>
            </a:pPr>
            <a:r>
              <a:rPr lang="en-US" sz="2000" b="0" dirty="0" err="1">
                <a:effectLst/>
                <a:latin typeface="Times New Roman" panose="02020603050405020304" pitchFamily="18" charset="0"/>
                <a:ea typeface="Times New Roman" panose="02020603050405020304" pitchFamily="18" charset="0"/>
              </a:rPr>
              <a:t>Năm</a:t>
            </a:r>
            <a:r>
              <a:rPr lang="en-US" sz="2000" b="0" dirty="0">
                <a:effectLst/>
                <a:latin typeface="Times New Roman" panose="02020603050405020304" pitchFamily="18" charset="0"/>
                <a:ea typeface="Times New Roman" panose="02020603050405020304" pitchFamily="18" charset="0"/>
              </a:rPr>
              <a:t> 1989, </a:t>
            </a:r>
            <a:r>
              <a:rPr lang="en-US" sz="2000" b="0" dirty="0" err="1">
                <a:effectLst/>
                <a:latin typeface="Times New Roman" panose="02020603050405020304" pitchFamily="18" charset="0"/>
                <a:ea typeface="Times New Roman" panose="02020603050405020304" pitchFamily="18" charset="0"/>
              </a:rPr>
              <a:t>phiên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bản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đầu</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tiên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của</a:t>
            </a:r>
            <a:r>
              <a:rPr lang="en-US" sz="2000" b="0" dirty="0">
                <a:effectLst/>
                <a:latin typeface="Times New Roman" panose="02020603050405020304" pitchFamily="18" charset="0"/>
                <a:ea typeface="Times New Roman" panose="02020603050405020304" pitchFamily="18" charset="0"/>
              </a:rPr>
              <a:t> SQL Server 1.0 </a:t>
            </a:r>
            <a:r>
              <a:rPr lang="en-US" sz="2000" b="0" dirty="0" err="1">
                <a:effectLst/>
                <a:latin typeface="Times New Roman" panose="02020603050405020304" pitchFamily="18" charset="0"/>
                <a:ea typeface="Times New Roman" panose="02020603050405020304" pitchFamily="18" charset="0"/>
              </a:rPr>
              <a:t>ra</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đời</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được</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dùng</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cho</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các</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hệ</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điều</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hành</a:t>
            </a:r>
            <a:r>
              <a:rPr lang="en-US" sz="2000" b="0" dirty="0">
                <a:effectLst/>
                <a:latin typeface="Times New Roman" panose="02020603050405020304" pitchFamily="18" charset="0"/>
                <a:ea typeface="Times New Roman" panose="02020603050405020304" pitchFamily="18" charset="0"/>
              </a:rPr>
              <a:t> 16-bit </a:t>
            </a:r>
            <a:r>
              <a:rPr lang="en-US" sz="2000" b="0" dirty="0" err="1">
                <a:effectLst/>
                <a:latin typeface="Times New Roman" panose="02020603050405020304" pitchFamily="18" charset="0"/>
                <a:ea typeface="Times New Roman" panose="02020603050405020304" pitchFamily="18" charset="0"/>
              </a:rPr>
              <a:t>và</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được</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phát</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triển</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cho</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tới</a:t>
            </a:r>
            <a:r>
              <a:rPr lang="en-US" sz="2000" b="0" dirty="0">
                <a:effectLst/>
                <a:latin typeface="Times New Roman" panose="02020603050405020304" pitchFamily="18" charset="0"/>
                <a:ea typeface="Times New Roman" panose="02020603050405020304" pitchFamily="18" charset="0"/>
              </a:rPr>
              <a:t> </a:t>
            </a:r>
            <a:r>
              <a:rPr lang="en-US" sz="2000" b="0" dirty="0" err="1">
                <a:effectLst/>
                <a:latin typeface="Times New Roman" panose="02020603050405020304" pitchFamily="18" charset="0"/>
                <a:ea typeface="Times New Roman" panose="02020603050405020304" pitchFamily="18" charset="0"/>
              </a:rPr>
              <a:t>ngày</a:t>
            </a:r>
            <a:r>
              <a:rPr lang="en-US" sz="2000" b="0" dirty="0">
                <a:effectLst/>
                <a:latin typeface="Times New Roman" panose="02020603050405020304" pitchFamily="18" charset="0"/>
                <a:ea typeface="Times New Roman" panose="02020603050405020304" pitchFamily="18" charset="0"/>
              </a:rPr>
              <a:t> nay. </a:t>
            </a:r>
          </a:p>
          <a:p>
            <a:pPr marL="0" lvl="0" indent="0" algn="l" rtl="0">
              <a:spcBef>
                <a:spcPts val="0"/>
              </a:spcBef>
              <a:spcAft>
                <a:spcPts val="0"/>
              </a:spcAft>
              <a:buNone/>
            </a:pPr>
            <a:endParaRPr dirty="0"/>
          </a:p>
        </p:txBody>
      </p:sp>
      <p:pic>
        <p:nvPicPr>
          <p:cNvPr id="12" name="Picture 11" descr="SQL Server Là Gì? 7 Thành Phần Cơ Bản Tạo Nên SQL Server">
            <a:extLst>
              <a:ext uri="{FF2B5EF4-FFF2-40B4-BE49-F238E27FC236}">
                <a16:creationId xmlns:a16="http://schemas.microsoft.com/office/drawing/2014/main" id="{8356B24C-B570-60D1-6880-B84F19688A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2171" y="2960846"/>
            <a:ext cx="2731770" cy="16649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48"/>
                                        </p:tgtEl>
                                        <p:attrNameLst>
                                          <p:attrName>style.visibility</p:attrName>
                                        </p:attrNameLst>
                                      </p:cBhvr>
                                      <p:to>
                                        <p:strVal val="visible"/>
                                      </p:to>
                                    </p:set>
                                    <p:animEffect transition="in" filter="barn(inVertical)">
                                      <p:cBhvr>
                                        <p:cTn id="7" dur="500"/>
                                        <p:tgtEl>
                                          <p:spTgt spid="144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52">
                                            <p:txEl>
                                              <p:pRg st="0" end="0"/>
                                            </p:txEl>
                                          </p:spTgt>
                                        </p:tgtEl>
                                        <p:attrNameLst>
                                          <p:attrName>style.visibility</p:attrName>
                                        </p:attrNameLst>
                                      </p:cBhvr>
                                      <p:to>
                                        <p:strVal val="visible"/>
                                      </p:to>
                                    </p:set>
                                    <p:animEffect transition="in" filter="fade">
                                      <p:cBhvr>
                                        <p:cTn id="12" dur="1000"/>
                                        <p:tgtEl>
                                          <p:spTgt spid="1452">
                                            <p:txEl>
                                              <p:pRg st="0" end="0"/>
                                            </p:txEl>
                                          </p:spTgt>
                                        </p:tgtEl>
                                      </p:cBhvr>
                                    </p:animEffect>
                                    <p:anim calcmode="lin" valueType="num">
                                      <p:cBhvr>
                                        <p:cTn id="13" dur="1000" fill="hold"/>
                                        <p:tgtEl>
                                          <p:spTgt spid="145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5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52">
                                            <p:txEl>
                                              <p:pRg st="1" end="1"/>
                                            </p:txEl>
                                          </p:spTgt>
                                        </p:tgtEl>
                                        <p:attrNameLst>
                                          <p:attrName>style.visibility</p:attrName>
                                        </p:attrNameLst>
                                      </p:cBhvr>
                                      <p:to>
                                        <p:strVal val="visible"/>
                                      </p:to>
                                    </p:set>
                                    <p:animEffect transition="in" filter="fade">
                                      <p:cBhvr>
                                        <p:cTn id="17" dur="1000"/>
                                        <p:tgtEl>
                                          <p:spTgt spid="1452">
                                            <p:txEl>
                                              <p:pRg st="1" end="1"/>
                                            </p:txEl>
                                          </p:spTgt>
                                        </p:tgtEl>
                                      </p:cBhvr>
                                    </p:animEffect>
                                    <p:anim calcmode="lin" valueType="num">
                                      <p:cBhvr>
                                        <p:cTn id="18" dur="1000" fill="hold"/>
                                        <p:tgtEl>
                                          <p:spTgt spid="145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45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52">
                                            <p:txEl>
                                              <p:pRg st="2" end="2"/>
                                            </p:txEl>
                                          </p:spTgt>
                                        </p:tgtEl>
                                        <p:attrNameLst>
                                          <p:attrName>style.visibility</p:attrName>
                                        </p:attrNameLst>
                                      </p:cBhvr>
                                      <p:to>
                                        <p:strVal val="visible"/>
                                      </p:to>
                                    </p:set>
                                    <p:animEffect transition="in" filter="fade">
                                      <p:cBhvr>
                                        <p:cTn id="22" dur="1000"/>
                                        <p:tgtEl>
                                          <p:spTgt spid="1452">
                                            <p:txEl>
                                              <p:pRg st="2" end="2"/>
                                            </p:txEl>
                                          </p:spTgt>
                                        </p:tgtEl>
                                      </p:cBhvr>
                                    </p:animEffect>
                                    <p:anim calcmode="lin" valueType="num">
                                      <p:cBhvr>
                                        <p:cTn id="23" dur="1000" fill="hold"/>
                                        <p:tgtEl>
                                          <p:spTgt spid="145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45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 grpId="0"/>
    </p:bldLst>
  </p:timing>
</p:sld>
</file>

<file path=ppt/theme/theme1.xml><?xml version="1.0" encoding="utf-8"?>
<a:theme xmlns:a="http://schemas.openxmlformats.org/drawingml/2006/main" name="Election in Social Media by Slidesgo">
  <a:themeElements>
    <a:clrScheme name="Simple Light">
      <a:dk1>
        <a:srgbClr val="000000"/>
      </a:dk1>
      <a:lt1>
        <a:srgbClr val="FFFFFF"/>
      </a:lt1>
      <a:dk2>
        <a:srgbClr val="263238"/>
      </a:dk2>
      <a:lt2>
        <a:srgbClr val="EEEEEE"/>
      </a:lt2>
      <a:accent1>
        <a:srgbClr val="AF2B39"/>
      </a:accent1>
      <a:accent2>
        <a:srgbClr val="0A3161"/>
      </a:accent2>
      <a:accent3>
        <a:srgbClr val="DE4647"/>
      </a:accent3>
      <a:accent4>
        <a:srgbClr val="004A8A"/>
      </a:accent4>
      <a:accent5>
        <a:srgbClr val="0098CE"/>
      </a:accent5>
      <a:accent6>
        <a:srgbClr val="EEEEE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1190</Words>
  <Application>Microsoft Office PowerPoint</Application>
  <PresentationFormat>On-screen Show (16:9)</PresentationFormat>
  <Paragraphs>81</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Public Sans</vt:lpstr>
      <vt:lpstr>Arial</vt:lpstr>
      <vt:lpstr>Calibri</vt:lpstr>
      <vt:lpstr>Barlow Condensed</vt:lpstr>
      <vt:lpstr>Election in Social Media by Slidesgo</vt:lpstr>
      <vt:lpstr>PowerPoint Presentation</vt:lpstr>
      <vt:lpstr>NỘI DUNG </vt:lpstr>
      <vt:lpstr>TỔNG QUAN </vt:lpstr>
      <vt:lpstr> Cùng với sự phát như vũ bảo của công nghệ thông tin như hiện nay thì việc xây dựng website bán hàng online là kết hợp hoàn hảo giữa kinh doanh truyền thống và công nghệ thông tin. Việc ứng dụng tin học vào các tổ chức hay cá nhân kinh doanh, quảng cáo,…, đóng vai trò hết sức quan trọng và tạo ra bước đột phá mới mẽ     Cùng với việc phát triển đó là hàng triệu trang web của các tổ chức, cá nhân ra đời, thông tin ngày càng phong phú và đa dạng.       Để phục vụ cho việc quảng bá và kinh doanh về việc bán bán quần áo của mình nhanh chóng tiếp cận với khách hàng thông qua internet. Nên em đã chọn đề tài “XÂY DỰNG WEBSITE BÁN QUẦN ÁO”.</vt:lpstr>
      <vt:lpstr>*  Tìm Hiểu về ASP.NET  *  Nghiên cứu SQL Server.   *  Tìm hiểu ngôn ngữ C#.   *  Tìm hiểu về mô hình MVC.   *  Tìm hiểu về Bootstrap.   </vt:lpstr>
      <vt:lpstr>NGHIÊN CỨU LÝ THUYẾT </vt:lpstr>
      <vt:lpstr>Công nghệ sử dụng</vt:lpstr>
      <vt:lpstr>Công nghệ sử dụng</vt:lpstr>
      <vt:lpstr>Công nghệ sử dụng</vt:lpstr>
      <vt:lpstr>Công nghệ sử dụng</vt:lpstr>
      <vt:lpstr>HIỆN THỰC HÓA NGHIÊN CỨU </vt:lpstr>
      <vt:lpstr>Trong thời đại công nghệ phát triển mua sắm trực tuyến trở nên ngày càng phổ biến, việc có một nền tảng trực tuyến chuyên về mua bán quần áo là cơ hội mở rộng quy mô kinh doanh.         Việc tạo ra một trang website bán mua bán quần áo giúp khách hàng thuận tiện hơn trong việc lựa chọn đa dạng sản phẩm, thanh toán, xem xét giá, thương hiệu và chi tiết về quần áo mà khách hang đang nhắm tới.                  Từ đó đưa cho khách hàng môi trường mua bán quần áo một cách thuận tiện.          Admin sẽ có thể quản lý sản phẩm, thông tin khách hàng đơn giản và không cần nhiều nhân lực </vt:lpstr>
      <vt:lpstr> </vt:lpstr>
      <vt:lpstr>PowerPoint Presentation</vt:lpstr>
      <vt:lpstr>KẾT LUẬN VÀ HƯỚNG PHÁT TRIỂN </vt:lpstr>
      <vt:lpstr>PowerPoint Presentation</vt:lpstr>
      <vt:lpstr>PowerPoint Presentation</vt:lpstr>
      <vt:lpstr>DEMO </vt:lpstr>
      <vt:lpstr>PowerPoint Presentation</vt:lpstr>
      <vt:lpstr>CẢM ƠN THẦY CÔ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 THAO</dc:creator>
  <cp:lastModifiedBy>THANH THAO</cp:lastModifiedBy>
  <cp:revision>10</cp:revision>
  <dcterms:modified xsi:type="dcterms:W3CDTF">2024-01-16T18:27:37Z</dcterms:modified>
</cp:coreProperties>
</file>