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61" r:id="rId6"/>
    <p:sldId id="262" r:id="rId7"/>
    <p:sldId id="260" r:id="rId8"/>
    <p:sldId id="263" r:id="rId9"/>
    <p:sldId id="268" r:id="rId10"/>
    <p:sldId id="264" r:id="rId11"/>
    <p:sldId id="279" r:id="rId12"/>
    <p:sldId id="276" r:id="rId13"/>
    <p:sldId id="280" r:id="rId14"/>
    <p:sldId id="270" r:id="rId15"/>
    <p:sldId id="277" r:id="rId16"/>
    <p:sldId id="281" r:id="rId17"/>
    <p:sldId id="266" r:id="rId18"/>
    <p:sldId id="273" r:id="rId19"/>
    <p:sldId id="267" r:id="rId20"/>
    <p:sldId id="265" r:id="rId21"/>
    <p:sldId id="269" r:id="rId22"/>
    <p:sldId id="271" r:id="rId23"/>
    <p:sldId id="274" r:id="rId24"/>
    <p:sldId id="272" r:id="rId25"/>
    <p:sldId id="275" r:id="rId26"/>
    <p:sldId id="282" r:id="rId27"/>
    <p:sldId id="283" r:id="rId28"/>
    <p:sldId id="284" r:id="rId29"/>
    <p:sldId id="285" r:id="rId30"/>
    <p:sldId id="286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0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9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AF5F-2A66-4928-A176-AD40C8791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09B4-6117-483B-BCE2-E311FF56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akhdarwalid.github.io/movieslibrar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33551"/>
            <a:ext cx="9144000" cy="1858662"/>
          </a:xfrm>
        </p:spPr>
        <p:txBody>
          <a:bodyPr>
            <a:normAutofit/>
          </a:bodyPr>
          <a:lstStyle/>
          <a:p>
            <a:r>
              <a:rPr lang="en-US" dirty="0" smtClean="0"/>
              <a:t>Course offered by:</a:t>
            </a:r>
          </a:p>
          <a:p>
            <a:r>
              <a:rPr lang="en-US" dirty="0"/>
              <a:t>Johns Hopkins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On:</a:t>
            </a:r>
          </a:p>
          <a:p>
            <a:r>
              <a:rPr lang="en-US" dirty="0" smtClean="0"/>
              <a:t>Coursera.org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0"/>
            <a:ext cx="80962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432" y="1999693"/>
            <a:ext cx="9144000" cy="2387600"/>
          </a:xfrm>
        </p:spPr>
        <p:txBody>
          <a:bodyPr/>
          <a:lstStyle/>
          <a:p>
            <a:r>
              <a:rPr lang="en-US" dirty="0" smtClean="0"/>
              <a:t>What did AngularJS add to the web dev?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690688"/>
            <a:ext cx="59817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129" y="898868"/>
            <a:ext cx="10515600" cy="1004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controller in AngularJS is </a:t>
            </a:r>
            <a:r>
              <a:rPr lang="en-US" b="1" dirty="0"/>
              <a:t>a JavaScript function that maintains the application data and behavior using $scope object</a:t>
            </a:r>
            <a:r>
              <a:rPr lang="en-US" dirty="0"/>
              <a:t>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67" y="2504688"/>
            <a:ext cx="4810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1215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7" y="2254309"/>
            <a:ext cx="10058400" cy="35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57" y="528166"/>
            <a:ext cx="10515600" cy="12759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AngularJS, a service is </a:t>
            </a:r>
            <a:r>
              <a:rPr lang="en-US" b="1" dirty="0"/>
              <a:t>a function, or object, that is available for, and limited to, your AngularJS application</a:t>
            </a:r>
            <a:r>
              <a:rPr lang="en-US" dirty="0"/>
              <a:t>. AngularJS has about 30 built-in services. One of them is the $location service.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35" y="2281050"/>
            <a:ext cx="6177122" cy="37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46" y="803188"/>
            <a:ext cx="9144000" cy="1125109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25" y="2098218"/>
            <a:ext cx="7261203" cy="41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46" y="803188"/>
            <a:ext cx="9144000" cy="1125109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4" y="1928297"/>
            <a:ext cx="6918283" cy="45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285" y="123567"/>
            <a:ext cx="9144000" cy="1483455"/>
          </a:xfrm>
        </p:spPr>
        <p:txBody>
          <a:bodyPr/>
          <a:lstStyle/>
          <a:p>
            <a:r>
              <a:rPr lang="en-US" dirty="0" smtClean="0"/>
              <a:t>Expression and interpolation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40" y="1693519"/>
            <a:ext cx="9813711" cy="46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7524"/>
            <a:ext cx="9144000" cy="1137466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78881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platform and framework for building single-page client applications using HTML and </a:t>
            </a:r>
            <a:r>
              <a:rPr lang="en-US" b="1" dirty="0" smtClean="0"/>
              <a:t>JavaScript</a:t>
            </a:r>
            <a:r>
              <a:rPr lang="en-US" dirty="0" smtClean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71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217" y="2520777"/>
            <a:ext cx="9144000" cy="989185"/>
          </a:xfrm>
        </p:spPr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767"/>
            <a:ext cx="12192000" cy="56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929" y="605482"/>
            <a:ext cx="9144000" cy="1050968"/>
          </a:xfrm>
        </p:spPr>
        <p:txBody>
          <a:bodyPr/>
          <a:lstStyle/>
          <a:p>
            <a:r>
              <a:rPr lang="en-US" dirty="0" smtClean="0"/>
              <a:t>Filters and pipes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2" y="2065799"/>
            <a:ext cx="10058400" cy="2024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2" y="4903444"/>
            <a:ext cx="10058400" cy="14987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67946" y="1572989"/>
            <a:ext cx="1799968" cy="504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In JS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4530" y="4399005"/>
            <a:ext cx="1799968" cy="5044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Or in 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9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929" y="425986"/>
            <a:ext cx="9144000" cy="1050968"/>
          </a:xfrm>
        </p:spPr>
        <p:txBody>
          <a:bodyPr/>
          <a:lstStyle/>
          <a:p>
            <a:r>
              <a:rPr lang="en-US" dirty="0" smtClean="0"/>
              <a:t>Filters and pipes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96" y="1581307"/>
            <a:ext cx="10058400" cy="72766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2005915" y="1820561"/>
            <a:ext cx="9144000" cy="1050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Example : 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2005915" y="3422722"/>
            <a:ext cx="9144000" cy="1050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Output : </a:t>
            </a:r>
            <a:endParaRPr lang="en-US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27687" y="3838188"/>
            <a:ext cx="9144000" cy="1050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Cost : $ 1.45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47" y="2934570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362" y="2483708"/>
            <a:ext cx="9144000" cy="1149822"/>
          </a:xfrm>
        </p:spPr>
        <p:txBody>
          <a:bodyPr/>
          <a:lstStyle/>
          <a:p>
            <a:r>
              <a:rPr lang="en-US" dirty="0" smtClean="0"/>
              <a:t>Directives?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44" y="442742"/>
            <a:ext cx="9424086" cy="3004794"/>
          </a:xfrm>
        </p:spPr>
        <p:txBody>
          <a:bodyPr>
            <a:noAutofit/>
          </a:bodyPr>
          <a:lstStyle/>
          <a:p>
            <a:r>
              <a:rPr lang="en-US" sz="4400" dirty="0" smtClean="0"/>
              <a:t>A directive is a decorator </a:t>
            </a:r>
            <a:r>
              <a:rPr lang="en-US" sz="4400" dirty="0"/>
              <a:t>that marks a class as an Angular directive. You can define your own directives to attach custom behavior to elements in the DOM.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2281" y="3447536"/>
            <a:ext cx="9424086" cy="69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Example: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44" y="4472373"/>
            <a:ext cx="9230626" cy="13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23051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 of what we can do with </a:t>
            </a:r>
            <a:br>
              <a:rPr lang="en-US" dirty="0" smtClean="0"/>
            </a:b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7541" y="4039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hlinkClick r:id="rId2"/>
              </a:rPr>
              <a:t>https://lakhdarwalid.github.io/movieslibrary/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4330"/>
            <a:ext cx="12192001" cy="60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308"/>
            <a:ext cx="12192000" cy="56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"/>
            <a:ext cx="12192000" cy="60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2316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Why don’t keep things simple?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9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330"/>
            <a:ext cx="12192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>The end….</a:t>
            </a:r>
            <a:endParaRPr lang="en-US" sz="8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9157" y="3707026"/>
            <a:ext cx="9144000" cy="10427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4465" y="234778"/>
            <a:ext cx="9144000" cy="174230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15" y="1556951"/>
            <a:ext cx="6623220" cy="500294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8439665" y="1556950"/>
            <a:ext cx="1981200" cy="4744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Maintenance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Scalability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Reusability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5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4508" y="716691"/>
            <a:ext cx="9144000" cy="976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Loose coupling VS tight coupling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132440" y="1838180"/>
            <a:ext cx="2175563" cy="686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Tight coupling           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567426" y="1833516"/>
            <a:ext cx="2199504" cy="69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Loose coupling          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44" y="2669060"/>
            <a:ext cx="4532356" cy="3595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26" y="2669060"/>
            <a:ext cx="3013104" cy="3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691979"/>
            <a:ext cx="9144000" cy="1013253"/>
          </a:xfrm>
        </p:spPr>
        <p:txBody>
          <a:bodyPr>
            <a:normAutofit/>
          </a:bodyPr>
          <a:lstStyle/>
          <a:p>
            <a:r>
              <a:rPr lang="en-US" dirty="0" smtClean="0"/>
              <a:t>High cohesion 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1602260" y="1610498"/>
            <a:ext cx="9144000" cy="1013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Low cohesion</a:t>
            </a:r>
            <a:endParaRPr lang="en-US" sz="36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1972963" y="2316548"/>
            <a:ext cx="9144000" cy="931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Me</a:t>
            </a:r>
            <a:endParaRPr lang="en-US" sz="36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051222" y="3329801"/>
            <a:ext cx="4241800" cy="2636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wakeUp</a:t>
            </a:r>
            <a:r>
              <a:rPr lang="en-US" sz="2000" dirty="0" smtClean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breackFast</a:t>
            </a:r>
            <a:r>
              <a:rPr lang="en-US" sz="2000" dirty="0" smtClean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shower()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catchBus</a:t>
            </a:r>
            <a:r>
              <a:rPr lang="en-US" sz="2000" dirty="0" smtClean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attendClass</a:t>
            </a:r>
            <a:r>
              <a:rPr lang="en-US" sz="2000" dirty="0" smtClean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unch()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goToWork</a:t>
            </a:r>
            <a:r>
              <a:rPr lang="en-US" sz="2000" dirty="0" smtClean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gym()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inner()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homework()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brushTeeths</a:t>
            </a:r>
            <a:r>
              <a:rPr lang="en-US" sz="2000" dirty="0" smtClean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Sleep()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630140" y="1610498"/>
            <a:ext cx="9144000" cy="1013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cohesion</a:t>
            </a:r>
            <a:endParaRPr lang="en-US" sz="36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630140" y="2306595"/>
            <a:ext cx="9144000" cy="931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Computer</a:t>
            </a:r>
            <a:endParaRPr lang="en-US" sz="36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171037" y="3260811"/>
            <a:ext cx="4241800" cy="175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on()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loadsOs</a:t>
            </a:r>
            <a:r>
              <a:rPr lang="en-US" sz="2000" dirty="0" smtClean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process()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off()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18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0832"/>
            <a:ext cx="9144000" cy="1063325"/>
          </a:xfrm>
        </p:spPr>
        <p:txBody>
          <a:bodyPr/>
          <a:lstStyle/>
          <a:p>
            <a:r>
              <a:rPr lang="en-US" dirty="0" smtClean="0"/>
              <a:t>Different versions of 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8844" y="2094512"/>
            <a:ext cx="4234248" cy="42445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AngularJS      October 2010                   </a:t>
            </a:r>
          </a:p>
          <a:p>
            <a:pPr algn="l"/>
            <a:r>
              <a:rPr lang="en-US" dirty="0" smtClean="0"/>
              <a:t>Angular 2      September 2016</a:t>
            </a:r>
          </a:p>
          <a:p>
            <a:pPr algn="l"/>
            <a:r>
              <a:rPr lang="en-US" dirty="0" smtClean="0"/>
              <a:t>Angular 4      March </a:t>
            </a:r>
            <a:r>
              <a:rPr lang="en-US" dirty="0"/>
              <a:t>2017</a:t>
            </a:r>
            <a:endParaRPr lang="en-US" dirty="0" smtClean="0"/>
          </a:p>
          <a:p>
            <a:pPr algn="l"/>
            <a:r>
              <a:rPr lang="en-US" dirty="0" smtClean="0"/>
              <a:t>Angular 5     November </a:t>
            </a:r>
            <a:r>
              <a:rPr lang="en-US" dirty="0"/>
              <a:t>2017</a:t>
            </a:r>
            <a:endParaRPr lang="en-US" dirty="0" smtClean="0"/>
          </a:p>
          <a:p>
            <a:pPr algn="l"/>
            <a:r>
              <a:rPr lang="en-US" dirty="0" smtClean="0"/>
              <a:t>Angular 6     May 2018</a:t>
            </a:r>
          </a:p>
          <a:p>
            <a:pPr algn="l"/>
            <a:r>
              <a:rPr lang="en-US" dirty="0" smtClean="0"/>
              <a:t>Angular 7     October </a:t>
            </a:r>
            <a:r>
              <a:rPr lang="en-US" dirty="0"/>
              <a:t>2018</a:t>
            </a:r>
            <a:endParaRPr lang="en-US" dirty="0" smtClean="0"/>
          </a:p>
          <a:p>
            <a:pPr algn="l"/>
            <a:r>
              <a:rPr lang="en-US" dirty="0" smtClean="0"/>
              <a:t>Angular 8     May </a:t>
            </a:r>
            <a:r>
              <a:rPr lang="en-US" dirty="0"/>
              <a:t>2019</a:t>
            </a:r>
            <a:endParaRPr lang="en-US" dirty="0" smtClean="0"/>
          </a:p>
          <a:p>
            <a:pPr algn="l"/>
            <a:r>
              <a:rPr lang="en-US" dirty="0" smtClean="0"/>
              <a:t>Angular 9     February 2020</a:t>
            </a:r>
          </a:p>
          <a:p>
            <a:pPr algn="l"/>
            <a:r>
              <a:rPr lang="en-US" dirty="0" smtClean="0"/>
              <a:t>Angular 10   June </a:t>
            </a:r>
            <a:r>
              <a:rPr lang="en-US" dirty="0"/>
              <a:t>2020</a:t>
            </a:r>
            <a:endParaRPr lang="en-US" dirty="0" smtClean="0"/>
          </a:p>
          <a:p>
            <a:pPr algn="l"/>
            <a:r>
              <a:rPr lang="en-US" dirty="0" smtClean="0"/>
              <a:t>Angular 11   November </a:t>
            </a:r>
            <a:r>
              <a:rPr lang="en-US" dirty="0"/>
              <a:t>2020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68531" y="2094511"/>
            <a:ext cx="4234248" cy="424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Angular 12    May 2021</a:t>
            </a:r>
          </a:p>
          <a:p>
            <a:pPr algn="l"/>
            <a:r>
              <a:rPr lang="en-US" dirty="0" smtClean="0"/>
              <a:t>Angular 13   </a:t>
            </a:r>
            <a:r>
              <a:rPr lang="en-US" dirty="0"/>
              <a:t> November </a:t>
            </a:r>
            <a:r>
              <a:rPr lang="en-US" dirty="0" smtClean="0"/>
              <a:t>2021</a:t>
            </a:r>
          </a:p>
          <a:p>
            <a:pPr algn="l"/>
            <a:r>
              <a:rPr lang="en-US" dirty="0" smtClean="0"/>
              <a:t>Angular 14    June 2022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573" y="852615"/>
            <a:ext cx="9144000" cy="939758"/>
          </a:xfrm>
        </p:spPr>
        <p:txBody>
          <a:bodyPr>
            <a:normAutofit/>
          </a:bodyPr>
          <a:lstStyle/>
          <a:p>
            <a:r>
              <a:rPr lang="en-US" dirty="0"/>
              <a:t>Prerequisites :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61070" y="2014151"/>
            <a:ext cx="9144000" cy="39795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HTML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basic idea of the MVC (Model-View-Controller) architecture.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Basic knowledge of Node. </a:t>
            </a:r>
            <a:r>
              <a:rPr lang="en-US" sz="3200" dirty="0" err="1"/>
              <a:t>js</a:t>
            </a:r>
            <a:r>
              <a:rPr lang="en-US" sz="3200" dirty="0"/>
              <a:t> and </a:t>
            </a:r>
            <a:r>
              <a:rPr lang="en-US" sz="3200" dirty="0" err="1"/>
              <a:t>npm</a:t>
            </a:r>
            <a:r>
              <a:rPr lang="en-US" sz="3200" dirty="0"/>
              <a:t> (Node Package Manager).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Experience working with the command line.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4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005" y="1594020"/>
            <a:ext cx="9144000" cy="939758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 and setup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89624" y="3163330"/>
            <a:ext cx="5469925" cy="667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https://angularjs.org/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7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263</Words>
  <Application>Microsoft Office PowerPoint</Application>
  <PresentationFormat>Widescreen</PresentationFormat>
  <Paragraphs>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What is AngularJS?</vt:lpstr>
      <vt:lpstr>Why AngularJs?</vt:lpstr>
      <vt:lpstr>Complexity </vt:lpstr>
      <vt:lpstr> Loose coupling VS tight coupling</vt:lpstr>
      <vt:lpstr>High cohesion </vt:lpstr>
      <vt:lpstr>Different versions of angular</vt:lpstr>
      <vt:lpstr>Prerequisites : </vt:lpstr>
      <vt:lpstr>Installation and setup</vt:lpstr>
      <vt:lpstr>What did AngularJS add to the web dev?</vt:lpstr>
      <vt:lpstr>MVC</vt:lpstr>
      <vt:lpstr>Controller</vt:lpstr>
      <vt:lpstr>PowerPoint Presentation</vt:lpstr>
      <vt:lpstr>Scope</vt:lpstr>
      <vt:lpstr>Service</vt:lpstr>
      <vt:lpstr>PowerPoint Presentation</vt:lpstr>
      <vt:lpstr>Data binding</vt:lpstr>
      <vt:lpstr>Data binding</vt:lpstr>
      <vt:lpstr>Expression and interpolation</vt:lpstr>
      <vt:lpstr>Dependency Injection</vt:lpstr>
      <vt:lpstr>PowerPoint Presentation</vt:lpstr>
      <vt:lpstr>Filters and pipes</vt:lpstr>
      <vt:lpstr>Filters and pipes</vt:lpstr>
      <vt:lpstr>Directives?</vt:lpstr>
      <vt:lpstr>A directive is a decorator that marks a class as an Angular directive. You can define your own directives to attach custom behavior to elements in the DOM.</vt:lpstr>
      <vt:lpstr>Example of what we can do with  AngularJs</vt:lpstr>
      <vt:lpstr>PowerPoint Presentation</vt:lpstr>
      <vt:lpstr>PowerPoint Presentation</vt:lpstr>
      <vt:lpstr>PowerPoint Presentation</vt:lpstr>
      <vt:lpstr>PowerPoint Presentation</vt:lpstr>
      <vt:lpstr>The end….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Angular?</dc:title>
  <dc:creator>Windows User</dc:creator>
  <cp:lastModifiedBy>Windows User</cp:lastModifiedBy>
  <cp:revision>32</cp:revision>
  <dcterms:created xsi:type="dcterms:W3CDTF">2022-10-08T23:29:33Z</dcterms:created>
  <dcterms:modified xsi:type="dcterms:W3CDTF">2022-10-10T06:07:42Z</dcterms:modified>
</cp:coreProperties>
</file>