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34E4-F94F-4CD0-BD76-B8C1FC710D0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6619-1825-4093-BFB8-7CDCF69F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34E4-F94F-4CD0-BD76-B8C1FC710D0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6619-1825-4093-BFB8-7CDCF69F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5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smtClean="0">
                <a:latin typeface="+mn-lt"/>
              </a:rPr>
              <a:t>AE451A - Experiments in Aerospace Engineering-III</a:t>
            </a:r>
            <a:br>
              <a:rPr lang="en-IN" sz="3200" b="1" smtClean="0">
                <a:latin typeface="+mn-lt"/>
              </a:rPr>
            </a:br>
            <a:r>
              <a:rPr lang="en-IN" sz="3200" b="1" smtClean="0">
                <a:latin typeface="+mn-lt"/>
              </a:rPr>
              <a:t>(Aerodynamics)</a:t>
            </a:r>
            <a:br>
              <a:rPr lang="en-IN" sz="3200" b="1" smtClean="0">
                <a:latin typeface="+mn-lt"/>
              </a:rPr>
            </a:br>
            <a:endParaRPr lang="en-IN" sz="3200" dirty="0">
              <a:latin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8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9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4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4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 for the Experiments: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9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5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3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AE451A - Experiments in Aerospace Engineering-III (Aerodynamics) </vt:lpstr>
      <vt:lpstr>TAs for the Experiments: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AE451A - Experiments in Aerospace Engineering-III (Aerodynamics) </dc:title>
  <dc:creator>Dr. Rakesh Kumar</dc:creator>
  <cp:lastModifiedBy>Dr. Rakesh Kumar</cp:lastModifiedBy>
  <cp:revision>1</cp:revision>
  <dcterms:created xsi:type="dcterms:W3CDTF">2021-09-06T09:14:46Z</dcterms:created>
  <dcterms:modified xsi:type="dcterms:W3CDTF">2021-09-06T09:14:46Z</dcterms:modified>
</cp:coreProperties>
</file>