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4068-A31A-4940-BF89-1948A8FE40D6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3707-12CC-4356-A61A-86DAC0FFA1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890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4068-A31A-4940-BF89-1948A8FE40D6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3707-12CC-4356-A61A-86DAC0FFA1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624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4068-A31A-4940-BF89-1948A8FE40D6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3707-12CC-4356-A61A-86DAC0FFA1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262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4068-A31A-4940-BF89-1948A8FE40D6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3707-12CC-4356-A61A-86DAC0FFA1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920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4068-A31A-4940-BF89-1948A8FE40D6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3707-12CC-4356-A61A-86DAC0FFA1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925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4068-A31A-4940-BF89-1948A8FE40D6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3707-12CC-4356-A61A-86DAC0FFA1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52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4068-A31A-4940-BF89-1948A8FE40D6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3707-12CC-4356-A61A-86DAC0FFA1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719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4068-A31A-4940-BF89-1948A8FE40D6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3707-12CC-4356-A61A-86DAC0FFA1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189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4068-A31A-4940-BF89-1948A8FE40D6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3707-12CC-4356-A61A-86DAC0FFA1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476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4068-A31A-4940-BF89-1948A8FE40D6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3707-12CC-4356-A61A-86DAC0FFA1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66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4068-A31A-4940-BF89-1948A8FE40D6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3707-12CC-4356-A61A-86DAC0FFA1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69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4068-A31A-4940-BF89-1948A8FE40D6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D3707-12CC-4356-A61A-86DAC0FFA1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24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963538"/>
          </a:xfrm>
        </p:spPr>
        <p:txBody>
          <a:bodyPr>
            <a:normAutofit/>
          </a:bodyPr>
          <a:lstStyle/>
          <a:p>
            <a:r>
              <a:rPr lang="en-US" b="1" dirty="0" smtClean="0"/>
              <a:t>Simple Metal Calculator</a:t>
            </a:r>
            <a:endParaRPr lang="uk-UA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Финальный проект по курсу 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Study </a:t>
            </a:r>
            <a:r>
              <a:rPr lang="en-US" dirty="0">
                <a:solidFill>
                  <a:schemeClr val="tx1"/>
                </a:solidFill>
              </a:rPr>
              <a:t>Jams 2016: Android for Beginners 2016!</a:t>
            </a:r>
          </a:p>
          <a:p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21" y="1844824"/>
            <a:ext cx="1463040" cy="1463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56176" y="6165304"/>
            <a:ext cx="2734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err="1" smtClean="0"/>
              <a:t>Лахманюк</a:t>
            </a:r>
            <a:r>
              <a:rPr lang="ru-RU" sz="2400" b="1" i="1" dirty="0" smtClean="0"/>
              <a:t> Михаил</a:t>
            </a:r>
            <a:endParaRPr lang="uk-UA" sz="2400" b="1" i="1" dirty="0"/>
          </a:p>
        </p:txBody>
      </p:sp>
    </p:spTree>
    <p:extLst>
      <p:ext uri="{BB962C8B-B14F-4D97-AF65-F5344CB8AC3E}">
        <p14:creationId xmlns:p14="http://schemas.microsoft.com/office/powerpoint/2010/main" val="178933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16632"/>
            <a:ext cx="3457120" cy="66693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683568" y="620688"/>
            <a:ext cx="4021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Выбор типа металлопроката</a:t>
            </a:r>
            <a:endParaRPr lang="uk-UA" sz="2400" b="1" dirty="0"/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4704925" y="2276872"/>
            <a:ext cx="443139" cy="450912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83568" y="548680"/>
            <a:ext cx="3960440" cy="64807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9" name="Соединительная линия уступом 8"/>
          <p:cNvCxnSpPr>
            <a:stCxn id="7" idx="2"/>
            <a:endCxn id="6" idx="1"/>
          </p:cNvCxnSpPr>
          <p:nvPr/>
        </p:nvCxnSpPr>
        <p:spPr>
          <a:xfrm rot="16200000" flipH="1">
            <a:off x="2017016" y="1843523"/>
            <a:ext cx="3334680" cy="204113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8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0"/>
            <a:ext cx="2975533" cy="66453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3347864" y="116630"/>
            <a:ext cx="2262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Выбор металла</a:t>
            </a:r>
            <a:endParaRPr lang="uk-UA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371" y="116630"/>
            <a:ext cx="2972960" cy="50602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Скругленный прямоугольник 4"/>
          <p:cNvSpPr/>
          <p:nvPr/>
        </p:nvSpPr>
        <p:spPr>
          <a:xfrm>
            <a:off x="3347864" y="116630"/>
            <a:ext cx="2262992" cy="46166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авая фигурная скобка 17"/>
          <p:cNvSpPr/>
          <p:nvPr/>
        </p:nvSpPr>
        <p:spPr>
          <a:xfrm>
            <a:off x="3203848" y="3573016"/>
            <a:ext cx="144016" cy="50405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Соединительная линия уступом 22"/>
          <p:cNvCxnSpPr>
            <a:stCxn id="3" idx="2"/>
            <a:endCxn id="18" idx="1"/>
          </p:cNvCxnSpPr>
          <p:nvPr/>
        </p:nvCxnSpPr>
        <p:spPr>
          <a:xfrm rot="5400000">
            <a:off x="2290238" y="1635921"/>
            <a:ext cx="3246749" cy="1131496"/>
          </a:xfrm>
          <a:prstGeom prst="bentConnector4">
            <a:avLst>
              <a:gd name="adj1" fmla="val 46119"/>
              <a:gd name="adj2" fmla="val 183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479360" y="3825044"/>
            <a:ext cx="146079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89474"/>
            <a:ext cx="3657917" cy="62260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395536" y="2699879"/>
            <a:ext cx="3842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Ввод значений для расчета</a:t>
            </a:r>
          </a:p>
          <a:p>
            <a:r>
              <a:rPr lang="ru-RU" sz="2400" b="1" dirty="0"/>
              <a:t>с</a:t>
            </a:r>
            <a:r>
              <a:rPr lang="ru-RU" sz="2400" b="1" dirty="0" smtClean="0"/>
              <a:t>огласно изображения</a:t>
            </a:r>
            <a:endParaRPr lang="uk-UA" sz="2400" b="1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95536" y="2699879"/>
            <a:ext cx="3746347" cy="83099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7" name="Прямая со стрелкой 16"/>
          <p:cNvCxnSpPr>
            <a:stCxn id="5" idx="3"/>
          </p:cNvCxnSpPr>
          <p:nvPr/>
        </p:nvCxnSpPr>
        <p:spPr>
          <a:xfrm flipV="1">
            <a:off x="4141883" y="3115377"/>
            <a:ext cx="9144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4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84404"/>
            <a:ext cx="3657917" cy="62337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539552" y="2852936"/>
            <a:ext cx="397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Информация о приложении</a:t>
            </a:r>
            <a:endParaRPr lang="uk-UA" sz="2400" b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39552" y="2852936"/>
            <a:ext cx="3978140" cy="46166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6" name="Прямая со стрелкой 5"/>
          <p:cNvCxnSpPr>
            <a:stCxn id="4" idx="3"/>
          </p:cNvCxnSpPr>
          <p:nvPr/>
        </p:nvCxnSpPr>
        <p:spPr>
          <a:xfrm flipV="1">
            <a:off x="4517692" y="3083768"/>
            <a:ext cx="4572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2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33</Words>
  <Application>Microsoft Office PowerPoint</Application>
  <PresentationFormat>Экран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Simple Metal Calculator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Simpel Metal Calculator</dc:title>
  <dc:creator>Miho</dc:creator>
  <cp:lastModifiedBy>Miho</cp:lastModifiedBy>
  <cp:revision>6</cp:revision>
  <dcterms:created xsi:type="dcterms:W3CDTF">2016-04-18T19:33:47Z</dcterms:created>
  <dcterms:modified xsi:type="dcterms:W3CDTF">2016-04-18T20:21:58Z</dcterms:modified>
</cp:coreProperties>
</file>