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60" r:id="rId6"/>
    <p:sldId id="264" r:id="rId7"/>
    <p:sldId id="259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3"/>
  </p:normalViewPr>
  <p:slideViewPr>
    <p:cSldViewPr snapToGrid="0" snapToObjects="1">
      <p:cViewPr varScale="1">
        <p:scale>
          <a:sx n="67" d="100"/>
          <a:sy n="67" d="100"/>
        </p:scale>
        <p:origin x="6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hejournal.ie/older-people-ireland-3-2963935-Sep2016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so.ie/px/pxeirestat/statire/SelectVarVal/Define.asp?Maintable=QNQ33&amp;Planguage=0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ta.gov.ie/dataset/individualised-gross-income-distributions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9896B-EC81-C549-B49C-55BF8846B1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National Wealth Distribution Platform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55E54-A9FF-854E-8F80-7FDA6BE716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Making your life easier</a:t>
            </a:r>
          </a:p>
        </p:txBody>
      </p:sp>
    </p:spTree>
    <p:extLst>
      <p:ext uri="{BB962C8B-B14F-4D97-AF65-F5344CB8AC3E}">
        <p14:creationId xmlns:p14="http://schemas.microsoft.com/office/powerpoint/2010/main" val="2856232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E666A-D302-B045-A7E2-4116B6AA0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you Know?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3F5D0-932C-9043-90FD-426AD88BD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179513"/>
          </a:xfrm>
        </p:spPr>
        <p:txBody>
          <a:bodyPr/>
          <a:lstStyle/>
          <a:p>
            <a:r>
              <a:rPr lang="en-US" dirty="0"/>
              <a:t>There'll be a million over-65s in Ireland by 2031 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0D16ED-0EFB-4F41-BBCE-211BB0B01D2B}"/>
              </a:ext>
            </a:extLst>
          </p:cNvPr>
          <p:cNvSpPr txBox="1"/>
          <p:nvPr/>
        </p:nvSpPr>
        <p:spPr>
          <a:xfrm>
            <a:off x="1362638" y="2839243"/>
            <a:ext cx="822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 tooltip="https://www.thejournal.ie/older-people-ireland-3-2963935-Sep2016/"/>
              </a:rPr>
              <a:t>https://www.thejournal.ie/older-people-ireland-3-2963935-Sep2016/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218A722-ECB1-374D-8BB3-5F636B9DE001}"/>
              </a:ext>
            </a:extLst>
          </p:cNvPr>
          <p:cNvSpPr txBox="1">
            <a:spLocks/>
          </p:cNvSpPr>
          <p:nvPr/>
        </p:nvSpPr>
        <p:spPr>
          <a:xfrm>
            <a:off x="1141413" y="3407678"/>
            <a:ext cx="9905998" cy="9652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Our </a:t>
            </a:r>
            <a:r>
              <a:rPr lang="en-US" dirty="0" err="1"/>
              <a:t>MottO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907F2C2-22D9-6D4A-B6F7-C5F5C5C8FE18}"/>
              </a:ext>
            </a:extLst>
          </p:cNvPr>
          <p:cNvSpPr txBox="1">
            <a:spLocks/>
          </p:cNvSpPr>
          <p:nvPr/>
        </p:nvSpPr>
        <p:spPr>
          <a:xfrm>
            <a:off x="1362638" y="4572000"/>
            <a:ext cx="9905999" cy="1179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a financial assistance platform for the ageing population</a:t>
            </a:r>
          </a:p>
        </p:txBody>
      </p:sp>
    </p:spTree>
    <p:extLst>
      <p:ext uri="{BB962C8B-B14F-4D97-AF65-F5344CB8AC3E}">
        <p14:creationId xmlns:p14="http://schemas.microsoft.com/office/powerpoint/2010/main" val="4108240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1955D-0ABD-6E46-92A2-0C64D9443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26789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Insights From AVAILABLE DATASETS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E24FB28E-8CD8-D841-BC29-52ED6221E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1719554"/>
            <a:ext cx="4689234" cy="317695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9BD6671-A1DD-7542-A4D9-5F9B09C23C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337298" y="1719853"/>
            <a:ext cx="4710113" cy="3191216"/>
          </a:xfr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AAF07F6-93F9-8D41-9564-DCBCA8B1512D}"/>
              </a:ext>
            </a:extLst>
          </p:cNvPr>
          <p:cNvSpPr txBox="1"/>
          <p:nvPr/>
        </p:nvSpPr>
        <p:spPr>
          <a:xfrm>
            <a:off x="1025476" y="5065194"/>
            <a:ext cx="9652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</a:t>
            </a:r>
          </a:p>
          <a:p>
            <a:r>
              <a:rPr lang="en-US" dirty="0">
                <a:hlinkClick r:id="rId5"/>
              </a:rPr>
              <a:t>https://www.cso.ie/px/pxeirestat/statire/SelectVarVal/Define.asp?Maintable=QNQ33&amp;Planguage=0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health.gov.ie</a:t>
            </a:r>
            <a:r>
              <a:rPr lang="en-US" dirty="0"/>
              <a:t>/publications-research/statistics/statistics-by-topic/demographics/</a:t>
            </a:r>
          </a:p>
        </p:txBody>
      </p:sp>
    </p:spTree>
    <p:extLst>
      <p:ext uri="{BB962C8B-B14F-4D97-AF65-F5344CB8AC3E}">
        <p14:creationId xmlns:p14="http://schemas.microsoft.com/office/powerpoint/2010/main" val="2826092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C6A7B-1D42-7845-997F-498E2F7F7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Insights From AVAILABLE DATASETS</a:t>
            </a:r>
            <a:r>
              <a:rPr lang="en-US"/>
              <a:t>(Contd.)</a:t>
            </a:r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58A37149-D363-A44C-9BB6-827A7AE5D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2666519"/>
            <a:ext cx="4689234" cy="270764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D6B113A-DB31-D143-80C7-EC37D02694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337300" y="2666519"/>
            <a:ext cx="4710113" cy="2707649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55F69FB-7B8A-8147-BAF3-5F662103453F}"/>
              </a:ext>
            </a:extLst>
          </p:cNvPr>
          <p:cNvSpPr txBox="1"/>
          <p:nvPr/>
        </p:nvSpPr>
        <p:spPr>
          <a:xfrm>
            <a:off x="1141411" y="5719481"/>
            <a:ext cx="990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</a:t>
            </a:r>
          </a:p>
          <a:p>
            <a:r>
              <a:rPr lang="en-US" dirty="0">
                <a:hlinkClick r:id="rId5"/>
              </a:rPr>
              <a:t>https://data.gov.ie/dataset/individualised-gross-income-distributions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427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CEE44-F3E7-734F-AC22-64C5A6ADD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From AVAILABLE DATASETS(</a:t>
            </a:r>
            <a:r>
              <a:rPr lang="en-US" dirty="0" err="1"/>
              <a:t>Contd</a:t>
            </a:r>
            <a:r>
              <a:rPr lang="en-US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78A07B-10A3-234B-BBE1-6010DDBDC7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658144"/>
            <a:ext cx="5177645" cy="35417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5FF76D-3A7C-FF49-AA7D-E176046E1A00}"/>
              </a:ext>
            </a:extLst>
          </p:cNvPr>
          <p:cNvSpPr txBox="1"/>
          <p:nvPr/>
        </p:nvSpPr>
        <p:spPr>
          <a:xfrm>
            <a:off x="1141413" y="5316152"/>
            <a:ext cx="7421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</a:t>
            </a:r>
          </a:p>
          <a:p>
            <a:r>
              <a:rPr lang="en-US" dirty="0"/>
              <a:t>https://</a:t>
            </a:r>
            <a:r>
              <a:rPr lang="en-US" dirty="0" err="1"/>
              <a:t>data.gov.ie</a:t>
            </a:r>
            <a:r>
              <a:rPr lang="en-US" dirty="0"/>
              <a:t>/dataset/rtb-average-monthly-rent-report-euro-by-year-location-property-type-and-number-of-bedrooms</a:t>
            </a:r>
          </a:p>
        </p:txBody>
      </p:sp>
    </p:spTree>
    <p:extLst>
      <p:ext uri="{BB962C8B-B14F-4D97-AF65-F5344CB8AC3E}">
        <p14:creationId xmlns:p14="http://schemas.microsoft.com/office/powerpoint/2010/main" val="1211720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686E1-FFFB-FE4B-B99E-303F9C221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BrainStorming</a:t>
            </a:r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515157-D9C1-954A-81D7-A287CB1A7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7577" y="2249488"/>
            <a:ext cx="2853672" cy="3541712"/>
          </a:xfrm>
        </p:spPr>
      </p:pic>
    </p:spTree>
    <p:extLst>
      <p:ext uri="{BB962C8B-B14F-4D97-AF65-F5344CB8AC3E}">
        <p14:creationId xmlns:p14="http://schemas.microsoft.com/office/powerpoint/2010/main" val="1752070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93B4E-D4B5-9946-AB0E-F6923D2A0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/>
              <a:t>Solution FrameWork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FF076C-24D0-1848-B5DA-A93A5B448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097088"/>
            <a:ext cx="2682688" cy="3162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A3D76D-A10C-9F43-9678-E6E897E04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510" y="2097088"/>
            <a:ext cx="2917264" cy="3162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8C2F0E-0AD2-DD49-AD9B-9999315214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7901" y="2097088"/>
            <a:ext cx="2743200" cy="3162300"/>
          </a:xfrm>
          <a:prstGeom prst="rect">
            <a:avLst/>
          </a:prstGeom>
        </p:spPr>
      </p:pic>
      <p:sp>
        <p:nvSpPr>
          <p:cNvPr id="10" name="Notched Right Arrow 9">
            <a:extLst>
              <a:ext uri="{FF2B5EF4-FFF2-40B4-BE49-F238E27FC236}">
                <a16:creationId xmlns:a16="http://schemas.microsoft.com/office/drawing/2014/main" id="{89689EF0-1F36-FC4D-9787-5EF1E22ACAF6}"/>
              </a:ext>
            </a:extLst>
          </p:cNvPr>
          <p:cNvSpPr/>
          <p:nvPr/>
        </p:nvSpPr>
        <p:spPr>
          <a:xfrm>
            <a:off x="3824101" y="3435922"/>
            <a:ext cx="777409" cy="48463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Notched Right Arrow 148">
            <a:extLst>
              <a:ext uri="{FF2B5EF4-FFF2-40B4-BE49-F238E27FC236}">
                <a16:creationId xmlns:a16="http://schemas.microsoft.com/office/drawing/2014/main" id="{2BBE9C9D-64E5-404F-A071-24E7FDE25AFE}"/>
              </a:ext>
            </a:extLst>
          </p:cNvPr>
          <p:cNvSpPr/>
          <p:nvPr/>
        </p:nvSpPr>
        <p:spPr>
          <a:xfrm>
            <a:off x="7554633" y="3429000"/>
            <a:ext cx="777409" cy="48463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53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40C1B-10E2-D340-8645-68D6CF28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</a:t>
            </a:r>
          </a:p>
        </p:txBody>
      </p:sp>
      <p:pic>
        <p:nvPicPr>
          <p:cNvPr id="4" name="Recording #4.mp4">
            <a:hlinkClick r:id="" action="ppaction://media"/>
            <a:extLst>
              <a:ext uri="{FF2B5EF4-FFF2-40B4-BE49-F238E27FC236}">
                <a16:creationId xmlns:a16="http://schemas.microsoft.com/office/drawing/2014/main" id="{E869E525-3634-6847-92AB-6D7F55DB802E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940050" y="2249488"/>
            <a:ext cx="6308725" cy="3541712"/>
          </a:xfrm>
        </p:spPr>
      </p:pic>
    </p:spTree>
    <p:extLst>
      <p:ext uri="{BB962C8B-B14F-4D97-AF65-F5344CB8AC3E}">
        <p14:creationId xmlns:p14="http://schemas.microsoft.com/office/powerpoint/2010/main" val="10079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96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AA9AD-F8F2-AC44-8C38-A12F7ED39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possibilities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7860E-B1AD-5847-9659-3AEAB59BD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Rolled out for low income people</a:t>
            </a:r>
          </a:p>
          <a:p>
            <a:r>
              <a:rPr lang="en-US" dirty="0"/>
              <a:t>Rolled out for homeless people</a:t>
            </a:r>
          </a:p>
          <a:p>
            <a:r>
              <a:rPr lang="en-US" dirty="0"/>
              <a:t>Rolled out for unemployed people</a:t>
            </a:r>
          </a:p>
        </p:txBody>
      </p:sp>
    </p:spTree>
    <p:extLst>
      <p:ext uri="{BB962C8B-B14F-4D97-AF65-F5344CB8AC3E}">
        <p14:creationId xmlns:p14="http://schemas.microsoft.com/office/powerpoint/2010/main" val="10191805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155</Words>
  <Application>Microsoft Office PowerPoint</Application>
  <PresentationFormat>Widescreen</PresentationFormat>
  <Paragraphs>25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</vt:lpstr>
      <vt:lpstr>National Wealth Distribution Platform</vt:lpstr>
      <vt:lpstr>Do you Know?</vt:lpstr>
      <vt:lpstr>Insights From AVAILABLE DATASETS</vt:lpstr>
      <vt:lpstr>Insights From AVAILABLE DATASETS(Contd.)</vt:lpstr>
      <vt:lpstr>Insights From AVAILABLE DATASETS(Contd)</vt:lpstr>
      <vt:lpstr>BrainStorming </vt:lpstr>
      <vt:lpstr>Solution FrameWork</vt:lpstr>
      <vt:lpstr>Prototype</vt:lpstr>
      <vt:lpstr>Future possibilities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National Wealth Distribution Platform</dc:title>
  <dc:creator>AKHAURI, MOHIT</dc:creator>
  <cp:lastModifiedBy>Lakhya Dihingia</cp:lastModifiedBy>
  <cp:revision>9</cp:revision>
  <dcterms:created xsi:type="dcterms:W3CDTF">2019-04-06T15:47:16Z</dcterms:created>
  <dcterms:modified xsi:type="dcterms:W3CDTF">2019-06-04T12:58:54Z</dcterms:modified>
</cp:coreProperties>
</file>