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9" r:id="rId2"/>
    <p:sldId id="270" r:id="rId3"/>
    <p:sldId id="291" r:id="rId4"/>
    <p:sldId id="293" r:id="rId5"/>
    <p:sldId id="294" r:id="rId6"/>
    <p:sldId id="295" r:id="rId7"/>
    <p:sldId id="296" r:id="rId8"/>
    <p:sldId id="292" r:id="rId9"/>
    <p:sldId id="286" r:id="rId1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A3BC"/>
    <a:srgbClr val="013982"/>
    <a:srgbClr val="7F9BC0"/>
    <a:srgbClr val="CBCBCB"/>
    <a:srgbClr val="1E4A35"/>
    <a:srgbClr val="3F3F3F"/>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0" autoAdjust="0"/>
    <p:restoredTop sz="94294" autoAdjust="0"/>
  </p:normalViewPr>
  <p:slideViewPr>
    <p:cSldViewPr>
      <p:cViewPr>
        <p:scale>
          <a:sx n="60" d="100"/>
          <a:sy n="60" d="100"/>
        </p:scale>
        <p:origin x="-1326"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8" d="100"/>
          <a:sy n="128" d="100"/>
        </p:scale>
        <p:origin x="-35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2DF3A-3015-436E-9297-0B938BC21DEA}" type="doc">
      <dgm:prSet loTypeId="urn:microsoft.com/office/officeart/2005/8/layout/cycle1" loCatId="cycle" qsTypeId="urn:microsoft.com/office/officeart/2005/8/quickstyle/simple1" qsCatId="simple" csTypeId="urn:microsoft.com/office/officeart/2005/8/colors/accent1_5" csCatId="accent1" phldr="1"/>
      <dgm:spPr/>
      <dgm:t>
        <a:bodyPr/>
        <a:lstStyle/>
        <a:p>
          <a:endParaRPr lang="en-US"/>
        </a:p>
      </dgm:t>
    </dgm:pt>
    <dgm:pt modelId="{A45897DB-EAD4-4118-9F4F-619376D0C604}">
      <dgm:prSet/>
      <dgm:spPr/>
      <dgm:t>
        <a:bodyPr/>
        <a:lstStyle/>
        <a:p>
          <a:r>
            <a:rPr lang="de-DE" dirty="0" smtClean="0"/>
            <a:t> </a:t>
          </a:r>
          <a:endParaRPr lang="en-US" dirty="0"/>
        </a:p>
      </dgm:t>
    </dgm:pt>
    <dgm:pt modelId="{10A40234-5865-4309-9DF4-8FFB0E7949A4}" type="parTrans" cxnId="{BF278B94-36EE-49F2-A285-FFD3FD2BF0AD}">
      <dgm:prSet/>
      <dgm:spPr/>
      <dgm:t>
        <a:bodyPr/>
        <a:lstStyle/>
        <a:p>
          <a:endParaRPr lang="en-US"/>
        </a:p>
      </dgm:t>
    </dgm:pt>
    <dgm:pt modelId="{86B255B7-7B17-4EA8-A999-607EC3E2C71A}" type="sibTrans" cxnId="{BF278B94-36EE-49F2-A285-FFD3FD2BF0AD}">
      <dgm:prSet/>
      <dgm:spPr/>
      <dgm:t>
        <a:bodyPr/>
        <a:lstStyle/>
        <a:p>
          <a:endParaRPr lang="en-US"/>
        </a:p>
      </dgm:t>
    </dgm:pt>
    <dgm:pt modelId="{B331456E-77B2-43C6-BD9D-7843AAF93500}">
      <dgm:prSet/>
      <dgm:spPr/>
      <dgm:t>
        <a:bodyPr/>
        <a:lstStyle/>
        <a:p>
          <a:endParaRPr lang="en-US"/>
        </a:p>
      </dgm:t>
    </dgm:pt>
    <dgm:pt modelId="{E5C4A083-5D46-4C9D-8188-6B38311C0C52}" type="parTrans" cxnId="{074CFD0D-C8F0-485D-8873-D93D2825A40F}">
      <dgm:prSet/>
      <dgm:spPr/>
      <dgm:t>
        <a:bodyPr/>
        <a:lstStyle/>
        <a:p>
          <a:endParaRPr lang="en-US"/>
        </a:p>
      </dgm:t>
    </dgm:pt>
    <dgm:pt modelId="{1E097952-2118-4148-91A4-DE014E6420DB}" type="sibTrans" cxnId="{074CFD0D-C8F0-485D-8873-D93D2825A40F}">
      <dgm:prSet/>
      <dgm:spPr/>
      <dgm:t>
        <a:bodyPr/>
        <a:lstStyle/>
        <a:p>
          <a:endParaRPr lang="en-US"/>
        </a:p>
      </dgm:t>
    </dgm:pt>
    <dgm:pt modelId="{1B9DBFCC-2CB0-4064-A6D9-9846D4545EFF}" type="pres">
      <dgm:prSet presAssocID="{61E2DF3A-3015-436E-9297-0B938BC21DEA}" presName="cycle" presStyleCnt="0">
        <dgm:presLayoutVars>
          <dgm:dir/>
          <dgm:resizeHandles val="exact"/>
        </dgm:presLayoutVars>
      </dgm:prSet>
      <dgm:spPr/>
      <dgm:t>
        <a:bodyPr/>
        <a:lstStyle/>
        <a:p>
          <a:endParaRPr lang="en-US"/>
        </a:p>
      </dgm:t>
    </dgm:pt>
    <dgm:pt modelId="{7A0A6E6E-6038-48F9-8363-998038F5A46B}" type="pres">
      <dgm:prSet presAssocID="{A45897DB-EAD4-4118-9F4F-619376D0C604}" presName="dummy" presStyleCnt="0"/>
      <dgm:spPr/>
    </dgm:pt>
    <dgm:pt modelId="{F3E67579-7346-4429-B13F-4F72A1280436}" type="pres">
      <dgm:prSet presAssocID="{A45897DB-EAD4-4118-9F4F-619376D0C604}" presName="node" presStyleLbl="revTx" presStyleIdx="0" presStyleCnt="2">
        <dgm:presLayoutVars>
          <dgm:bulletEnabled val="1"/>
        </dgm:presLayoutVars>
      </dgm:prSet>
      <dgm:spPr/>
      <dgm:t>
        <a:bodyPr/>
        <a:lstStyle/>
        <a:p>
          <a:endParaRPr lang="en-US"/>
        </a:p>
      </dgm:t>
    </dgm:pt>
    <dgm:pt modelId="{B4DC4D3D-CFFE-4B90-8971-859E7998526A}" type="pres">
      <dgm:prSet presAssocID="{86B255B7-7B17-4EA8-A999-607EC3E2C71A}" presName="sibTrans" presStyleLbl="node1" presStyleIdx="0" presStyleCnt="2"/>
      <dgm:spPr/>
      <dgm:t>
        <a:bodyPr/>
        <a:lstStyle/>
        <a:p>
          <a:endParaRPr lang="en-US"/>
        </a:p>
      </dgm:t>
    </dgm:pt>
    <dgm:pt modelId="{6A0CB2A5-EF86-4D5A-AF19-008A0570D3DD}" type="pres">
      <dgm:prSet presAssocID="{B331456E-77B2-43C6-BD9D-7843AAF93500}" presName="dummy" presStyleCnt="0"/>
      <dgm:spPr/>
    </dgm:pt>
    <dgm:pt modelId="{4DBDAFA2-2B6C-4D01-AAEE-1708517F2258}" type="pres">
      <dgm:prSet presAssocID="{B331456E-77B2-43C6-BD9D-7843AAF93500}" presName="node" presStyleLbl="revTx" presStyleIdx="1" presStyleCnt="2">
        <dgm:presLayoutVars>
          <dgm:bulletEnabled val="1"/>
        </dgm:presLayoutVars>
      </dgm:prSet>
      <dgm:spPr/>
      <dgm:t>
        <a:bodyPr/>
        <a:lstStyle/>
        <a:p>
          <a:endParaRPr lang="en-US"/>
        </a:p>
      </dgm:t>
    </dgm:pt>
    <dgm:pt modelId="{73EF9658-CBE1-4463-996A-725C29EA9BD7}" type="pres">
      <dgm:prSet presAssocID="{1E097952-2118-4148-91A4-DE014E6420DB}" presName="sibTrans" presStyleLbl="node1" presStyleIdx="1" presStyleCnt="2"/>
      <dgm:spPr/>
      <dgm:t>
        <a:bodyPr/>
        <a:lstStyle/>
        <a:p>
          <a:endParaRPr lang="en-US"/>
        </a:p>
      </dgm:t>
    </dgm:pt>
  </dgm:ptLst>
  <dgm:cxnLst>
    <dgm:cxn modelId="{074CFD0D-C8F0-485D-8873-D93D2825A40F}" srcId="{61E2DF3A-3015-436E-9297-0B938BC21DEA}" destId="{B331456E-77B2-43C6-BD9D-7843AAF93500}" srcOrd="1" destOrd="0" parTransId="{E5C4A083-5D46-4C9D-8188-6B38311C0C52}" sibTransId="{1E097952-2118-4148-91A4-DE014E6420DB}"/>
    <dgm:cxn modelId="{8B695E06-E16A-4758-BFBB-8F6B481258B4}" type="presOf" srcId="{1E097952-2118-4148-91A4-DE014E6420DB}" destId="{73EF9658-CBE1-4463-996A-725C29EA9BD7}" srcOrd="0" destOrd="0" presId="urn:microsoft.com/office/officeart/2005/8/layout/cycle1"/>
    <dgm:cxn modelId="{BF278B94-36EE-49F2-A285-FFD3FD2BF0AD}" srcId="{61E2DF3A-3015-436E-9297-0B938BC21DEA}" destId="{A45897DB-EAD4-4118-9F4F-619376D0C604}" srcOrd="0" destOrd="0" parTransId="{10A40234-5865-4309-9DF4-8FFB0E7949A4}" sibTransId="{86B255B7-7B17-4EA8-A999-607EC3E2C71A}"/>
    <dgm:cxn modelId="{F7F8DB5B-DE2B-4715-9074-ADDE14A45D56}" type="presOf" srcId="{A45897DB-EAD4-4118-9F4F-619376D0C604}" destId="{F3E67579-7346-4429-B13F-4F72A1280436}" srcOrd="0" destOrd="0" presId="urn:microsoft.com/office/officeart/2005/8/layout/cycle1"/>
    <dgm:cxn modelId="{FE78E358-298D-47E5-934E-05E657A952B7}" type="presOf" srcId="{86B255B7-7B17-4EA8-A999-607EC3E2C71A}" destId="{B4DC4D3D-CFFE-4B90-8971-859E7998526A}" srcOrd="0" destOrd="0" presId="urn:microsoft.com/office/officeart/2005/8/layout/cycle1"/>
    <dgm:cxn modelId="{0BF20E50-7731-4184-8C5E-3CA77937F859}" type="presOf" srcId="{61E2DF3A-3015-436E-9297-0B938BC21DEA}" destId="{1B9DBFCC-2CB0-4064-A6D9-9846D4545EFF}" srcOrd="0" destOrd="0" presId="urn:microsoft.com/office/officeart/2005/8/layout/cycle1"/>
    <dgm:cxn modelId="{A7593211-462A-4515-B723-8F7BD14646A7}" type="presOf" srcId="{B331456E-77B2-43C6-BD9D-7843AAF93500}" destId="{4DBDAFA2-2B6C-4D01-AAEE-1708517F2258}" srcOrd="0" destOrd="0" presId="urn:microsoft.com/office/officeart/2005/8/layout/cycle1"/>
    <dgm:cxn modelId="{77812C3E-DA34-487D-9FC4-9F20EC7268DF}" type="presParOf" srcId="{1B9DBFCC-2CB0-4064-A6D9-9846D4545EFF}" destId="{7A0A6E6E-6038-48F9-8363-998038F5A46B}" srcOrd="0" destOrd="0" presId="urn:microsoft.com/office/officeart/2005/8/layout/cycle1"/>
    <dgm:cxn modelId="{C0E279DF-93CD-4F76-B881-9A8605ED4AFC}" type="presParOf" srcId="{1B9DBFCC-2CB0-4064-A6D9-9846D4545EFF}" destId="{F3E67579-7346-4429-B13F-4F72A1280436}" srcOrd="1" destOrd="0" presId="urn:microsoft.com/office/officeart/2005/8/layout/cycle1"/>
    <dgm:cxn modelId="{C8EFEDDF-61F5-4DBB-A537-F756909032CD}" type="presParOf" srcId="{1B9DBFCC-2CB0-4064-A6D9-9846D4545EFF}" destId="{B4DC4D3D-CFFE-4B90-8971-859E7998526A}" srcOrd="2" destOrd="0" presId="urn:microsoft.com/office/officeart/2005/8/layout/cycle1"/>
    <dgm:cxn modelId="{6176D7CD-A585-4C2F-988C-5FE3B5015D3A}" type="presParOf" srcId="{1B9DBFCC-2CB0-4064-A6D9-9846D4545EFF}" destId="{6A0CB2A5-EF86-4D5A-AF19-008A0570D3DD}" srcOrd="3" destOrd="0" presId="urn:microsoft.com/office/officeart/2005/8/layout/cycle1"/>
    <dgm:cxn modelId="{182278E0-0DF3-410C-800A-00EB19295A65}" type="presParOf" srcId="{1B9DBFCC-2CB0-4064-A6D9-9846D4545EFF}" destId="{4DBDAFA2-2B6C-4D01-AAEE-1708517F2258}" srcOrd="4" destOrd="0" presId="urn:microsoft.com/office/officeart/2005/8/layout/cycle1"/>
    <dgm:cxn modelId="{3F0FC726-A7E8-4317-80AE-648604DA1379}" type="presParOf" srcId="{1B9DBFCC-2CB0-4064-A6D9-9846D4545EFF}" destId="{73EF9658-CBE1-4463-996A-725C29EA9BD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67579-7346-4429-B13F-4F72A1280436}">
      <dsp:nvSpPr>
        <dsp:cNvPr id="0" name=""/>
        <dsp:cNvSpPr/>
      </dsp:nvSpPr>
      <dsp:spPr>
        <a:xfrm>
          <a:off x="1139458" y="315919"/>
          <a:ext cx="599283" cy="599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de-DE" sz="3800" kern="1200" dirty="0" smtClean="0"/>
            <a:t> </a:t>
          </a:r>
          <a:endParaRPr lang="en-US" sz="3800" kern="1200" dirty="0"/>
        </a:p>
      </dsp:txBody>
      <dsp:txXfrm>
        <a:off x="1139458" y="315919"/>
        <a:ext cx="599283" cy="599283"/>
      </dsp:txXfrm>
    </dsp:sp>
    <dsp:sp modelId="{B4DC4D3D-CFFE-4B90-8971-859E7998526A}">
      <dsp:nvSpPr>
        <dsp:cNvPr id="0" name=""/>
        <dsp:cNvSpPr/>
      </dsp:nvSpPr>
      <dsp:spPr>
        <a:xfrm>
          <a:off x="334196" y="-189"/>
          <a:ext cx="1231501" cy="1231501"/>
        </a:xfrm>
        <a:prstGeom prst="circularArrow">
          <a:avLst>
            <a:gd name="adj1" fmla="val 9489"/>
            <a:gd name="adj2" fmla="val 685544"/>
            <a:gd name="adj3" fmla="val 7847908"/>
            <a:gd name="adj4" fmla="val 2266549"/>
            <a:gd name="adj5" fmla="val 11071"/>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DAFA2-2B6C-4D01-AAEE-1708517F2258}">
      <dsp:nvSpPr>
        <dsp:cNvPr id="0" name=""/>
        <dsp:cNvSpPr/>
      </dsp:nvSpPr>
      <dsp:spPr>
        <a:xfrm>
          <a:off x="161153" y="315919"/>
          <a:ext cx="599283" cy="599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161153" y="315919"/>
        <a:ext cx="599283" cy="599283"/>
      </dsp:txXfrm>
    </dsp:sp>
    <dsp:sp modelId="{73EF9658-CBE1-4463-996A-725C29EA9BD7}">
      <dsp:nvSpPr>
        <dsp:cNvPr id="0" name=""/>
        <dsp:cNvSpPr/>
      </dsp:nvSpPr>
      <dsp:spPr>
        <a:xfrm>
          <a:off x="334196" y="-189"/>
          <a:ext cx="1231501" cy="1231501"/>
        </a:xfrm>
        <a:prstGeom prst="circularArrow">
          <a:avLst>
            <a:gd name="adj1" fmla="val 9489"/>
            <a:gd name="adj2" fmla="val 685544"/>
            <a:gd name="adj3" fmla="val 18647908"/>
            <a:gd name="adj4" fmla="val 13066549"/>
            <a:gd name="adj5" fmla="val 11071"/>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800" smtClean="0">
                <a:solidFill>
                  <a:schemeClr val="tx2"/>
                </a:solidFill>
                <a:latin typeface="Arial"/>
                <a:cs typeface="Arial"/>
              </a:defRPr>
            </a:lvl1pPr>
          </a:lstStyle>
          <a:p>
            <a:pPr>
              <a:defRPr/>
            </a:pPr>
            <a:r>
              <a:rPr lang="de-DE"/>
              <a:t>&lt;&lt;change Title/Author/Date: "Insert“ -&gt; „Header &amp; Footer“ &gt;&gt;</a:t>
            </a:r>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800" smtClean="0">
                <a:solidFill>
                  <a:schemeClr val="tx2"/>
                </a:solidFill>
                <a:latin typeface="Arial"/>
                <a:cs typeface="Arial"/>
              </a:defRPr>
            </a:lvl1pPr>
          </a:lstStyle>
          <a:p>
            <a:pPr>
              <a:defRPr/>
            </a:pPr>
            <a:r>
              <a:rPr lang="de-DE"/>
              <a:t>msg global solutions ag, dd.mm.yy</a:t>
            </a: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800" smtClean="0">
                <a:solidFill>
                  <a:schemeClr val="tx2"/>
                </a:solidFill>
                <a:latin typeface="Arial"/>
                <a:cs typeface="Arial"/>
              </a:defRPr>
            </a:lvl1pPr>
          </a:lstStyle>
          <a:p>
            <a:pPr>
              <a:defRPr/>
            </a:pPr>
            <a:r>
              <a:rPr lang="de-DE"/>
              <a:t>&lt;&lt;Author&gt;&gt;</a:t>
            </a: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800" smtClean="0">
                <a:solidFill>
                  <a:schemeClr val="tx2"/>
                </a:solidFill>
                <a:latin typeface="Arial"/>
                <a:cs typeface="Arial"/>
              </a:defRPr>
            </a:lvl1pPr>
          </a:lstStyle>
          <a:p>
            <a:pPr>
              <a:defRPr/>
            </a:pPr>
            <a:fld id="{9B27C676-A305-4129-AA03-9267F2D0614D}" type="slidenum">
              <a:rPr lang="de-DE"/>
              <a:pPr>
                <a:defRPr/>
              </a:pPr>
              <a:t>‹#›</a:t>
            </a:fld>
            <a:endParaRPr lang="de-DE"/>
          </a:p>
        </p:txBody>
      </p:sp>
    </p:spTree>
    <p:extLst>
      <p:ext uri="{BB962C8B-B14F-4D97-AF65-F5344CB8AC3E}">
        <p14:creationId xmlns:p14="http://schemas.microsoft.com/office/powerpoint/2010/main" val="86919632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800" smtClean="0">
                <a:solidFill>
                  <a:schemeClr val="tx2"/>
                </a:solidFill>
                <a:latin typeface="Arial"/>
                <a:cs typeface="Arial"/>
              </a:defRPr>
            </a:lvl1pPr>
          </a:lstStyle>
          <a:p>
            <a:pPr>
              <a:defRPr/>
            </a:pPr>
            <a:r>
              <a:rPr lang="de-DE"/>
              <a:t>&lt;&lt;change Title/Author/Date: "Insert“ -&gt; „Header &amp; Footer“ &gt;&gt;</a:t>
            </a: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800" smtClean="0">
                <a:solidFill>
                  <a:schemeClr val="tx2"/>
                </a:solidFill>
                <a:latin typeface="Arial"/>
                <a:cs typeface="Arial"/>
              </a:defRPr>
            </a:lvl1pPr>
          </a:lstStyle>
          <a:p>
            <a:pPr>
              <a:defRPr/>
            </a:pPr>
            <a:r>
              <a:rPr lang="de-DE"/>
              <a:t>msg global solutions ag, dd.mm.yy</a:t>
            </a:r>
          </a:p>
        </p:txBody>
      </p:sp>
      <p:sp>
        <p:nvSpPr>
          <p:cNvPr id="4" name="Folienbildplatzhalter 3"/>
          <p:cNvSpPr>
            <a:spLocks noGrp="1" noRot="1" noChangeAspect="1"/>
          </p:cNvSpPr>
          <p:nvPr>
            <p:ph type="sldImg" idx="2"/>
          </p:nvPr>
        </p:nvSpPr>
        <p:spPr>
          <a:xfrm>
            <a:off x="685800" y="685800"/>
            <a:ext cx="5486400" cy="41148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5070475"/>
            <a:ext cx="5486400" cy="3387725"/>
          </a:xfrm>
          <a:prstGeom prst="rect">
            <a:avLst/>
          </a:prstGeom>
        </p:spPr>
        <p:txBody>
          <a:bodyPr vert="horz" lIns="0" tIns="0" rIns="0" bIns="0" rtlCol="0">
            <a:normAutofit/>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800" smtClean="0">
                <a:solidFill>
                  <a:schemeClr val="tx2"/>
                </a:solidFill>
                <a:latin typeface="Arial"/>
                <a:cs typeface="Arial"/>
              </a:defRPr>
            </a:lvl1pPr>
          </a:lstStyle>
          <a:p>
            <a:pPr>
              <a:defRPr/>
            </a:pPr>
            <a:r>
              <a:rPr lang="de-DE"/>
              <a:t>&lt;&lt;Author&gt;&gt;</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800" smtClean="0">
                <a:solidFill>
                  <a:schemeClr val="tx2"/>
                </a:solidFill>
                <a:latin typeface="Arial"/>
                <a:cs typeface="Arial"/>
              </a:defRPr>
            </a:lvl1pPr>
          </a:lstStyle>
          <a:p>
            <a:pPr>
              <a:defRPr/>
            </a:pPr>
            <a:fld id="{839EC610-A709-4097-B2CC-4C80EF6D6757}" type="slidenum">
              <a:rPr lang="de-DE"/>
              <a:pPr>
                <a:defRPr/>
              </a:pPr>
              <a:t>‹#›</a:t>
            </a:fld>
            <a:endParaRPr lang="de-DE"/>
          </a:p>
        </p:txBody>
      </p:sp>
    </p:spTree>
    <p:extLst>
      <p:ext uri="{BB962C8B-B14F-4D97-AF65-F5344CB8AC3E}">
        <p14:creationId xmlns:p14="http://schemas.microsoft.com/office/powerpoint/2010/main" val="2181681261"/>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buFont typeface="Arial" charset="0"/>
      <a:defRPr sz="1000" kern="1200">
        <a:solidFill>
          <a:schemeClr val="tx1"/>
        </a:solidFill>
        <a:latin typeface="Arial"/>
        <a:ea typeface="+mn-ea"/>
        <a:cs typeface="Arial"/>
      </a:defRPr>
    </a:lvl1pPr>
    <a:lvl2pPr marL="179388" algn="l" rtl="0" fontAlgn="base">
      <a:spcBef>
        <a:spcPct val="30000"/>
      </a:spcBef>
      <a:spcAft>
        <a:spcPct val="0"/>
      </a:spcAft>
      <a:buFont typeface="Arial" charset="0"/>
      <a:defRPr sz="1000" kern="1200">
        <a:solidFill>
          <a:schemeClr val="tx1"/>
        </a:solidFill>
        <a:latin typeface="Arial"/>
        <a:ea typeface="+mn-ea"/>
        <a:cs typeface="Arial"/>
      </a:defRPr>
    </a:lvl2pPr>
    <a:lvl3pPr marL="357188" algn="l" rtl="0" fontAlgn="base">
      <a:spcBef>
        <a:spcPct val="30000"/>
      </a:spcBef>
      <a:spcAft>
        <a:spcPct val="0"/>
      </a:spcAft>
      <a:buFont typeface="Arial" charset="0"/>
      <a:defRPr sz="1000" kern="1200">
        <a:solidFill>
          <a:schemeClr val="tx1"/>
        </a:solidFill>
        <a:latin typeface="Arial"/>
        <a:ea typeface="+mn-ea"/>
        <a:cs typeface="Arial"/>
      </a:defRPr>
    </a:lvl3pPr>
    <a:lvl4pPr marL="536575" algn="l" rtl="0" fontAlgn="base">
      <a:spcBef>
        <a:spcPct val="30000"/>
      </a:spcBef>
      <a:spcAft>
        <a:spcPct val="0"/>
      </a:spcAft>
      <a:buFont typeface="Arial" charset="0"/>
      <a:defRPr sz="1000" kern="1200">
        <a:solidFill>
          <a:schemeClr val="tx1"/>
        </a:solidFill>
        <a:latin typeface="Arial"/>
        <a:ea typeface="+mn-ea"/>
        <a:cs typeface="Arial"/>
      </a:defRPr>
    </a:lvl4pPr>
    <a:lvl5pPr marL="714375" algn="l" rtl="0" fontAlgn="base">
      <a:spcBef>
        <a:spcPct val="30000"/>
      </a:spcBef>
      <a:spcAft>
        <a:spcPct val="0"/>
      </a:spcAft>
      <a:buFont typeface="Arial" charset="0"/>
      <a:defRPr sz="10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lienbildplatzhalter 1"/>
          <p:cNvSpPr>
            <a:spLocks noGrp="1" noRot="1" noChangeAspect="1"/>
          </p:cNvSpPr>
          <p:nvPr>
            <p:ph type="sldImg"/>
          </p:nvPr>
        </p:nvSpPr>
        <p:spPr bwMode="auto">
          <a:noFill/>
          <a:ln>
            <a:solidFill>
              <a:srgbClr val="000000"/>
            </a:solidFill>
            <a:miter lim="800000"/>
            <a:headEnd/>
            <a:tailEnd/>
          </a:ln>
        </p:spPr>
      </p:sp>
      <p:sp>
        <p:nvSpPr>
          <p:cNvPr id="143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nl-NL" smtClean="0">
              <a:latin typeface="Arial" charset="0"/>
              <a:cs typeface="Arial" charset="0"/>
            </a:endParaRPr>
          </a:p>
        </p:txBody>
      </p:sp>
      <p:sp>
        <p:nvSpPr>
          <p:cNvPr id="14339" name="Überschriftenplatzhalt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de-DE">
                <a:latin typeface="Arial" charset="0"/>
                <a:cs typeface="Arial" charset="0"/>
              </a:rPr>
              <a:t>&lt;&lt;change Title/Author/Date: "Insert“ -&gt; „Header &amp; Footer“ &gt;&gt;</a:t>
            </a:r>
          </a:p>
        </p:txBody>
      </p:sp>
      <p:sp>
        <p:nvSpPr>
          <p:cNvPr id="14340" name="Datumsplatzhalt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de-DE">
                <a:latin typeface="Arial" charset="0"/>
                <a:cs typeface="Arial" charset="0"/>
              </a:rPr>
              <a:t>msg global solutions ag, dd.mm.yy</a:t>
            </a:r>
          </a:p>
        </p:txBody>
      </p:sp>
      <p:sp>
        <p:nvSpPr>
          <p:cNvPr id="14341" name="Fußzeilenplatzhalt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de-DE">
                <a:latin typeface="Arial" charset="0"/>
                <a:cs typeface="Arial" charset="0"/>
              </a:rPr>
              <a:t>&lt;&lt;Author&gt;&gt;</a:t>
            </a:r>
          </a:p>
        </p:txBody>
      </p:sp>
      <p:sp>
        <p:nvSpPr>
          <p:cNvPr id="14342" name="Foliennummernplatzhalt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2DBC08-4852-491C-B89B-FFEEE064BB4D}" type="slidenum">
              <a:rPr lang="de-DE">
                <a:latin typeface="Arial" charset="0"/>
                <a:cs typeface="Arial" charset="0"/>
              </a:rPr>
              <a:pPr fontAlgn="base">
                <a:spcBef>
                  <a:spcPct val="0"/>
                </a:spcBef>
                <a:spcAft>
                  <a:spcPct val="0"/>
                </a:spcAft>
              </a:pPr>
              <a:t>1</a:t>
            </a:fld>
            <a:endParaRPr lang="de-DE">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Header Placeholder 3"/>
          <p:cNvSpPr>
            <a:spLocks noGrp="1"/>
          </p:cNvSpPr>
          <p:nvPr>
            <p:ph type="hdr" sz="quarter" idx="10"/>
          </p:nvPr>
        </p:nvSpPr>
        <p:spPr/>
        <p:txBody>
          <a:bodyPr/>
          <a:lstStyle/>
          <a:p>
            <a:pPr>
              <a:defRPr/>
            </a:pPr>
            <a:r>
              <a:rPr lang="de-DE" smtClean="0"/>
              <a:t>&lt;&lt;change Title/Author/Date: "Insert“ -&gt; „Header &amp; Footer“ &gt;&gt;</a:t>
            </a:r>
            <a:endParaRPr lang="de-DE" dirty="0"/>
          </a:p>
        </p:txBody>
      </p:sp>
      <p:sp>
        <p:nvSpPr>
          <p:cNvPr id="5" name="Date Placeholder 4"/>
          <p:cNvSpPr>
            <a:spLocks noGrp="1"/>
          </p:cNvSpPr>
          <p:nvPr>
            <p:ph type="dt" idx="11"/>
          </p:nvPr>
        </p:nvSpPr>
        <p:spPr/>
        <p:txBody>
          <a:bodyPr/>
          <a:lstStyle/>
          <a:p>
            <a:pPr>
              <a:defRPr/>
            </a:pPr>
            <a:r>
              <a:rPr lang="de-DE" smtClean="0"/>
              <a:t>msg global solutions ag, dd.mm.yy</a:t>
            </a:r>
            <a:endParaRPr lang="de-DE"/>
          </a:p>
        </p:txBody>
      </p:sp>
      <p:sp>
        <p:nvSpPr>
          <p:cNvPr id="6" name="Footer Placeholder 5"/>
          <p:cNvSpPr>
            <a:spLocks noGrp="1"/>
          </p:cNvSpPr>
          <p:nvPr>
            <p:ph type="ftr" sz="quarter" idx="12"/>
          </p:nvPr>
        </p:nvSpPr>
        <p:spPr/>
        <p:txBody>
          <a:bodyPr/>
          <a:lstStyle/>
          <a:p>
            <a:pPr>
              <a:defRPr/>
            </a:pPr>
            <a:r>
              <a:rPr lang="de-DE" smtClean="0"/>
              <a:t>&lt;&lt;Author&gt;&gt;</a:t>
            </a:r>
            <a:endParaRPr lang="de-DE"/>
          </a:p>
        </p:txBody>
      </p:sp>
      <p:sp>
        <p:nvSpPr>
          <p:cNvPr id="7" name="Slide Number Placeholder 6"/>
          <p:cNvSpPr>
            <a:spLocks noGrp="1"/>
          </p:cNvSpPr>
          <p:nvPr>
            <p:ph type="sldNum" sz="quarter" idx="13"/>
          </p:nvPr>
        </p:nvSpPr>
        <p:spPr/>
        <p:txBody>
          <a:bodyPr/>
          <a:lstStyle/>
          <a:p>
            <a:pPr>
              <a:defRPr/>
            </a:pPr>
            <a:fld id="{839EC610-A709-4097-B2CC-4C80EF6D6757}" type="slidenum">
              <a:rPr lang="de-DE" smtClean="0"/>
              <a:pPr>
                <a:defRPr/>
              </a:pPr>
              <a:t>9</a:t>
            </a:fld>
            <a:endParaRPr lang="de-DE"/>
          </a:p>
        </p:txBody>
      </p:sp>
    </p:spTree>
    <p:extLst>
      <p:ext uri="{BB962C8B-B14F-4D97-AF65-F5344CB8AC3E}">
        <p14:creationId xmlns:p14="http://schemas.microsoft.com/office/powerpoint/2010/main" val="4036367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Unternehmen">
    <p:spTree>
      <p:nvGrpSpPr>
        <p:cNvPr id="1" name=""/>
        <p:cNvGrpSpPr/>
        <p:nvPr/>
      </p:nvGrpSpPr>
      <p:grpSpPr>
        <a:xfrm>
          <a:off x="0" y="0"/>
          <a:ext cx="0" cy="0"/>
          <a:chOff x="0" y="0"/>
          <a:chExt cx="0" cy="0"/>
        </a:xfrm>
      </p:grpSpPr>
      <p:sp>
        <p:nvSpPr>
          <p:cNvPr id="4" name="Textfeld 8"/>
          <p:cNvSpPr txBox="1"/>
          <p:nvPr userDrawn="1"/>
        </p:nvSpPr>
        <p:spPr>
          <a:xfrm>
            <a:off x="1258888" y="1184275"/>
            <a:ext cx="3744912" cy="277813"/>
          </a:xfrm>
          <a:prstGeom prst="rect">
            <a:avLst/>
          </a:prstGeom>
          <a:noFill/>
        </p:spPr>
        <p:txBody>
          <a:bodyPr>
            <a:spAutoFit/>
          </a:bodyPr>
          <a:lstStyle/>
          <a:p>
            <a:pPr fontAlgn="auto">
              <a:spcBef>
                <a:spcPts val="0"/>
              </a:spcBef>
              <a:spcAft>
                <a:spcPts val="0"/>
              </a:spcAft>
              <a:defRPr/>
            </a:pPr>
            <a:r>
              <a:rPr lang="de-DE" sz="1200" spc="50" dirty="0" err="1">
                <a:solidFill>
                  <a:srgbClr val="841439"/>
                </a:solidFill>
                <a:latin typeface="+mn-lt"/>
                <a:cs typeface="+mn-cs"/>
              </a:rPr>
              <a:t>reflecting.on.the.future</a:t>
            </a:r>
            <a:endParaRPr lang="de-DE" sz="1200" spc="50" dirty="0">
              <a:solidFill>
                <a:srgbClr val="841439"/>
              </a:solidFill>
              <a:latin typeface="+mn-lt"/>
              <a:cs typeface="+mn-cs"/>
            </a:endParaRPr>
          </a:p>
        </p:txBody>
      </p:sp>
      <p:pic>
        <p:nvPicPr>
          <p:cNvPr id="5" name="Bild 9"/>
          <p:cNvPicPr>
            <a:picLocks noChangeAspect="1"/>
          </p:cNvPicPr>
          <p:nvPr userDrawn="1"/>
        </p:nvPicPr>
        <p:blipFill>
          <a:blip r:embed="rId2"/>
          <a:srcRect/>
          <a:stretch>
            <a:fillRect/>
          </a:stretch>
        </p:blipFill>
        <p:spPr bwMode="auto">
          <a:xfrm>
            <a:off x="6562725" y="765175"/>
            <a:ext cx="1851025" cy="611188"/>
          </a:xfrm>
          <a:prstGeom prst="rect">
            <a:avLst/>
          </a:prstGeom>
          <a:noFill/>
          <a:ln w="9525">
            <a:noFill/>
            <a:miter lim="800000"/>
            <a:headEnd/>
            <a:tailEnd/>
          </a:ln>
        </p:spPr>
      </p:pic>
      <p:pic>
        <p:nvPicPr>
          <p:cNvPr id="6" name="Bild 10"/>
          <p:cNvPicPr>
            <a:picLocks noChangeAspect="1"/>
          </p:cNvPicPr>
          <p:nvPr userDrawn="1"/>
        </p:nvPicPr>
        <p:blipFill>
          <a:blip r:embed="rId3"/>
          <a:srcRect/>
          <a:stretch>
            <a:fillRect/>
          </a:stretch>
        </p:blipFill>
        <p:spPr bwMode="auto">
          <a:xfrm>
            <a:off x="144463" y="2022475"/>
            <a:ext cx="8839200" cy="2373313"/>
          </a:xfrm>
          <a:prstGeom prst="rect">
            <a:avLst/>
          </a:prstGeom>
          <a:noFill/>
          <a:ln w="9525">
            <a:noFill/>
            <a:miter lim="800000"/>
            <a:headEnd/>
            <a:tailEnd/>
          </a:ln>
        </p:spPr>
      </p:pic>
      <p:sp>
        <p:nvSpPr>
          <p:cNvPr id="2" name="Titel 1"/>
          <p:cNvSpPr>
            <a:spLocks noGrp="1"/>
          </p:cNvSpPr>
          <p:nvPr>
            <p:ph type="ctrTitle"/>
          </p:nvPr>
        </p:nvSpPr>
        <p:spPr>
          <a:xfrm>
            <a:off x="1080120" y="4866731"/>
            <a:ext cx="7668344" cy="506487"/>
          </a:xfrm>
          <a:noFill/>
        </p:spPr>
        <p:txBody>
          <a:bodyPr lIns="252000">
            <a:normAutofit/>
          </a:bodyPr>
          <a:lstStyle>
            <a:lvl1pPr>
              <a:defRPr sz="2000">
                <a:solidFill>
                  <a:schemeClr val="accent2"/>
                </a:solidFill>
                <a:latin typeface="Arial" pitchFamily="34" charset="0"/>
                <a:cs typeface="Arial" pitchFamily="34" charset="0"/>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1080120" y="5326360"/>
            <a:ext cx="7668344" cy="262880"/>
          </a:xfrm>
          <a:noFill/>
        </p:spPr>
        <p:txBody>
          <a:bodyPr lIns="252000">
            <a:normAutofit/>
          </a:bodyPr>
          <a:lstStyle>
            <a:lvl1pPr marL="0" indent="0" algn="l">
              <a:buNone/>
              <a:defRPr sz="140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4" name="Bild 6"/>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9" name="Inhaltsplatzhalter 8"/>
          <p:cNvSpPr>
            <a:spLocks noGrp="1"/>
          </p:cNvSpPr>
          <p:nvPr>
            <p:ph sz="quarter" idx="13"/>
          </p:nvPr>
        </p:nvSpPr>
        <p:spPr>
          <a:xfrm>
            <a:off x="838800" y="1436400"/>
            <a:ext cx="6832800" cy="4622400"/>
          </a:xfrm>
        </p:spPr>
        <p:txBody>
          <a:bodyPr/>
          <a:lstStyle>
            <a:lvl2pPr>
              <a:buFont typeface="Symbol" pitchFamily="18" charset="2"/>
              <a:buChar char="-"/>
              <a:defRPr/>
            </a:lvl2pPr>
            <a:lvl3pPr>
              <a:buFont typeface="Symbol" pitchFamily="18" charset="2"/>
              <a:buChar char="-"/>
              <a:defRPr/>
            </a:lvl3pPr>
            <a:lvl4pPr>
              <a:buFont typeface="Symbol" pitchFamily="18" charset="2"/>
              <a:buChar char="-"/>
              <a:defRPr/>
            </a:lvl4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Titel 1"/>
          <p:cNvSpPr>
            <a:spLocks noGrp="1"/>
          </p:cNvSpPr>
          <p:nvPr>
            <p:ph type="title"/>
          </p:nvPr>
        </p:nvSpPr>
        <p:spPr>
          <a:xfrm>
            <a:off x="1" y="430122"/>
            <a:ext cx="3215117" cy="338554"/>
          </a:xfrm>
        </p:spPr>
        <p:txBody>
          <a:bodyPr/>
          <a:lstStyle/>
          <a:p>
            <a:r>
              <a:rPr lang="de-DE" smtClean="0"/>
              <a:t>Titelmasterformat durch Klicken bearbeiten</a:t>
            </a: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2 Inhaltsblöcke">
    <p:spTree>
      <p:nvGrpSpPr>
        <p:cNvPr id="1" name=""/>
        <p:cNvGrpSpPr/>
        <p:nvPr/>
      </p:nvGrpSpPr>
      <p:grpSpPr>
        <a:xfrm>
          <a:off x="0" y="0"/>
          <a:ext cx="0" cy="0"/>
          <a:chOff x="0" y="0"/>
          <a:chExt cx="0" cy="0"/>
        </a:xfrm>
      </p:grpSpPr>
      <p:pic>
        <p:nvPicPr>
          <p:cNvPr id="5" name="Bild 7"/>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9" name="Inhaltsplatzhalter 8"/>
          <p:cNvSpPr>
            <a:spLocks noGrp="1"/>
          </p:cNvSpPr>
          <p:nvPr>
            <p:ph sz="quarter" idx="13"/>
          </p:nvPr>
        </p:nvSpPr>
        <p:spPr>
          <a:xfrm>
            <a:off x="838800" y="1436400"/>
            <a:ext cx="3517176" cy="4622400"/>
          </a:xfrm>
        </p:spPr>
        <p:txBody>
          <a:bodyPr/>
          <a:lstStyle>
            <a:lvl2pPr>
              <a:buFont typeface="Symbol" pitchFamily="18" charset="2"/>
              <a:buChar char="-"/>
              <a:defRPr/>
            </a:lvl2pPr>
            <a:lvl3pPr>
              <a:buFont typeface="Symbol" pitchFamily="18" charset="2"/>
              <a:buChar char="-"/>
              <a:defRPr/>
            </a:lvl3pPr>
            <a:lvl4pPr>
              <a:buFont typeface="Symbol" pitchFamily="18" charset="2"/>
              <a:buChar char="-"/>
              <a:defRPr/>
            </a:lvl4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Titel 1"/>
          <p:cNvSpPr>
            <a:spLocks noGrp="1"/>
          </p:cNvSpPr>
          <p:nvPr>
            <p:ph type="title"/>
          </p:nvPr>
        </p:nvSpPr>
        <p:spPr>
          <a:xfrm>
            <a:off x="1" y="430122"/>
            <a:ext cx="3215117" cy="338554"/>
          </a:xfrm>
        </p:spPr>
        <p:txBody>
          <a:bodyPr/>
          <a:lstStyle/>
          <a:p>
            <a:r>
              <a:rPr lang="de-DE" smtClean="0"/>
              <a:t>Titelmasterformat durch Klicken bearbeiten</a:t>
            </a:r>
            <a:endParaRPr lang="de-DE"/>
          </a:p>
        </p:txBody>
      </p:sp>
      <p:sp>
        <p:nvSpPr>
          <p:cNvPr id="7" name="Inhaltsplatzhalter 8"/>
          <p:cNvSpPr>
            <a:spLocks noGrp="1"/>
          </p:cNvSpPr>
          <p:nvPr>
            <p:ph sz="quarter" idx="14"/>
          </p:nvPr>
        </p:nvSpPr>
        <p:spPr>
          <a:xfrm>
            <a:off x="4716016" y="1436400"/>
            <a:ext cx="3517176" cy="4622400"/>
          </a:xfrm>
        </p:spPr>
        <p:txBody>
          <a:bodyPr/>
          <a:lstStyle>
            <a:lvl2pPr>
              <a:buFont typeface="Symbol" pitchFamily="18" charset="2"/>
              <a:buChar char="-"/>
              <a:defRPr/>
            </a:lvl2pPr>
            <a:lvl3pPr>
              <a:buFont typeface="Symbol" pitchFamily="18" charset="2"/>
              <a:buChar char="-"/>
              <a:defRPr/>
            </a:lvl3pPr>
            <a:lvl4pPr>
              <a:buFont typeface="Symbol" pitchFamily="18" charset="2"/>
              <a:buChar char="-"/>
              <a:defRPr/>
            </a:lvl4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pic>
        <p:nvPicPr>
          <p:cNvPr id="5" name="Bild 7"/>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9" name="Inhaltsplatzhalter 8"/>
          <p:cNvSpPr>
            <a:spLocks noGrp="1"/>
          </p:cNvSpPr>
          <p:nvPr>
            <p:ph sz="quarter" idx="13"/>
          </p:nvPr>
        </p:nvSpPr>
        <p:spPr>
          <a:xfrm>
            <a:off x="838801" y="1436400"/>
            <a:ext cx="5317376" cy="4622400"/>
          </a:xfrm>
        </p:spPr>
        <p:txBody>
          <a:bodyPr/>
          <a:lstStyle>
            <a:lvl2pPr>
              <a:buFont typeface="Symbol" pitchFamily="18" charset="2"/>
              <a:buChar char="-"/>
              <a:defRPr/>
            </a:lvl2pPr>
            <a:lvl3pPr>
              <a:buFont typeface="Symbol" pitchFamily="18" charset="2"/>
              <a:buChar char="-"/>
              <a:defRPr/>
            </a:lvl3pPr>
            <a:lvl4pPr>
              <a:buFont typeface="Symbol" pitchFamily="18" charset="2"/>
              <a:buChar char="-"/>
              <a:defRPr/>
            </a:lvl4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0" name="Bildplatzhalter 9"/>
          <p:cNvSpPr>
            <a:spLocks noGrp="1"/>
          </p:cNvSpPr>
          <p:nvPr>
            <p:ph type="pic" sz="quarter" idx="14"/>
          </p:nvPr>
        </p:nvSpPr>
        <p:spPr>
          <a:xfrm>
            <a:off x="6819363" y="2030620"/>
            <a:ext cx="2160239" cy="3024336"/>
          </a:xfrm>
        </p:spPr>
        <p:txBody>
          <a:bodyPr rtlCol="0">
            <a:normAutofit/>
          </a:bodyPr>
          <a:lstStyle/>
          <a:p>
            <a:pPr lvl="0"/>
            <a:r>
              <a:rPr lang="de-DE" noProof="0" smtClean="0"/>
              <a:t>Bild durch Klicken auf Symbol hinzufügen</a:t>
            </a:r>
            <a:endParaRPr lang="de-DE" noProof="0" dirty="0"/>
          </a:p>
        </p:txBody>
      </p:sp>
      <p:sp>
        <p:nvSpPr>
          <p:cNvPr id="2" name="Titel 1"/>
          <p:cNvSpPr>
            <a:spLocks noGrp="1"/>
          </p:cNvSpPr>
          <p:nvPr>
            <p:ph type="title"/>
          </p:nvPr>
        </p:nvSpPr>
        <p:spPr>
          <a:xfrm>
            <a:off x="1" y="430122"/>
            <a:ext cx="3215117" cy="338554"/>
          </a:xfrm>
        </p:spPr>
        <p:txBody>
          <a:bodyPr/>
          <a:lstStyle/>
          <a:p>
            <a:r>
              <a:rPr lang="de-DE" smtClean="0"/>
              <a:t>Titelmasterformat durch Klicken bearbeiten</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Bild">
    <p:spTree>
      <p:nvGrpSpPr>
        <p:cNvPr id="1" name=""/>
        <p:cNvGrpSpPr/>
        <p:nvPr/>
      </p:nvGrpSpPr>
      <p:grpSpPr>
        <a:xfrm>
          <a:off x="0" y="0"/>
          <a:ext cx="0" cy="0"/>
          <a:chOff x="0" y="0"/>
          <a:chExt cx="0" cy="0"/>
        </a:xfrm>
      </p:grpSpPr>
      <p:pic>
        <p:nvPicPr>
          <p:cNvPr id="4" name="Bild 7"/>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10" name="Bildplatzhalter 9"/>
          <p:cNvSpPr>
            <a:spLocks noGrp="1"/>
          </p:cNvSpPr>
          <p:nvPr>
            <p:ph type="pic" sz="quarter" idx="14"/>
          </p:nvPr>
        </p:nvSpPr>
        <p:spPr>
          <a:xfrm>
            <a:off x="395536" y="1124745"/>
            <a:ext cx="8327777" cy="5112569"/>
          </a:xfrm>
        </p:spPr>
        <p:txBody>
          <a:bodyPr rtlCol="0">
            <a:normAutofit/>
          </a:bodyPr>
          <a:lstStyle/>
          <a:p>
            <a:pPr lvl="0"/>
            <a:r>
              <a:rPr lang="de-DE" noProof="0" smtClean="0"/>
              <a:t>Bild durch Klicken auf Symbol hinzufügen</a:t>
            </a:r>
            <a:endParaRPr lang="de-DE" noProof="0" dirty="0"/>
          </a:p>
        </p:txBody>
      </p:sp>
      <p:sp>
        <p:nvSpPr>
          <p:cNvPr id="2" name="Titel 1"/>
          <p:cNvSpPr>
            <a:spLocks noGrp="1"/>
          </p:cNvSpPr>
          <p:nvPr>
            <p:ph type="title"/>
          </p:nvPr>
        </p:nvSpPr>
        <p:spPr>
          <a:xfrm>
            <a:off x="1" y="430122"/>
            <a:ext cx="3215117" cy="338554"/>
          </a:xfrm>
        </p:spPr>
        <p:txBody>
          <a:bodyPr/>
          <a:lstStyle/>
          <a:p>
            <a:r>
              <a:rPr lang="de-DE" smtClean="0"/>
              <a:t>Titelmasterformat durch Klicken bearbeiten</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Folientitel">
    <p:spTree>
      <p:nvGrpSpPr>
        <p:cNvPr id="1" name=""/>
        <p:cNvGrpSpPr/>
        <p:nvPr/>
      </p:nvGrpSpPr>
      <p:grpSpPr>
        <a:xfrm>
          <a:off x="0" y="0"/>
          <a:ext cx="0" cy="0"/>
          <a:chOff x="0" y="0"/>
          <a:chExt cx="0" cy="0"/>
        </a:xfrm>
      </p:grpSpPr>
      <p:pic>
        <p:nvPicPr>
          <p:cNvPr id="3" name="Bild 7"/>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2" name="Titel 1"/>
          <p:cNvSpPr>
            <a:spLocks noGrp="1"/>
          </p:cNvSpPr>
          <p:nvPr>
            <p:ph type="title"/>
          </p:nvPr>
        </p:nvSpPr>
        <p:spPr>
          <a:xfrm>
            <a:off x="1" y="430122"/>
            <a:ext cx="3215117" cy="338554"/>
          </a:xfrm>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einstieg">
    <p:spTree>
      <p:nvGrpSpPr>
        <p:cNvPr id="1" name=""/>
        <p:cNvGrpSpPr/>
        <p:nvPr/>
      </p:nvGrpSpPr>
      <p:grpSpPr>
        <a:xfrm>
          <a:off x="0" y="0"/>
          <a:ext cx="0" cy="0"/>
          <a:chOff x="0" y="0"/>
          <a:chExt cx="0" cy="0"/>
        </a:xfrm>
      </p:grpSpPr>
      <p:pic>
        <p:nvPicPr>
          <p:cNvPr id="4" name="Bild 8"/>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
        <p:nvSpPr>
          <p:cNvPr id="8" name="Inhaltsplatzhalter 8"/>
          <p:cNvSpPr>
            <a:spLocks noGrp="1"/>
          </p:cNvSpPr>
          <p:nvPr>
            <p:ph sz="quarter" idx="13"/>
          </p:nvPr>
        </p:nvSpPr>
        <p:spPr>
          <a:xfrm>
            <a:off x="838800" y="4149080"/>
            <a:ext cx="6832800" cy="1909720"/>
          </a:xfrm>
        </p:spPr>
        <p:txBody>
          <a:bodyPr/>
          <a:lstStyle>
            <a:lvl1pPr>
              <a:defRPr baseline="0"/>
            </a:lvl1pPr>
            <a:lvl2pPr>
              <a:buFont typeface="Symbol" pitchFamily="18" charset="2"/>
              <a:buChar char="-"/>
              <a:defRPr/>
            </a:lvl2pPr>
            <a:lvl3pPr>
              <a:buFont typeface="Symbol" pitchFamily="18" charset="2"/>
              <a:buChar char="-"/>
              <a:defRPr/>
            </a:lvl3pPr>
            <a:lvl4pPr>
              <a:buFont typeface="Symbol" pitchFamily="18" charset="2"/>
              <a:buChar char="-"/>
              <a:defRPr/>
            </a:lvl4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el 1"/>
          <p:cNvSpPr>
            <a:spLocks noGrp="1"/>
          </p:cNvSpPr>
          <p:nvPr>
            <p:ph type="title"/>
          </p:nvPr>
        </p:nvSpPr>
        <p:spPr>
          <a:xfrm>
            <a:off x="1" y="3429000"/>
            <a:ext cx="3215117" cy="338554"/>
          </a:xfrm>
        </p:spPr>
        <p:txBody>
          <a:bodyPr/>
          <a:lstStyle/>
          <a:p>
            <a:r>
              <a:rPr lang="de-DE" smtClean="0"/>
              <a:t>Titelmasterformat durch Klicken bearbeiten</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2" name="Bild 6"/>
          <p:cNvPicPr>
            <a:picLocks noChangeAspect="1"/>
          </p:cNvPicPr>
          <p:nvPr userDrawn="1"/>
        </p:nvPicPr>
        <p:blipFill>
          <a:blip r:embed="rId2"/>
          <a:srcRect/>
          <a:stretch>
            <a:fillRect/>
          </a:stretch>
        </p:blipFill>
        <p:spPr bwMode="auto">
          <a:xfrm>
            <a:off x="7439025" y="479425"/>
            <a:ext cx="1244600" cy="409575"/>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hlussfolie individuell">
    <p:spTree>
      <p:nvGrpSpPr>
        <p:cNvPr id="1" name=""/>
        <p:cNvGrpSpPr/>
        <p:nvPr/>
      </p:nvGrpSpPr>
      <p:grpSpPr>
        <a:xfrm>
          <a:off x="0" y="0"/>
          <a:ext cx="0" cy="0"/>
          <a:chOff x="0" y="0"/>
          <a:chExt cx="0" cy="0"/>
        </a:xfrm>
      </p:grpSpPr>
      <p:sp>
        <p:nvSpPr>
          <p:cNvPr id="2" name="Rechteck 1"/>
          <p:cNvSpPr/>
          <p:nvPr userDrawn="1"/>
        </p:nvSpPr>
        <p:spPr>
          <a:xfrm>
            <a:off x="444500" y="2022475"/>
            <a:ext cx="8532813" cy="237490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 Box 44"/>
          <p:cNvSpPr txBox="1">
            <a:spLocks noChangeArrowheads="1"/>
          </p:cNvSpPr>
          <p:nvPr userDrawn="1"/>
        </p:nvSpPr>
        <p:spPr bwMode="auto">
          <a:xfrm>
            <a:off x="2286000" y="5486400"/>
            <a:ext cx="4464050" cy="30480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lang="de-DE" sz="1400" dirty="0">
                <a:solidFill>
                  <a:schemeClr val="bg1"/>
                </a:solidFill>
                <a:latin typeface="+mn-lt"/>
                <a:cs typeface="+mn-cs"/>
              </a:rPr>
              <a:t>www.msg-systems.com</a:t>
            </a:r>
          </a:p>
        </p:txBody>
      </p:sp>
      <p:sp>
        <p:nvSpPr>
          <p:cNvPr id="4" name="Textfeld 13"/>
          <p:cNvSpPr txBox="1"/>
          <p:nvPr userDrawn="1"/>
        </p:nvSpPr>
        <p:spPr>
          <a:xfrm>
            <a:off x="1116013" y="4868863"/>
            <a:ext cx="7667625" cy="504825"/>
          </a:xfrm>
          <a:prstGeom prst="rect">
            <a:avLst/>
          </a:prstGeom>
          <a:noFill/>
        </p:spPr>
        <p:txBody>
          <a:bodyPr wrap="none" lIns="252000" anchor="ctr"/>
          <a:lstStyle/>
          <a:p>
            <a:pPr fontAlgn="auto">
              <a:spcBef>
                <a:spcPts val="0"/>
              </a:spcBef>
              <a:spcAft>
                <a:spcPts val="0"/>
              </a:spcAft>
              <a:defRPr/>
            </a:pPr>
            <a:r>
              <a:rPr lang="de-DE" sz="2000" b="1" dirty="0" err="1">
                <a:solidFill>
                  <a:srgbClr val="841439"/>
                </a:solidFill>
                <a:latin typeface="+mn-lt"/>
                <a:cs typeface="+mn-cs"/>
              </a:rPr>
              <a:t>Thank</a:t>
            </a:r>
            <a:r>
              <a:rPr lang="de-DE" sz="2000" b="1" dirty="0">
                <a:solidFill>
                  <a:srgbClr val="841439"/>
                </a:solidFill>
                <a:latin typeface="+mn-lt"/>
                <a:cs typeface="+mn-cs"/>
              </a:rPr>
              <a:t> </a:t>
            </a:r>
            <a:r>
              <a:rPr lang="de-DE" sz="2000" b="1" dirty="0" err="1">
                <a:solidFill>
                  <a:srgbClr val="841439"/>
                </a:solidFill>
                <a:latin typeface="+mn-lt"/>
                <a:cs typeface="+mn-cs"/>
              </a:rPr>
              <a:t>you</a:t>
            </a:r>
            <a:r>
              <a:rPr lang="de-DE" sz="2000" b="1" dirty="0">
                <a:solidFill>
                  <a:srgbClr val="841439"/>
                </a:solidFill>
                <a:latin typeface="+mn-lt"/>
                <a:cs typeface="+mn-cs"/>
              </a:rPr>
              <a:t> </a:t>
            </a:r>
            <a:r>
              <a:rPr lang="de-DE" sz="2000" b="1" dirty="0" err="1">
                <a:solidFill>
                  <a:srgbClr val="841439"/>
                </a:solidFill>
                <a:latin typeface="+mn-lt"/>
                <a:cs typeface="+mn-cs"/>
              </a:rPr>
              <a:t>for</a:t>
            </a:r>
            <a:r>
              <a:rPr lang="de-DE" sz="2000" b="1" dirty="0">
                <a:solidFill>
                  <a:srgbClr val="841439"/>
                </a:solidFill>
                <a:latin typeface="+mn-lt"/>
                <a:cs typeface="+mn-cs"/>
              </a:rPr>
              <a:t> </a:t>
            </a:r>
            <a:r>
              <a:rPr lang="de-DE" sz="2000" b="1" dirty="0" err="1">
                <a:solidFill>
                  <a:srgbClr val="841439"/>
                </a:solidFill>
                <a:latin typeface="+mn-lt"/>
                <a:cs typeface="+mn-cs"/>
              </a:rPr>
              <a:t>your</a:t>
            </a:r>
            <a:r>
              <a:rPr lang="de-DE" sz="2000" b="1" dirty="0">
                <a:solidFill>
                  <a:srgbClr val="841439"/>
                </a:solidFill>
                <a:latin typeface="+mn-lt"/>
                <a:cs typeface="+mn-cs"/>
              </a:rPr>
              <a:t> </a:t>
            </a:r>
            <a:r>
              <a:rPr lang="de-DE" sz="2000" b="1" dirty="0" err="1">
                <a:solidFill>
                  <a:srgbClr val="841439"/>
                </a:solidFill>
                <a:latin typeface="+mn-lt"/>
                <a:cs typeface="+mn-cs"/>
              </a:rPr>
              <a:t>attention</a:t>
            </a:r>
            <a:r>
              <a:rPr lang="de-DE" sz="2000" b="1" dirty="0">
                <a:solidFill>
                  <a:srgbClr val="841439"/>
                </a:solidFill>
                <a:latin typeface="+mn-lt"/>
                <a:cs typeface="+mn-cs"/>
              </a:rPr>
              <a:t>.</a:t>
            </a:r>
          </a:p>
        </p:txBody>
      </p:sp>
      <p:sp>
        <p:nvSpPr>
          <p:cNvPr id="5" name="Textfeld 15"/>
          <p:cNvSpPr txBox="1"/>
          <p:nvPr userDrawn="1"/>
        </p:nvSpPr>
        <p:spPr>
          <a:xfrm>
            <a:off x="1258888" y="1184275"/>
            <a:ext cx="3744912" cy="277813"/>
          </a:xfrm>
          <a:prstGeom prst="rect">
            <a:avLst/>
          </a:prstGeom>
          <a:noFill/>
        </p:spPr>
        <p:txBody>
          <a:bodyPr>
            <a:spAutoFit/>
          </a:bodyPr>
          <a:lstStyle/>
          <a:p>
            <a:pPr fontAlgn="auto">
              <a:spcBef>
                <a:spcPts val="0"/>
              </a:spcBef>
              <a:spcAft>
                <a:spcPts val="0"/>
              </a:spcAft>
              <a:defRPr/>
            </a:pPr>
            <a:r>
              <a:rPr lang="de-DE" sz="1200" spc="50" dirty="0" err="1">
                <a:solidFill>
                  <a:srgbClr val="841439"/>
                </a:solidFill>
                <a:latin typeface="+mn-lt"/>
                <a:cs typeface="+mn-cs"/>
              </a:rPr>
              <a:t>reflecting.on.the.future</a:t>
            </a:r>
            <a:endParaRPr lang="de-DE" sz="1200" spc="50" dirty="0">
              <a:solidFill>
                <a:srgbClr val="841439"/>
              </a:solidFill>
              <a:latin typeface="+mn-lt"/>
              <a:cs typeface="+mn-cs"/>
            </a:endParaRPr>
          </a:p>
        </p:txBody>
      </p:sp>
      <p:pic>
        <p:nvPicPr>
          <p:cNvPr id="6" name="Bild 16"/>
          <p:cNvPicPr>
            <a:picLocks noChangeAspect="1"/>
          </p:cNvPicPr>
          <p:nvPr userDrawn="1"/>
        </p:nvPicPr>
        <p:blipFill>
          <a:blip r:embed="rId2"/>
          <a:srcRect/>
          <a:stretch>
            <a:fillRect/>
          </a:stretch>
        </p:blipFill>
        <p:spPr bwMode="auto">
          <a:xfrm>
            <a:off x="6562725" y="765175"/>
            <a:ext cx="1851025" cy="611188"/>
          </a:xfrm>
          <a:prstGeom prst="rect">
            <a:avLst/>
          </a:prstGeom>
          <a:noFill/>
          <a:ln w="9525">
            <a:noFill/>
            <a:miter lim="800000"/>
            <a:headEnd/>
            <a:tailEnd/>
          </a:ln>
        </p:spPr>
      </p:pic>
      <p:pic>
        <p:nvPicPr>
          <p:cNvPr id="7" name="Bild 10"/>
          <p:cNvPicPr>
            <a:picLocks noChangeAspect="1"/>
          </p:cNvPicPr>
          <p:nvPr userDrawn="1"/>
        </p:nvPicPr>
        <p:blipFill>
          <a:blip r:embed="rId3"/>
          <a:srcRect r="94620"/>
          <a:stretch>
            <a:fillRect/>
          </a:stretch>
        </p:blipFill>
        <p:spPr bwMode="auto">
          <a:xfrm>
            <a:off x="144463" y="2022475"/>
            <a:ext cx="474662" cy="2373313"/>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8" name="Textfeld 7"/>
          <p:cNvSpPr txBox="1"/>
          <p:nvPr/>
        </p:nvSpPr>
        <p:spPr>
          <a:xfrm>
            <a:off x="2649538" y="6453188"/>
            <a:ext cx="2643187" cy="360362"/>
          </a:xfrm>
          <a:prstGeom prst="rect">
            <a:avLst/>
          </a:prstGeom>
        </p:spPr>
        <p:txBody>
          <a:bodyPr anchor="ctr"/>
          <a:lstStyle/>
          <a:p>
            <a:pPr algn="ctr" fontAlgn="auto">
              <a:spcBef>
                <a:spcPts val="0"/>
              </a:spcBef>
              <a:spcAft>
                <a:spcPts val="0"/>
              </a:spcAft>
              <a:defRPr/>
            </a:pPr>
            <a:r>
              <a:rPr lang="en-US" sz="900" dirty="0">
                <a:solidFill>
                  <a:schemeClr val="bg1"/>
                </a:solidFill>
                <a:latin typeface="+mn-lt"/>
                <a:cs typeface="+mn-cs"/>
              </a:rPr>
              <a:t>Thomas </a:t>
            </a:r>
            <a:r>
              <a:rPr lang="en-US" sz="900" dirty="0" err="1">
                <a:solidFill>
                  <a:schemeClr val="bg1"/>
                </a:solidFill>
                <a:latin typeface="+mn-lt"/>
                <a:cs typeface="+mn-cs"/>
              </a:rPr>
              <a:t>Strasser</a:t>
            </a:r>
            <a:endParaRPr lang="de-DE" sz="900" dirty="0" err="1">
              <a:solidFill>
                <a:schemeClr val="bg1"/>
              </a:solidFill>
              <a:latin typeface="+mn-lt"/>
              <a:cs typeface="+mn-cs"/>
            </a:endParaRPr>
          </a:p>
        </p:txBody>
      </p:sp>
      <p:sp>
        <p:nvSpPr>
          <p:cNvPr id="1027" name="Titelplatzhalter 1"/>
          <p:cNvSpPr>
            <a:spLocks noGrp="1"/>
          </p:cNvSpPr>
          <p:nvPr>
            <p:ph type="title"/>
          </p:nvPr>
        </p:nvSpPr>
        <p:spPr bwMode="auto">
          <a:xfrm>
            <a:off x="0" y="430213"/>
            <a:ext cx="4694238" cy="338137"/>
          </a:xfrm>
          <a:prstGeom prst="rect">
            <a:avLst/>
          </a:prstGeom>
          <a:solidFill>
            <a:schemeClr val="accent2"/>
          </a:solidFill>
          <a:ln w="9525">
            <a:noFill/>
            <a:miter lim="800000"/>
            <a:headEnd/>
            <a:tailEnd/>
          </a:ln>
        </p:spPr>
        <p:txBody>
          <a:bodyPr vert="horz" wrap="none" lIns="360000" tIns="45720" rIns="91440" bIns="45720" numCol="1" anchor="ctr" anchorCtr="0" compatLnSpc="1">
            <a:prstTxWarp prst="textNoShape">
              <a:avLst/>
            </a:prstTxWarp>
            <a:spAutoFit/>
          </a:bodyPr>
          <a:lstStyle/>
          <a:p>
            <a:pPr lvl="0"/>
            <a:r>
              <a:rPr lang="de-DE" smtClean="0"/>
              <a:t>Titelmasterformat durch Klicken bearbeiten</a:t>
            </a:r>
          </a:p>
        </p:txBody>
      </p:sp>
      <p:sp>
        <p:nvSpPr>
          <p:cNvPr id="1028" name="Textplatzhalt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p:txBody>
      </p:sp>
      <p:sp>
        <p:nvSpPr>
          <p:cNvPr id="7" name="Textfeld 6"/>
          <p:cNvSpPr txBox="1"/>
          <p:nvPr/>
        </p:nvSpPr>
        <p:spPr>
          <a:xfrm>
            <a:off x="46038" y="6453188"/>
            <a:ext cx="1223962" cy="360362"/>
          </a:xfrm>
          <a:prstGeom prst="rect">
            <a:avLst/>
          </a:prstGeom>
        </p:spPr>
        <p:txBody>
          <a:bodyPr anchor="ctr"/>
          <a:lstStyle/>
          <a:p>
            <a:pPr fontAlgn="auto">
              <a:spcBef>
                <a:spcPts val="0"/>
              </a:spcBef>
              <a:spcAft>
                <a:spcPts val="0"/>
              </a:spcAft>
              <a:defRPr/>
            </a:pPr>
            <a:fld id="{7B21CF41-D144-45FD-A206-0FCDAD709990}" type="slidenum">
              <a:rPr lang="de-DE" sz="900">
                <a:solidFill>
                  <a:srgbClr val="FFFFFF"/>
                </a:solidFill>
                <a:latin typeface="+mn-lt"/>
                <a:cs typeface="+mn-cs"/>
              </a:rPr>
              <a:pPr fontAlgn="auto">
                <a:spcBef>
                  <a:spcPts val="0"/>
                </a:spcBef>
                <a:spcAft>
                  <a:spcPts val="0"/>
                </a:spcAft>
                <a:defRPr/>
              </a:pPr>
              <a:t>‹#›</a:t>
            </a:fld>
            <a:endParaRPr lang="de-DE" sz="900" dirty="0" err="1">
              <a:solidFill>
                <a:schemeClr val="bg1"/>
              </a:solidFill>
              <a:latin typeface="+mn-lt"/>
              <a:cs typeface="+mn-cs"/>
            </a:endParaRPr>
          </a:p>
        </p:txBody>
      </p:sp>
      <p:sp>
        <p:nvSpPr>
          <p:cNvPr id="9" name="Textfeld 8"/>
          <p:cNvSpPr txBox="1"/>
          <p:nvPr/>
        </p:nvSpPr>
        <p:spPr>
          <a:xfrm>
            <a:off x="6443663" y="6453188"/>
            <a:ext cx="2643187" cy="360362"/>
          </a:xfrm>
          <a:prstGeom prst="rect">
            <a:avLst/>
          </a:prstGeom>
        </p:spPr>
        <p:txBody>
          <a:bodyPr anchor="ctr"/>
          <a:lstStyle/>
          <a:p>
            <a:pPr algn="r" fontAlgn="auto">
              <a:spcBef>
                <a:spcPts val="0"/>
              </a:spcBef>
              <a:spcAft>
                <a:spcPts val="0"/>
              </a:spcAft>
              <a:defRPr/>
            </a:pPr>
            <a:r>
              <a:rPr lang="de-DE" sz="900" dirty="0">
                <a:solidFill>
                  <a:schemeClr val="bg1"/>
                </a:solidFill>
                <a:latin typeface="+mn-lt"/>
                <a:cs typeface="+mn-cs"/>
              </a:rPr>
              <a:t>msg global </a:t>
            </a:r>
            <a:r>
              <a:rPr lang="de-DE" sz="900" dirty="0" err="1">
                <a:solidFill>
                  <a:schemeClr val="bg1"/>
                </a:solidFill>
                <a:latin typeface="+mn-lt"/>
                <a:cs typeface="+mn-cs"/>
              </a:rPr>
              <a:t>solutions</a:t>
            </a:r>
            <a:r>
              <a:rPr lang="de-DE" sz="900" dirty="0">
                <a:solidFill>
                  <a:schemeClr val="bg1"/>
                </a:solidFill>
                <a:latin typeface="+mn-lt"/>
                <a:cs typeface="+mn-cs"/>
              </a:rPr>
              <a:t> ag</a:t>
            </a:r>
            <a:r>
              <a:rPr lang="de-DE" sz="900">
                <a:solidFill>
                  <a:schemeClr val="bg1"/>
                </a:solidFill>
                <a:latin typeface="+mn-lt"/>
                <a:cs typeface="+mn-cs"/>
              </a:rPr>
              <a:t>, </a:t>
            </a:r>
            <a:r>
              <a:rPr lang="de-DE" sz="900" smtClean="0">
                <a:solidFill>
                  <a:schemeClr val="bg1"/>
                </a:solidFill>
                <a:latin typeface="+mn-lt"/>
                <a:cs typeface="+mn-cs"/>
              </a:rPr>
              <a:t>2013</a:t>
            </a:r>
            <a:endParaRPr lang="de-DE" sz="900" dirty="0">
              <a:solidFill>
                <a:schemeClr val="bg1"/>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iming>
    <p:tnLst>
      <p:par>
        <p:cTn id="1" dur="indefinite" restart="never" nodeType="tmRoot"/>
      </p:par>
    </p:tnLst>
  </p:timing>
  <p:hf hdr="0"/>
  <p:txStyles>
    <p:titleStyle>
      <a:lvl1pPr algn="l" rtl="0" fontAlgn="base">
        <a:spcBef>
          <a:spcPct val="0"/>
        </a:spcBef>
        <a:spcAft>
          <a:spcPct val="0"/>
        </a:spcAft>
        <a:defRPr sz="1600" b="1" kern="1200">
          <a:solidFill>
            <a:schemeClr val="bg1"/>
          </a:solidFill>
          <a:latin typeface="+mj-lt"/>
          <a:ea typeface="+mj-ea"/>
          <a:cs typeface="+mj-cs"/>
        </a:defRPr>
      </a:lvl1pPr>
      <a:lvl2pPr algn="l" rtl="0" fontAlgn="base">
        <a:spcBef>
          <a:spcPct val="0"/>
        </a:spcBef>
        <a:spcAft>
          <a:spcPct val="0"/>
        </a:spcAft>
        <a:defRPr sz="1600" b="1">
          <a:solidFill>
            <a:schemeClr val="bg1"/>
          </a:solidFill>
          <a:latin typeface="Arial" charset="0"/>
        </a:defRPr>
      </a:lvl2pPr>
      <a:lvl3pPr algn="l" rtl="0" fontAlgn="base">
        <a:spcBef>
          <a:spcPct val="0"/>
        </a:spcBef>
        <a:spcAft>
          <a:spcPct val="0"/>
        </a:spcAft>
        <a:defRPr sz="1600" b="1">
          <a:solidFill>
            <a:schemeClr val="bg1"/>
          </a:solidFill>
          <a:latin typeface="Arial" charset="0"/>
        </a:defRPr>
      </a:lvl3pPr>
      <a:lvl4pPr algn="l" rtl="0" fontAlgn="base">
        <a:spcBef>
          <a:spcPct val="0"/>
        </a:spcBef>
        <a:spcAft>
          <a:spcPct val="0"/>
        </a:spcAft>
        <a:defRPr sz="1600" b="1">
          <a:solidFill>
            <a:schemeClr val="bg1"/>
          </a:solidFill>
          <a:latin typeface="Arial" charset="0"/>
        </a:defRPr>
      </a:lvl4pPr>
      <a:lvl5pPr algn="l" rtl="0" fontAlgn="base">
        <a:spcBef>
          <a:spcPct val="0"/>
        </a:spcBef>
        <a:spcAft>
          <a:spcPct val="0"/>
        </a:spcAft>
        <a:defRPr sz="1600" b="1">
          <a:solidFill>
            <a:schemeClr val="bg1"/>
          </a:solidFill>
          <a:latin typeface="Arial" charset="0"/>
        </a:defRPr>
      </a:lvl5pPr>
      <a:lvl6pPr marL="457200" algn="l" rtl="0" fontAlgn="base">
        <a:spcBef>
          <a:spcPct val="0"/>
        </a:spcBef>
        <a:spcAft>
          <a:spcPct val="0"/>
        </a:spcAft>
        <a:defRPr sz="1600" b="1">
          <a:solidFill>
            <a:schemeClr val="bg1"/>
          </a:solidFill>
          <a:latin typeface="Arial" charset="0"/>
        </a:defRPr>
      </a:lvl6pPr>
      <a:lvl7pPr marL="914400" algn="l" rtl="0" fontAlgn="base">
        <a:spcBef>
          <a:spcPct val="0"/>
        </a:spcBef>
        <a:spcAft>
          <a:spcPct val="0"/>
        </a:spcAft>
        <a:defRPr sz="1600" b="1">
          <a:solidFill>
            <a:schemeClr val="bg1"/>
          </a:solidFill>
          <a:latin typeface="Arial" charset="0"/>
        </a:defRPr>
      </a:lvl7pPr>
      <a:lvl8pPr marL="1371600" algn="l" rtl="0" fontAlgn="base">
        <a:spcBef>
          <a:spcPct val="0"/>
        </a:spcBef>
        <a:spcAft>
          <a:spcPct val="0"/>
        </a:spcAft>
        <a:defRPr sz="1600" b="1">
          <a:solidFill>
            <a:schemeClr val="bg1"/>
          </a:solidFill>
          <a:latin typeface="Arial" charset="0"/>
        </a:defRPr>
      </a:lvl8pPr>
      <a:lvl9pPr marL="1828800" algn="l" rtl="0" fontAlgn="base">
        <a:spcBef>
          <a:spcPct val="0"/>
        </a:spcBef>
        <a:spcAft>
          <a:spcPct val="0"/>
        </a:spcAft>
        <a:defRPr sz="1600" b="1">
          <a:solidFill>
            <a:schemeClr val="bg1"/>
          </a:solidFill>
          <a:latin typeface="Arial" charset="0"/>
        </a:defRPr>
      </a:lvl9pPr>
    </p:titleStyle>
    <p:bodyStyle>
      <a:lvl1pPr marL="342900" indent="-342900" algn="l" rtl="0" fontAlgn="base">
        <a:spcBef>
          <a:spcPct val="20000"/>
        </a:spcBef>
        <a:spcAft>
          <a:spcPct val="0"/>
        </a:spcAft>
        <a:buClr>
          <a:schemeClr val="accent2"/>
        </a:buClr>
        <a:buFont typeface="Arial" charset="0"/>
        <a:buChar char="•"/>
        <a:defRPr sz="16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Symbol" pitchFamily="18" charset="2"/>
        <a:buChar char="-"/>
        <a:defRPr sz="14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Font typeface="Symbol" pitchFamily="18" charset="2"/>
        <a:buChar char="-"/>
        <a:defRPr sz="12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Font typeface="Symbol" pitchFamily="18" charset="2"/>
        <a:buChar char="-"/>
        <a:defRPr sz="1200" kern="1200">
          <a:solidFill>
            <a:schemeClr val="tx1"/>
          </a:solidFill>
          <a:latin typeface="+mn-lt"/>
          <a:ea typeface="+mn-ea"/>
          <a:cs typeface="+mn-cs"/>
        </a:defRPr>
      </a:lvl4pPr>
      <a:lvl5pPr marL="2057400" indent="-228600" algn="l" rtl="0" fontAlgn="base">
        <a:spcBef>
          <a:spcPct val="20000"/>
        </a:spcBef>
        <a:spcAft>
          <a:spcPct val="0"/>
        </a:spcAft>
        <a:buFont typeface="Arial" charset="0"/>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el 1"/>
          <p:cNvSpPr>
            <a:spLocks noGrp="1"/>
          </p:cNvSpPr>
          <p:nvPr>
            <p:ph type="ctrTitle"/>
          </p:nvPr>
        </p:nvSpPr>
        <p:spPr>
          <a:xfrm>
            <a:off x="1079500" y="4920426"/>
            <a:ext cx="2495011" cy="400110"/>
          </a:xfrm>
          <a:noFill/>
        </p:spPr>
        <p:txBody>
          <a:bodyPr>
            <a:spAutoFit/>
          </a:bodyPr>
          <a:lstStyle/>
          <a:p>
            <a:r>
              <a:rPr lang="de-DE" dirty="0" smtClean="0">
                <a:latin typeface="Arial" charset="0"/>
                <a:cs typeface="Arial" charset="0"/>
              </a:rPr>
              <a:t>Assessment Task</a:t>
            </a:r>
          </a:p>
        </p:txBody>
      </p:sp>
      <p:sp>
        <p:nvSpPr>
          <p:cNvPr id="3" name="Untertitel 2"/>
          <p:cNvSpPr>
            <a:spLocks noGrp="1"/>
          </p:cNvSpPr>
          <p:nvPr>
            <p:ph type="subTitle" idx="1"/>
          </p:nvPr>
        </p:nvSpPr>
        <p:spPr>
          <a:xfrm>
            <a:off x="1079500" y="5326063"/>
            <a:ext cx="7669213" cy="263525"/>
          </a:xfrm>
        </p:spPr>
        <p:txBody>
          <a:bodyPr rtlCol="0">
            <a:normAutofit fontScale="92500" lnSpcReduction="20000"/>
          </a:bodyPr>
          <a:lstStyle/>
          <a:p>
            <a:pPr fontAlgn="auto">
              <a:spcAft>
                <a:spcPts val="0"/>
              </a:spcAft>
              <a:buFont typeface="Arial" pitchFamily="34" charset="0"/>
              <a:buNone/>
              <a:defRPr/>
            </a:pPr>
            <a:r>
              <a:rPr lang="en-US" dirty="0" smtClean="0"/>
              <a:t>Translation Script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4"/>
          <p:cNvSpPr>
            <a:spLocks noGrp="1"/>
          </p:cNvSpPr>
          <p:nvPr>
            <p:ph type="title"/>
          </p:nvPr>
        </p:nvSpPr>
        <p:spPr>
          <a:xfrm>
            <a:off x="0" y="430005"/>
            <a:ext cx="1878482" cy="338554"/>
          </a:xfrm>
        </p:spPr>
        <p:txBody>
          <a:bodyPr/>
          <a:lstStyle/>
          <a:p>
            <a:r>
              <a:rPr lang="en-US" dirty="0" smtClean="0"/>
              <a:t>Task Overview</a:t>
            </a:r>
          </a:p>
        </p:txBody>
      </p:sp>
      <p:sp>
        <p:nvSpPr>
          <p:cNvPr id="6" name="Inhaltsplatzhalter 5"/>
          <p:cNvSpPr>
            <a:spLocks noGrp="1"/>
          </p:cNvSpPr>
          <p:nvPr>
            <p:ph sz="quarter" idx="13"/>
          </p:nvPr>
        </p:nvSpPr>
        <p:spPr>
          <a:xfrm>
            <a:off x="838200" y="1436688"/>
            <a:ext cx="6834188" cy="4622800"/>
          </a:xfrm>
        </p:spPr>
        <p:txBody>
          <a:bodyPr rtlCol="0">
            <a:normAutofit/>
          </a:bodyPr>
          <a:lstStyle/>
          <a:p>
            <a:pPr marL="0" indent="0" fontAlgn="auto">
              <a:spcAft>
                <a:spcPts val="0"/>
              </a:spcAft>
              <a:buFont typeface="Arial" pitchFamily="34" charset="0"/>
              <a:buNone/>
              <a:defRPr/>
            </a:pPr>
            <a:r>
              <a:rPr lang="en-US" dirty="0" smtClean="0"/>
              <a:t>In all our SAP related projects we use a so called </a:t>
            </a:r>
            <a:r>
              <a:rPr lang="en-US" b="1" dirty="0" smtClean="0"/>
              <a:t>Sample Content </a:t>
            </a:r>
            <a:r>
              <a:rPr lang="en-US" dirty="0" smtClean="0"/>
              <a:t>which provides the basic framework for SAP compliant product configuration. This Sample Content was made some years ago and only targeted German customers. In order to service our international customers, we need to </a:t>
            </a:r>
            <a:r>
              <a:rPr lang="en-US" b="1" dirty="0" smtClean="0"/>
              <a:t>translate this Sample Content into English</a:t>
            </a:r>
            <a:r>
              <a:rPr lang="en-US" dirty="0" smtClean="0"/>
              <a:t>.</a:t>
            </a:r>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r>
              <a:rPr lang="en-US" dirty="0" smtClean="0"/>
              <a:t>The main challenge is the translation of </a:t>
            </a:r>
            <a:r>
              <a:rPr lang="en-US" b="1" dirty="0" smtClean="0"/>
              <a:t>formula texts (in </a:t>
            </a:r>
            <a:r>
              <a:rPr lang="en-US" b="1" dirty="0" err="1" smtClean="0"/>
              <a:t>msg.PM’s</a:t>
            </a:r>
            <a:r>
              <a:rPr lang="en-US" b="1" dirty="0" smtClean="0"/>
              <a:t> language called M10) </a:t>
            </a:r>
            <a:r>
              <a:rPr lang="en-US" dirty="0" smtClean="0"/>
              <a:t>which we want to script based on a predefined glossary. The formula texts are </a:t>
            </a:r>
            <a:r>
              <a:rPr lang="en-US" b="1" dirty="0" smtClean="0"/>
              <a:t>stored in a database</a:t>
            </a:r>
            <a:r>
              <a:rPr lang="en-US" dirty="0" smtClean="0"/>
              <a:t>.</a:t>
            </a:r>
          </a:p>
          <a:p>
            <a:pPr marL="0" indent="0" fontAlgn="auto">
              <a:spcAft>
                <a:spcPts val="0"/>
              </a:spcAft>
              <a:buNone/>
              <a:defRPr/>
            </a:pPr>
            <a:endParaRPr lang="en-US" dirty="0" smtClean="0"/>
          </a:p>
          <a:p>
            <a:pPr marL="0" indent="0" fontAlgn="auto">
              <a:spcAft>
                <a:spcPts val="0"/>
              </a:spcAft>
              <a:buNone/>
              <a:defRPr/>
            </a:pPr>
            <a:r>
              <a:rPr lang="en-US" b="1" dirty="0" smtClean="0"/>
              <a:t>Your Task:</a:t>
            </a:r>
          </a:p>
          <a:p>
            <a:pPr marL="0" indent="0" fontAlgn="auto">
              <a:spcAft>
                <a:spcPts val="0"/>
              </a:spcAft>
              <a:buNone/>
              <a:defRPr/>
            </a:pPr>
            <a:r>
              <a:rPr lang="en-US" dirty="0" smtClean="0"/>
              <a:t>Parse the provided glossary (Excel), read the formula texts from the database (SQLite), apply the glossary, list not translated terms and store it in the database.</a:t>
            </a:r>
          </a:p>
          <a:p>
            <a:pPr marL="0" indent="0" fontAlgn="auto">
              <a:spcAft>
                <a:spcPts val="0"/>
              </a:spcAft>
              <a:buNone/>
              <a:defRPr/>
            </a:pPr>
            <a:r>
              <a:rPr lang="en-US" b="1" dirty="0" smtClean="0"/>
              <a:t>Bonus Task:</a:t>
            </a:r>
          </a:p>
          <a:p>
            <a:pPr marL="0" indent="0" fontAlgn="auto">
              <a:spcAft>
                <a:spcPts val="0"/>
              </a:spcAft>
              <a:buNone/>
              <a:defRPr/>
            </a:pPr>
            <a:r>
              <a:rPr lang="en-US" dirty="0" smtClean="0"/>
              <a:t>Store the non translated terms in separate XML file also. The structure of the file is left up to you to define.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838200" y="1436688"/>
            <a:ext cx="6834188" cy="4224560"/>
          </a:xfrm>
        </p:spPr>
        <p:txBody>
          <a:bodyPr rtlCol="0">
            <a:normAutofit/>
          </a:bodyPr>
          <a:lstStyle/>
          <a:p>
            <a:pPr marL="0" indent="0" fontAlgn="auto">
              <a:spcAft>
                <a:spcPts val="0"/>
              </a:spcAft>
              <a:buFont typeface="Arial" pitchFamily="34" charset="0"/>
              <a:buNone/>
              <a:defRPr/>
            </a:pPr>
            <a:r>
              <a:rPr lang="en-US" dirty="0" smtClean="0"/>
              <a:t>You are provided with the following input:</a:t>
            </a:r>
          </a:p>
          <a:p>
            <a:pPr marL="0" indent="0" fontAlgn="auto">
              <a:spcAft>
                <a:spcPts val="0"/>
              </a:spcAft>
              <a:buFont typeface="Arial" pitchFamily="34" charset="0"/>
              <a:buNone/>
              <a:defRPr/>
            </a:pPr>
            <a:endParaRPr lang="en-US" dirty="0" smtClean="0"/>
          </a:p>
          <a:p>
            <a:pPr fontAlgn="auto">
              <a:spcAft>
                <a:spcPts val="0"/>
              </a:spcAft>
              <a:defRPr/>
            </a:pPr>
            <a:r>
              <a:rPr lang="en-US" dirty="0" smtClean="0"/>
              <a:t>Database_Extract.s3db (SQLite Database)</a:t>
            </a:r>
          </a:p>
          <a:p>
            <a:pPr fontAlgn="auto">
              <a:spcAft>
                <a:spcPts val="0"/>
              </a:spcAft>
              <a:defRPr/>
            </a:pPr>
            <a:r>
              <a:rPr lang="en-US" dirty="0" smtClean="0"/>
              <a:t>Translation-Glossary.xlsx (</a:t>
            </a:r>
            <a:r>
              <a:rPr lang="en-US" dirty="0"/>
              <a:t>Translation </a:t>
            </a:r>
            <a:r>
              <a:rPr lang="en-US" dirty="0" smtClean="0"/>
              <a:t>Glossary)</a:t>
            </a:r>
          </a:p>
          <a:p>
            <a:pPr fontAlgn="auto">
              <a:spcAft>
                <a:spcPts val="0"/>
              </a:spcAft>
              <a:defRPr/>
            </a:pPr>
            <a:r>
              <a:rPr lang="en-US" dirty="0" smtClean="0"/>
              <a:t>PMM10_34.pdf (Documentation of our Formula Language M10)</a:t>
            </a:r>
          </a:p>
          <a:p>
            <a:pPr fontAlgn="auto">
              <a:spcAft>
                <a:spcPts val="0"/>
              </a:spcAft>
              <a:defRPr/>
            </a:pPr>
            <a:r>
              <a:rPr lang="en-US" dirty="0" smtClean="0"/>
              <a:t>Formula-Texts.docx (Just Information to see formulas with Syntax Highlighting)</a:t>
            </a:r>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r>
              <a:rPr lang="en-US" dirty="0" smtClean="0"/>
              <a:t>You need the following prerequisites to fulfill the tasks:</a:t>
            </a:r>
          </a:p>
          <a:p>
            <a:pPr marL="0" indent="0" fontAlgn="auto">
              <a:spcAft>
                <a:spcPts val="0"/>
              </a:spcAft>
              <a:buFont typeface="Arial" pitchFamily="34" charset="0"/>
              <a:buNone/>
              <a:defRPr/>
            </a:pPr>
            <a:endParaRPr lang="en-US" dirty="0" smtClean="0"/>
          </a:p>
          <a:p>
            <a:pPr fontAlgn="auto">
              <a:spcAft>
                <a:spcPts val="0"/>
              </a:spcAft>
              <a:defRPr/>
            </a:pPr>
            <a:r>
              <a:rPr lang="en-US" dirty="0" smtClean="0"/>
              <a:t>Eclipse</a:t>
            </a:r>
          </a:p>
          <a:p>
            <a:pPr fontAlgn="auto">
              <a:spcAft>
                <a:spcPts val="0"/>
              </a:spcAft>
              <a:defRPr/>
            </a:pPr>
            <a:r>
              <a:rPr lang="en-US" dirty="0" smtClean="0"/>
              <a:t>SQLite Viewer (e.g. http://sqliteadmin.orbmu2k.de/)</a:t>
            </a:r>
          </a:p>
          <a:p>
            <a:pPr fontAlgn="auto">
              <a:spcAft>
                <a:spcPts val="0"/>
              </a:spcAft>
              <a:defRPr/>
            </a:pPr>
            <a:r>
              <a:rPr lang="en-US" dirty="0" smtClean="0"/>
              <a:t>SQLite JDBC (e.g. http://www.ch-werner.de/javasqlite/)</a:t>
            </a:r>
          </a:p>
          <a:p>
            <a:pPr fontAlgn="auto">
              <a:spcAft>
                <a:spcPts val="0"/>
              </a:spcAft>
              <a:defRPr/>
            </a:pPr>
            <a:r>
              <a:rPr lang="en-US" dirty="0" smtClean="0"/>
              <a:t>Excel Processing Framework (Apache POI or Java Excel API)</a:t>
            </a:r>
          </a:p>
        </p:txBody>
      </p:sp>
      <p:sp>
        <p:nvSpPr>
          <p:cNvPr id="20482" name="Titel 2"/>
          <p:cNvSpPr>
            <a:spLocks noGrp="1"/>
          </p:cNvSpPr>
          <p:nvPr>
            <p:ph type="title"/>
          </p:nvPr>
        </p:nvSpPr>
        <p:spPr>
          <a:xfrm>
            <a:off x="0" y="430005"/>
            <a:ext cx="1755884" cy="338554"/>
          </a:xfrm>
        </p:spPr>
        <p:txBody>
          <a:bodyPr/>
          <a:lstStyle/>
          <a:p>
            <a:r>
              <a:rPr lang="en-US" dirty="0" smtClean="0"/>
              <a:t>Prerequisites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1" y="430122"/>
            <a:ext cx="2361820" cy="338554"/>
          </a:xfrm>
        </p:spPr>
        <p:txBody>
          <a:bodyPr/>
          <a:lstStyle/>
          <a:p>
            <a:r>
              <a:rPr lang="en-US" smtClean="0"/>
              <a:t>Process Illustration</a:t>
            </a:r>
            <a:endParaRPr lang="en-US"/>
          </a:p>
        </p:txBody>
      </p:sp>
      <p:sp>
        <p:nvSpPr>
          <p:cNvPr id="9" name="Flowchart: Magnetic Disk 6"/>
          <p:cNvSpPr/>
          <p:nvPr/>
        </p:nvSpPr>
        <p:spPr>
          <a:xfrm>
            <a:off x="323528" y="3501008"/>
            <a:ext cx="2376264" cy="2088232"/>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smtClean="0">
                <a:solidFill>
                  <a:schemeClr val="accent2"/>
                </a:solidFill>
              </a:rPr>
              <a:t>msg.PM Database</a:t>
            </a:r>
            <a:endParaRPr lang="en-US" b="1">
              <a:solidFill>
                <a:schemeClr val="accent2"/>
              </a:solidFill>
            </a:endParaRPr>
          </a:p>
        </p:txBody>
      </p:sp>
      <p:pic>
        <p:nvPicPr>
          <p:cNvPr id="11" name="Picture 11" descr="excel2007logo"/>
          <p:cNvPicPr>
            <a:picLocks noChangeAspect="1" noChangeArrowheads="1"/>
          </p:cNvPicPr>
          <p:nvPr/>
        </p:nvPicPr>
        <p:blipFill>
          <a:blip r:embed="rId2"/>
          <a:srcRect/>
          <a:stretch>
            <a:fillRect/>
          </a:stretch>
        </p:blipFill>
        <p:spPr bwMode="auto">
          <a:xfrm>
            <a:off x="4499992" y="1268760"/>
            <a:ext cx="1124474" cy="1124474"/>
          </a:xfrm>
          <a:prstGeom prst="rect">
            <a:avLst/>
          </a:prstGeom>
          <a:noFill/>
          <a:ln w="9525">
            <a:noFill/>
            <a:miter lim="800000"/>
            <a:headEnd/>
            <a:tailEnd/>
          </a:ln>
        </p:spPr>
      </p:pic>
      <p:sp>
        <p:nvSpPr>
          <p:cNvPr id="12" name="Textfeld 11"/>
          <p:cNvSpPr txBox="1"/>
          <p:nvPr/>
        </p:nvSpPr>
        <p:spPr>
          <a:xfrm>
            <a:off x="4211960" y="2359913"/>
            <a:ext cx="1707070" cy="276999"/>
          </a:xfrm>
          <a:prstGeom prst="rect">
            <a:avLst/>
          </a:prstGeom>
          <a:noFill/>
        </p:spPr>
        <p:txBody>
          <a:bodyPr wrap="none" rtlCol="0">
            <a:spAutoFit/>
          </a:bodyPr>
          <a:lstStyle/>
          <a:p>
            <a:r>
              <a:rPr lang="en-US" sz="1200" b="1" smtClean="0">
                <a:solidFill>
                  <a:srgbClr val="000000"/>
                </a:solidFill>
              </a:rPr>
              <a:t>Translation Glossary</a:t>
            </a:r>
          </a:p>
        </p:txBody>
      </p:sp>
      <p:sp>
        <p:nvSpPr>
          <p:cNvPr id="13" name="Abgerundetes Rechteck 12"/>
          <p:cNvSpPr/>
          <p:nvPr/>
        </p:nvSpPr>
        <p:spPr>
          <a:xfrm>
            <a:off x="3886944" y="3626431"/>
            <a:ext cx="2485256" cy="1858955"/>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mtClean="0"/>
              <a:t>Translation Script</a:t>
            </a:r>
            <a:endParaRPr lang="en-US"/>
          </a:p>
        </p:txBody>
      </p:sp>
      <p:sp>
        <p:nvSpPr>
          <p:cNvPr id="14" name="Pfeil nach rechts 13"/>
          <p:cNvSpPr/>
          <p:nvPr/>
        </p:nvSpPr>
        <p:spPr>
          <a:xfrm>
            <a:off x="2771800" y="3789040"/>
            <a:ext cx="1046584" cy="56105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a:t>
            </a:r>
            <a:endParaRPr lang="en-US" sz="1400"/>
          </a:p>
        </p:txBody>
      </p:sp>
      <p:sp>
        <p:nvSpPr>
          <p:cNvPr id="16" name="Pfeil nach rechts 15"/>
          <p:cNvSpPr/>
          <p:nvPr/>
        </p:nvSpPr>
        <p:spPr>
          <a:xfrm rot="5400000">
            <a:off x="4675312" y="2810645"/>
            <a:ext cx="908519" cy="56105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a:t>
            </a:r>
            <a:endParaRPr lang="en-US" sz="1400"/>
          </a:p>
        </p:txBody>
      </p:sp>
      <p:sp>
        <p:nvSpPr>
          <p:cNvPr id="15" name="Pfeil nach links 14"/>
          <p:cNvSpPr/>
          <p:nvPr/>
        </p:nvSpPr>
        <p:spPr>
          <a:xfrm>
            <a:off x="2771800" y="4797151"/>
            <a:ext cx="1046584" cy="577889"/>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STORE</a:t>
            </a:r>
            <a:endParaRPr lang="en-US" sz="1400"/>
          </a:p>
        </p:txBody>
      </p:sp>
      <p:graphicFrame>
        <p:nvGraphicFramePr>
          <p:cNvPr id="19" name="Diagramm 18"/>
          <p:cNvGraphicFramePr/>
          <p:nvPr>
            <p:extLst>
              <p:ext uri="{D42A27DB-BD31-4B8C-83A1-F6EECF244321}">
                <p14:modId xmlns:p14="http://schemas.microsoft.com/office/powerpoint/2010/main" val="3779453470"/>
              </p:ext>
            </p:extLst>
          </p:nvPr>
        </p:nvGraphicFramePr>
        <p:xfrm>
          <a:off x="4184273" y="4142094"/>
          <a:ext cx="1899895" cy="1231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feld 17"/>
          <p:cNvSpPr txBox="1"/>
          <p:nvPr/>
        </p:nvSpPr>
        <p:spPr>
          <a:xfrm>
            <a:off x="4481500" y="4555908"/>
            <a:ext cx="1296144" cy="307777"/>
          </a:xfrm>
          <a:prstGeom prst="rect">
            <a:avLst/>
          </a:prstGeom>
          <a:noFill/>
        </p:spPr>
        <p:txBody>
          <a:bodyPr wrap="square" rtlCol="0">
            <a:spAutoFit/>
          </a:bodyPr>
          <a:lstStyle/>
          <a:p>
            <a:pPr algn="ctr"/>
            <a:r>
              <a:rPr lang="en-US" sz="1400" smtClean="0">
                <a:solidFill>
                  <a:schemeClr val="bg1"/>
                </a:solidFill>
              </a:rPr>
              <a:t>TRANSLATE</a:t>
            </a:r>
          </a:p>
        </p:txBody>
      </p:sp>
      <p:pic>
        <p:nvPicPr>
          <p:cNvPr id="1026" name="Picture 2" descr="D:\41802d1177765259-nice-notepad-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328" y="3717032"/>
            <a:ext cx="1198173" cy="1198173"/>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7451762" y="4939992"/>
            <a:ext cx="1296702" cy="461665"/>
          </a:xfrm>
          <a:prstGeom prst="rect">
            <a:avLst/>
          </a:prstGeom>
          <a:noFill/>
        </p:spPr>
        <p:txBody>
          <a:bodyPr wrap="none" rtlCol="0">
            <a:spAutoFit/>
          </a:bodyPr>
          <a:lstStyle/>
          <a:p>
            <a:pPr algn="ctr"/>
            <a:r>
              <a:rPr lang="en-US" sz="1200" b="1" smtClean="0">
                <a:solidFill>
                  <a:srgbClr val="000000"/>
                </a:solidFill>
              </a:rPr>
              <a:t>Non Translated</a:t>
            </a:r>
            <a:br>
              <a:rPr lang="en-US" sz="1200" b="1" smtClean="0">
                <a:solidFill>
                  <a:srgbClr val="000000"/>
                </a:solidFill>
              </a:rPr>
            </a:br>
            <a:r>
              <a:rPr lang="en-US" sz="1200" b="1" smtClean="0">
                <a:solidFill>
                  <a:srgbClr val="000000"/>
                </a:solidFill>
              </a:rPr>
              <a:t>Terms List</a:t>
            </a:r>
          </a:p>
        </p:txBody>
      </p:sp>
      <p:sp>
        <p:nvSpPr>
          <p:cNvPr id="24" name="Pfeil nach rechts 23"/>
          <p:cNvSpPr/>
          <p:nvPr/>
        </p:nvSpPr>
        <p:spPr>
          <a:xfrm>
            <a:off x="6426629" y="4198505"/>
            <a:ext cx="1046584" cy="56105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STORE</a:t>
            </a:r>
            <a:endParaRPr lang="en-US" sz="1400"/>
          </a:p>
        </p:txBody>
      </p:sp>
    </p:spTree>
    <p:extLst>
      <p:ext uri="{BB962C8B-B14F-4D97-AF65-F5344CB8AC3E}">
        <p14:creationId xmlns:p14="http://schemas.microsoft.com/office/powerpoint/2010/main" val="151543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buNone/>
            </a:pPr>
            <a:r>
              <a:rPr lang="en-US" dirty="0" smtClean="0"/>
              <a:t>The database contains one table “PMKFORMULA” which contains the formula text.</a:t>
            </a:r>
          </a:p>
          <a:p>
            <a:pPr marL="0" indent="0">
              <a:buNone/>
            </a:pPr>
            <a:endParaRPr lang="en-US" dirty="0" smtClean="0"/>
          </a:p>
          <a:p>
            <a:pPr marL="0" indent="0">
              <a:buNone/>
            </a:pPr>
            <a:r>
              <a:rPr lang="en-US" dirty="0" smtClean="0"/>
              <a:t>Primary Key:</a:t>
            </a:r>
          </a:p>
          <a:p>
            <a:r>
              <a:rPr lang="en-US" dirty="0" smtClean="0"/>
              <a:t>OBJECTID</a:t>
            </a:r>
          </a:p>
          <a:p>
            <a:r>
              <a:rPr lang="en-US" dirty="0" smtClean="0"/>
              <a:t>DOMAINID</a:t>
            </a:r>
          </a:p>
          <a:p>
            <a:endParaRPr lang="en-US" dirty="0" smtClean="0"/>
          </a:p>
          <a:p>
            <a:pPr marL="0" indent="0">
              <a:buNone/>
            </a:pPr>
            <a:r>
              <a:rPr lang="en-US" dirty="0" smtClean="0"/>
              <a:t>The formula text can be found in column „FORMULATEXTWORK “.</a:t>
            </a:r>
          </a:p>
          <a:p>
            <a:pPr marL="0" indent="0">
              <a:buNone/>
            </a:pPr>
            <a:endParaRPr lang="en-US" dirty="0" smtClean="0"/>
          </a:p>
          <a:p>
            <a:pPr marL="0" indent="0">
              <a:buNone/>
            </a:pPr>
            <a:r>
              <a:rPr lang="en-US" dirty="0" smtClean="0"/>
              <a:t>The other columns can be ignored.</a:t>
            </a:r>
            <a:endParaRPr lang="en-US" dirty="0"/>
          </a:p>
        </p:txBody>
      </p:sp>
      <p:sp>
        <p:nvSpPr>
          <p:cNvPr id="3" name="Titel 2"/>
          <p:cNvSpPr>
            <a:spLocks noGrp="1"/>
          </p:cNvSpPr>
          <p:nvPr>
            <p:ph type="title"/>
          </p:nvPr>
        </p:nvSpPr>
        <p:spPr>
          <a:xfrm>
            <a:off x="1" y="430122"/>
            <a:ext cx="2586240" cy="338554"/>
          </a:xfrm>
        </p:spPr>
        <p:txBody>
          <a:bodyPr/>
          <a:lstStyle/>
          <a:p>
            <a:r>
              <a:rPr lang="de-DE" dirty="0" smtClean="0"/>
              <a:t>Database Explanation</a:t>
            </a:r>
            <a:endParaRPr lang="en-US" dirty="0"/>
          </a:p>
        </p:txBody>
      </p:sp>
    </p:spTree>
    <p:extLst>
      <p:ext uri="{BB962C8B-B14F-4D97-AF65-F5344CB8AC3E}">
        <p14:creationId xmlns:p14="http://schemas.microsoft.com/office/powerpoint/2010/main" val="112756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buNone/>
            </a:pPr>
            <a:r>
              <a:rPr lang="en-US" dirty="0" smtClean="0"/>
              <a:t>The glossary consists of one tab per different type of data element.</a:t>
            </a:r>
          </a:p>
          <a:p>
            <a:pPr marL="0" indent="0">
              <a:buNone/>
            </a:pPr>
            <a:endParaRPr lang="en-US" dirty="0" smtClean="0"/>
          </a:p>
          <a:p>
            <a:pPr marL="0" indent="0">
              <a:buNone/>
            </a:pPr>
            <a:r>
              <a:rPr lang="en-US" dirty="0" smtClean="0"/>
              <a:t>The following data element types are also declared in the formula text:</a:t>
            </a:r>
          </a:p>
          <a:p>
            <a:r>
              <a:rPr lang="en-US" dirty="0" smtClean="0"/>
              <a:t>Paths</a:t>
            </a:r>
          </a:p>
          <a:p>
            <a:r>
              <a:rPr lang="en-US" dirty="0" smtClean="0"/>
              <a:t>External Objects</a:t>
            </a:r>
          </a:p>
          <a:p>
            <a:r>
              <a:rPr lang="en-US" dirty="0" smtClean="0"/>
              <a:t>Object Attributes</a:t>
            </a:r>
          </a:p>
          <a:p>
            <a:r>
              <a:rPr lang="en-US" dirty="0" smtClean="0"/>
              <a:t>Methods</a:t>
            </a:r>
          </a:p>
          <a:p>
            <a:r>
              <a:rPr lang="en-US" dirty="0" smtClean="0"/>
              <a:t>Local Objects</a:t>
            </a:r>
          </a:p>
          <a:p>
            <a:r>
              <a:rPr lang="en-US" dirty="0" smtClean="0"/>
              <a:t>Local Variables</a:t>
            </a:r>
          </a:p>
          <a:p>
            <a:pPr marL="0" indent="0">
              <a:buNone/>
            </a:pPr>
            <a:endParaRPr lang="en-US" dirty="0" smtClean="0"/>
          </a:p>
          <a:p>
            <a:pPr marL="0" indent="0">
              <a:buNone/>
            </a:pPr>
            <a:r>
              <a:rPr lang="en-US" dirty="0" smtClean="0"/>
              <a:t>The following data element types  are not declared in the formula text:</a:t>
            </a:r>
          </a:p>
          <a:p>
            <a:r>
              <a:rPr lang="en-US" dirty="0" smtClean="0"/>
              <a:t>Global Variables</a:t>
            </a:r>
          </a:p>
          <a:p>
            <a:r>
              <a:rPr lang="en-US" dirty="0" smtClean="0"/>
              <a:t>Constants</a:t>
            </a:r>
          </a:p>
          <a:p>
            <a:r>
              <a:rPr lang="en-US" dirty="0" smtClean="0"/>
              <a:t>&lt;Elements retrieved from include files&gt;</a:t>
            </a:r>
            <a:endParaRPr lang="en-US" dirty="0"/>
          </a:p>
        </p:txBody>
      </p:sp>
      <p:sp>
        <p:nvSpPr>
          <p:cNvPr id="3" name="Titel 2"/>
          <p:cNvSpPr>
            <a:spLocks noGrp="1"/>
          </p:cNvSpPr>
          <p:nvPr>
            <p:ph type="title"/>
          </p:nvPr>
        </p:nvSpPr>
        <p:spPr>
          <a:xfrm>
            <a:off x="1" y="430122"/>
            <a:ext cx="2554180" cy="338554"/>
          </a:xfrm>
        </p:spPr>
        <p:txBody>
          <a:bodyPr/>
          <a:lstStyle/>
          <a:p>
            <a:r>
              <a:rPr lang="de-DE" dirty="0" err="1" smtClean="0"/>
              <a:t>Glossary</a:t>
            </a:r>
            <a:r>
              <a:rPr lang="de-DE" dirty="0" smtClean="0"/>
              <a:t> Explanation</a:t>
            </a:r>
            <a:endParaRPr lang="en-US" dirty="0"/>
          </a:p>
        </p:txBody>
      </p:sp>
    </p:spTree>
    <p:extLst>
      <p:ext uri="{BB962C8B-B14F-4D97-AF65-F5344CB8AC3E}">
        <p14:creationId xmlns:p14="http://schemas.microsoft.com/office/powerpoint/2010/main" val="536069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buNone/>
            </a:pPr>
            <a:r>
              <a:rPr lang="en-US" dirty="0" smtClean="0"/>
              <a:t>The following terms are reserved terms of M10 and have to be ignored for the translation:</a:t>
            </a:r>
          </a:p>
        </p:txBody>
      </p:sp>
      <p:sp>
        <p:nvSpPr>
          <p:cNvPr id="3" name="Titel 2"/>
          <p:cNvSpPr>
            <a:spLocks noGrp="1"/>
          </p:cNvSpPr>
          <p:nvPr>
            <p:ph type="title"/>
          </p:nvPr>
        </p:nvSpPr>
        <p:spPr>
          <a:xfrm>
            <a:off x="1" y="430122"/>
            <a:ext cx="2492432" cy="338554"/>
          </a:xfrm>
        </p:spPr>
        <p:txBody>
          <a:bodyPr/>
          <a:lstStyle/>
          <a:p>
            <a:r>
              <a:rPr lang="en-US" dirty="0" smtClean="0"/>
              <a:t>M10 Reserved Terms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3381256944"/>
              </p:ext>
            </p:extLst>
          </p:nvPr>
        </p:nvGraphicFramePr>
        <p:xfrm>
          <a:off x="899592" y="2466960"/>
          <a:ext cx="6768752" cy="2042160"/>
        </p:xfrm>
        <a:graphic>
          <a:graphicData uri="http://schemas.openxmlformats.org/drawingml/2006/table">
            <a:tbl>
              <a:tblPr bandRow="1">
                <a:tableStyleId>{2D5ABB26-0587-4C30-8999-92F81FD0307C}</a:tableStyleId>
              </a:tblPr>
              <a:tblGrid>
                <a:gridCol w="3384376"/>
                <a:gridCol w="3384376"/>
              </a:tblGrid>
              <a:tr h="370840">
                <a:tc>
                  <a:txBody>
                    <a:bodyPr/>
                    <a:lstStyle/>
                    <a:p>
                      <a:pPr marL="285750" indent="-285750">
                        <a:buFont typeface="Arial" pitchFamily="34" charset="0"/>
                        <a:buChar char="•"/>
                      </a:pPr>
                      <a:r>
                        <a:rPr lang="en-US" sz="1600" dirty="0" smtClean="0"/>
                        <a:t>#import</a:t>
                      </a:r>
                    </a:p>
                    <a:p>
                      <a:pPr marL="285750" indent="-285750">
                        <a:buFont typeface="Arial" pitchFamily="34" charset="0"/>
                        <a:buChar char="•"/>
                      </a:pPr>
                      <a:r>
                        <a:rPr lang="en-US" sz="1600" dirty="0" smtClean="0"/>
                        <a:t>extern</a:t>
                      </a:r>
                    </a:p>
                    <a:p>
                      <a:pPr marL="285750" indent="-285750">
                        <a:buFont typeface="Arial" pitchFamily="34" charset="0"/>
                        <a:buChar char="•"/>
                      </a:pPr>
                      <a:r>
                        <a:rPr lang="en-US" sz="1600" dirty="0" smtClean="0"/>
                        <a:t>path</a:t>
                      </a:r>
                    </a:p>
                    <a:p>
                      <a:pPr marL="285750" indent="-285750">
                        <a:buFont typeface="Arial" pitchFamily="34" charset="0"/>
                        <a:buChar char="•"/>
                      </a:pPr>
                      <a:r>
                        <a:rPr lang="en-US" sz="1600" dirty="0" smtClean="0"/>
                        <a:t>object</a:t>
                      </a:r>
                    </a:p>
                    <a:p>
                      <a:pPr marL="285750" indent="-285750">
                        <a:buFont typeface="Arial" pitchFamily="34" charset="0"/>
                        <a:buChar char="•"/>
                      </a:pPr>
                      <a:r>
                        <a:rPr lang="en-US" sz="1600" dirty="0" smtClean="0"/>
                        <a:t>data</a:t>
                      </a:r>
                    </a:p>
                    <a:p>
                      <a:pPr marL="285750" indent="-285750">
                        <a:buFont typeface="Arial" pitchFamily="34" charset="0"/>
                        <a:buChar char="•"/>
                      </a:pPr>
                      <a:r>
                        <a:rPr lang="en-US" sz="1600" dirty="0" err="1" smtClean="0"/>
                        <a:t>int</a:t>
                      </a:r>
                      <a:endParaRPr lang="en-US" sz="1600" dirty="0" smtClean="0"/>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float</a:t>
                      </a:r>
                    </a:p>
                    <a:p>
                      <a:pPr marL="285750" indent="-285750">
                        <a:buFont typeface="Arial" pitchFamily="34" charset="0"/>
                        <a:buChar char="•"/>
                      </a:pPr>
                      <a:r>
                        <a:rPr lang="de-DE" sz="1600" dirty="0" err="1" smtClean="0"/>
                        <a:t>date</a:t>
                      </a:r>
                      <a:endParaRPr lang="en-US" sz="1600" dirty="0" smtClean="0"/>
                    </a:p>
                  </a:txBody>
                  <a:tcPr/>
                </a:tc>
                <a:tc>
                  <a:txBody>
                    <a:bodyPr/>
                    <a:lstStyle/>
                    <a:p>
                      <a:pPr marL="285750" indent="-285750">
                        <a:buFont typeface="Arial" pitchFamily="34" charset="0"/>
                        <a:buChar char="•"/>
                      </a:pPr>
                      <a:r>
                        <a:rPr lang="en-US" sz="1600" dirty="0" err="1" smtClean="0"/>
                        <a:t>bool</a:t>
                      </a:r>
                      <a:endParaRPr lang="en-US" sz="1600" dirty="0" smtClean="0"/>
                    </a:p>
                    <a:p>
                      <a:pPr marL="285750" indent="-285750">
                        <a:buFont typeface="Arial" pitchFamily="34" charset="0"/>
                        <a:buChar char="•"/>
                      </a:pPr>
                      <a:r>
                        <a:rPr lang="en-US" sz="1600" dirty="0" smtClean="0"/>
                        <a:t>loop</a:t>
                      </a:r>
                    </a:p>
                    <a:p>
                      <a:pPr marL="285750" indent="-285750">
                        <a:buFont typeface="Arial" pitchFamily="34" charset="0"/>
                        <a:buChar char="•"/>
                      </a:pPr>
                      <a:r>
                        <a:rPr lang="en-US" sz="1600" dirty="0" smtClean="0"/>
                        <a:t>this</a:t>
                      </a:r>
                    </a:p>
                    <a:p>
                      <a:pPr marL="285750" indent="-285750">
                        <a:buFont typeface="Arial" pitchFamily="34" charset="0"/>
                        <a:buChar char="•"/>
                      </a:pPr>
                      <a:r>
                        <a:rPr lang="en-US" sz="1600" dirty="0" smtClean="0"/>
                        <a:t>break</a:t>
                      </a:r>
                    </a:p>
                    <a:p>
                      <a:pPr marL="285750" indent="-285750">
                        <a:buFont typeface="Arial" pitchFamily="34" charset="0"/>
                        <a:buChar char="•"/>
                      </a:pPr>
                      <a:r>
                        <a:rPr lang="en-US" sz="1600" dirty="0" smtClean="0"/>
                        <a:t>if / else</a:t>
                      </a:r>
                    </a:p>
                    <a:p>
                      <a:pPr marL="285750" indent="-285750">
                        <a:buFont typeface="Arial" pitchFamily="34" charset="0"/>
                        <a:buChar char="•"/>
                      </a:pPr>
                      <a:r>
                        <a:rPr lang="en-US" sz="1600" dirty="0" smtClean="0"/>
                        <a:t>exists</a:t>
                      </a:r>
                    </a:p>
                    <a:p>
                      <a:pPr marL="285750" indent="-285750">
                        <a:buFont typeface="Arial" pitchFamily="34" charset="0"/>
                        <a:buChar char="•"/>
                      </a:pPr>
                      <a:r>
                        <a:rPr lang="en-US" sz="1600" dirty="0" smtClean="0"/>
                        <a:t>exec</a:t>
                      </a:r>
                    </a:p>
                  </a:txBody>
                  <a:tcPr/>
                </a:tc>
              </a:tr>
            </a:tbl>
          </a:graphicData>
        </a:graphic>
      </p:graphicFrame>
    </p:spTree>
    <p:extLst>
      <p:ext uri="{BB962C8B-B14F-4D97-AF65-F5344CB8AC3E}">
        <p14:creationId xmlns:p14="http://schemas.microsoft.com/office/powerpoint/2010/main" val="35493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838200" y="1436688"/>
            <a:ext cx="6834188" cy="4656608"/>
          </a:xfrm>
        </p:spPr>
        <p:txBody>
          <a:bodyPr rtlCol="0">
            <a:normAutofit lnSpcReduction="10000"/>
          </a:bodyPr>
          <a:lstStyle/>
          <a:p>
            <a:pPr marL="0" indent="0" fontAlgn="auto">
              <a:spcAft>
                <a:spcPts val="0"/>
              </a:spcAft>
              <a:buFont typeface="Arial" pitchFamily="34" charset="0"/>
              <a:buNone/>
              <a:defRPr/>
            </a:pPr>
            <a:r>
              <a:rPr lang="en-US" dirty="0" smtClean="0"/>
              <a:t>The assessment task consists out of the following subtasks:</a:t>
            </a:r>
          </a:p>
          <a:p>
            <a:pPr marL="0" indent="0" fontAlgn="auto">
              <a:spcAft>
                <a:spcPts val="0"/>
              </a:spcAft>
              <a:buFont typeface="Arial" pitchFamily="34" charset="0"/>
              <a:buNone/>
              <a:defRPr/>
            </a:pPr>
            <a:endParaRPr lang="en-US" dirty="0" smtClean="0"/>
          </a:p>
          <a:p>
            <a:pPr fontAlgn="auto">
              <a:spcAft>
                <a:spcPts val="0"/>
              </a:spcAft>
              <a:defRPr/>
            </a:pPr>
            <a:r>
              <a:rPr lang="en-US" dirty="0" smtClean="0"/>
              <a:t>Establish connection (read &amp; write) to msg.PM Database SQLite</a:t>
            </a:r>
            <a:br>
              <a:rPr lang="en-US" dirty="0" smtClean="0"/>
            </a:br>
            <a:r>
              <a:rPr lang="en-US" sz="1400" i="1" dirty="0" smtClean="0"/>
              <a:t>Please consider that other DBMS should be supported as well when you do the interface design.</a:t>
            </a:r>
          </a:p>
          <a:p>
            <a:pPr fontAlgn="auto">
              <a:spcAft>
                <a:spcPts val="0"/>
              </a:spcAft>
              <a:defRPr/>
            </a:pPr>
            <a:r>
              <a:rPr lang="en-US" dirty="0" smtClean="0"/>
              <a:t>Parse Glossary Excel</a:t>
            </a:r>
            <a:br>
              <a:rPr lang="en-US" dirty="0" smtClean="0"/>
            </a:br>
            <a:r>
              <a:rPr lang="en-US" sz="1400" i="1" dirty="0" smtClean="0"/>
              <a:t>Establish internal data structure for the glossary.</a:t>
            </a:r>
          </a:p>
          <a:p>
            <a:pPr fontAlgn="auto">
              <a:spcAft>
                <a:spcPts val="0"/>
              </a:spcAft>
              <a:defRPr/>
            </a:pPr>
            <a:r>
              <a:rPr lang="en-US" dirty="0" smtClean="0"/>
              <a:t>Apply Glossary on formula text and identify not translated terms</a:t>
            </a:r>
            <a:br>
              <a:rPr lang="en-US" dirty="0" smtClean="0"/>
            </a:br>
            <a:r>
              <a:rPr lang="en-US" sz="1400" i="1" dirty="0"/>
              <a:t>Ignore reserved terms &amp; comments.</a:t>
            </a:r>
            <a:r>
              <a:rPr lang="en-US" dirty="0" smtClean="0"/>
              <a:t/>
            </a:r>
            <a:br>
              <a:rPr lang="en-US" dirty="0" smtClean="0"/>
            </a:br>
            <a:r>
              <a:rPr lang="en-US" sz="1400" i="1" dirty="0" smtClean="0"/>
              <a:t>Non translated terms (incl. Formula ID) can be written on the console, but flexibility should be there to write them into different output stream (e.g. file).</a:t>
            </a:r>
            <a:br>
              <a:rPr lang="en-US" sz="1400" i="1" dirty="0" smtClean="0"/>
            </a:br>
            <a:endParaRPr lang="en-US" sz="1400" i="1" dirty="0" smtClean="0"/>
          </a:p>
          <a:p>
            <a:pPr marL="0" indent="0" fontAlgn="auto">
              <a:spcAft>
                <a:spcPts val="0"/>
              </a:spcAft>
              <a:buNone/>
              <a:defRPr/>
            </a:pPr>
            <a:r>
              <a:rPr lang="en-US" dirty="0" smtClean="0"/>
              <a:t>Please use suitable </a:t>
            </a:r>
            <a:r>
              <a:rPr lang="en-US" b="1" dirty="0" smtClean="0"/>
              <a:t>Design Patterns </a:t>
            </a:r>
            <a:r>
              <a:rPr lang="en-US" dirty="0" smtClean="0"/>
              <a:t>to achieve this.</a:t>
            </a:r>
          </a:p>
          <a:p>
            <a:pPr marL="0" indent="0" fontAlgn="auto">
              <a:spcAft>
                <a:spcPts val="0"/>
              </a:spcAft>
              <a:buNone/>
              <a:defRPr/>
            </a:pPr>
            <a:endParaRPr lang="en-US" dirty="0" smtClean="0"/>
          </a:p>
          <a:p>
            <a:pPr marL="0" indent="0" fontAlgn="auto">
              <a:spcAft>
                <a:spcPts val="0"/>
              </a:spcAft>
              <a:buNone/>
              <a:defRPr/>
            </a:pPr>
            <a:r>
              <a:rPr lang="en-US" dirty="0" smtClean="0"/>
              <a:t>Besides creating the solution in Eclipse, please prepare a </a:t>
            </a:r>
            <a:r>
              <a:rPr lang="en-US" b="1" dirty="0" smtClean="0"/>
              <a:t>Presentation</a:t>
            </a:r>
            <a:r>
              <a:rPr lang="en-US" dirty="0" smtClean="0"/>
              <a:t> which explains your solution approach.</a:t>
            </a:r>
          </a:p>
          <a:p>
            <a:pPr marL="0" indent="0" fontAlgn="auto">
              <a:spcAft>
                <a:spcPts val="0"/>
              </a:spcAft>
              <a:buNone/>
              <a:defRPr/>
            </a:pPr>
            <a:endParaRPr lang="en-US" dirty="0"/>
          </a:p>
          <a:p>
            <a:pPr marL="0" indent="0" fontAlgn="auto">
              <a:spcAft>
                <a:spcPts val="0"/>
              </a:spcAft>
              <a:buNone/>
              <a:defRPr/>
            </a:pPr>
            <a:r>
              <a:rPr lang="en-US" b="1" dirty="0" smtClean="0"/>
              <a:t>Note: </a:t>
            </a:r>
            <a:r>
              <a:rPr lang="en-US" dirty="0" smtClean="0"/>
              <a:t>Focus is on the main task, therefore the bonus task should be done only if the main task is completed.</a:t>
            </a:r>
            <a:endParaRPr lang="en-US" b="1" dirty="0" smtClean="0"/>
          </a:p>
        </p:txBody>
      </p:sp>
      <p:sp>
        <p:nvSpPr>
          <p:cNvPr id="20482" name="Titel 2"/>
          <p:cNvSpPr>
            <a:spLocks noGrp="1"/>
          </p:cNvSpPr>
          <p:nvPr>
            <p:ph type="title"/>
          </p:nvPr>
        </p:nvSpPr>
        <p:spPr>
          <a:xfrm>
            <a:off x="0" y="430005"/>
            <a:ext cx="1638032" cy="338554"/>
          </a:xfrm>
        </p:spPr>
        <p:txBody>
          <a:bodyPr/>
          <a:lstStyle/>
          <a:p>
            <a:r>
              <a:rPr lang="en-US" dirty="0" smtClean="0"/>
              <a:t>Task Details</a:t>
            </a:r>
          </a:p>
        </p:txBody>
      </p:sp>
    </p:spTree>
    <p:extLst>
      <p:ext uri="{BB962C8B-B14F-4D97-AF65-F5344CB8AC3E}">
        <p14:creationId xmlns:p14="http://schemas.microsoft.com/office/powerpoint/2010/main" val="1113807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Inhaltsplatzhalter 4"/>
          <p:cNvSpPr txBox="1">
            <a:spLocks/>
          </p:cNvSpPr>
          <p:nvPr/>
        </p:nvSpPr>
        <p:spPr bwMode="auto">
          <a:xfrm>
            <a:off x="1258888" y="1989138"/>
            <a:ext cx="2808287" cy="2376487"/>
          </a:xfrm>
          <a:prstGeom prst="rect">
            <a:avLst/>
          </a:prstGeom>
          <a:noFill/>
          <a:ln w="9525">
            <a:noFill/>
            <a:miter lim="800000"/>
            <a:headEnd/>
            <a:tailEnd/>
          </a:ln>
        </p:spPr>
        <p:txBody>
          <a:bodyPr anchor="ctr"/>
          <a:lstStyle/>
          <a:p>
            <a:pPr>
              <a:lnSpc>
                <a:spcPts val="1638"/>
              </a:lnSpc>
              <a:buClr>
                <a:schemeClr val="accent2"/>
              </a:buClr>
              <a:buFont typeface="Arial" charset="0"/>
              <a:buNone/>
            </a:pPr>
            <a:r>
              <a:rPr lang="de-DE" sz="1200" b="1" dirty="0">
                <a:solidFill>
                  <a:srgbClr val="841439"/>
                </a:solidFill>
              </a:rPr>
              <a:t>Thomas Strasser</a:t>
            </a:r>
          </a:p>
          <a:p>
            <a:pPr>
              <a:buClr>
                <a:schemeClr val="accent2"/>
              </a:buClr>
              <a:buFont typeface="Arial" charset="0"/>
              <a:buNone/>
            </a:pPr>
            <a:endParaRPr lang="de-DE" sz="1000" dirty="0"/>
          </a:p>
          <a:p>
            <a:pPr>
              <a:buClr>
                <a:schemeClr val="accent2"/>
              </a:buClr>
              <a:buFont typeface="Arial" charset="0"/>
              <a:buNone/>
            </a:pPr>
            <a:r>
              <a:rPr lang="en-US" sz="1000" dirty="0"/>
              <a:t>Principal Consultant</a:t>
            </a:r>
          </a:p>
          <a:p>
            <a:pPr>
              <a:buClr>
                <a:schemeClr val="accent2"/>
              </a:buClr>
              <a:buFont typeface="Arial" charset="0"/>
              <a:buNone/>
            </a:pPr>
            <a:endParaRPr lang="de-DE" sz="1000" dirty="0"/>
          </a:p>
          <a:p>
            <a:pPr>
              <a:buClr>
                <a:schemeClr val="accent2"/>
              </a:buClr>
              <a:buFont typeface="Arial" charset="0"/>
              <a:buNone/>
            </a:pPr>
            <a:endParaRPr lang="de-DE" sz="1000" dirty="0"/>
          </a:p>
          <a:p>
            <a:pPr>
              <a:lnSpc>
                <a:spcPts val="1638"/>
              </a:lnSpc>
              <a:buClr>
                <a:schemeClr val="accent2"/>
              </a:buClr>
              <a:buFont typeface="Arial" charset="0"/>
              <a:buNone/>
            </a:pPr>
            <a:endParaRPr lang="de-DE" sz="1000" dirty="0"/>
          </a:p>
          <a:p>
            <a:pPr>
              <a:lnSpc>
                <a:spcPts val="1638"/>
              </a:lnSpc>
              <a:buClr>
                <a:schemeClr val="accent2"/>
              </a:buClr>
              <a:buFont typeface="Arial" charset="0"/>
              <a:buNone/>
            </a:pPr>
            <a:r>
              <a:rPr lang="de-DE" sz="1000" b="1" dirty="0"/>
              <a:t>www.msg-global.com</a:t>
            </a:r>
            <a:endParaRPr lang="de-DE" sz="1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L_PowerPoint Master incl. Guideline_2011">
  <a:themeElements>
    <a:clrScheme name="msg Töchter 04">
      <a:dk1>
        <a:srgbClr val="000000"/>
      </a:dk1>
      <a:lt1>
        <a:srgbClr val="FFFFFF"/>
      </a:lt1>
      <a:dk2>
        <a:srgbClr val="3F3F3F"/>
      </a:dk2>
      <a:lt2>
        <a:srgbClr val="CBCBCB"/>
      </a:lt2>
      <a:accent1>
        <a:srgbClr val="008080"/>
      </a:accent1>
      <a:accent2>
        <a:srgbClr val="841439"/>
      </a:accent2>
      <a:accent3>
        <a:srgbClr val="1E4A35"/>
      </a:accent3>
      <a:accent4>
        <a:srgbClr val="8EA499"/>
      </a:accent4>
      <a:accent5>
        <a:srgbClr val="D08B01"/>
      </a:accent5>
      <a:accent6>
        <a:srgbClr val="E8B380"/>
      </a:accent6>
      <a:hlink>
        <a:srgbClr val="60A3BC"/>
      </a:hlink>
      <a:folHlink>
        <a:srgbClr val="60A3BC"/>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200" dirty="0" err="1" smtClean="0">
            <a:solidFill>
              <a:srgbClr val="000000"/>
            </a:solidFill>
          </a:defRPr>
        </a:defPPr>
      </a:lstStyle>
    </a:txDef>
  </a:objectDefaults>
  <a:extraClrSchemeLst/>
</a:theme>
</file>

<file path=ppt/theme/theme2.xml><?xml version="1.0" encoding="utf-8"?>
<a:theme xmlns:a="http://schemas.openxmlformats.org/drawingml/2006/main" name="Larissa-Design">
  <a:themeElements>
    <a:clrScheme name="Benutzerdefiniert 8">
      <a:dk1>
        <a:srgbClr val="000000"/>
      </a:dk1>
      <a:lt1>
        <a:srgbClr val="FFFFFF"/>
      </a:lt1>
      <a:dk2>
        <a:srgbClr val="3F3F3F"/>
      </a:dk2>
      <a:lt2>
        <a:srgbClr val="CBCBCB"/>
      </a:lt2>
      <a:accent1>
        <a:srgbClr val="60A3BC"/>
      </a:accent1>
      <a:accent2>
        <a:srgbClr val="841439"/>
      </a:accent2>
      <a:accent3>
        <a:srgbClr val="1E4A35"/>
      </a:accent3>
      <a:accent4>
        <a:srgbClr val="8EA499"/>
      </a:accent4>
      <a:accent5>
        <a:srgbClr val="D08B01"/>
      </a:accent5>
      <a:accent6>
        <a:srgbClr val="E8B380"/>
      </a:accent6>
      <a:hlink>
        <a:srgbClr val="60A3BC"/>
      </a:hlink>
      <a:folHlink>
        <a:srgbClr val="60A3BC"/>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Benutzerdefiniert 8">
      <a:dk1>
        <a:srgbClr val="000000"/>
      </a:dk1>
      <a:lt1>
        <a:srgbClr val="FFFFFF"/>
      </a:lt1>
      <a:dk2>
        <a:srgbClr val="3F3F3F"/>
      </a:dk2>
      <a:lt2>
        <a:srgbClr val="CBCBCB"/>
      </a:lt2>
      <a:accent1>
        <a:srgbClr val="60A3BC"/>
      </a:accent1>
      <a:accent2>
        <a:srgbClr val="841439"/>
      </a:accent2>
      <a:accent3>
        <a:srgbClr val="1E4A35"/>
      </a:accent3>
      <a:accent4>
        <a:srgbClr val="8EA499"/>
      </a:accent4>
      <a:accent5>
        <a:srgbClr val="D08B01"/>
      </a:accent5>
      <a:accent6>
        <a:srgbClr val="E8B380"/>
      </a:accent6>
      <a:hlink>
        <a:srgbClr val="60A3BC"/>
      </a:hlink>
      <a:folHlink>
        <a:srgbClr val="60A3B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TPL_PowerPoint Master incl. Guideline_2011</Template>
  <TotalTime>0</TotalTime>
  <Words>469</Words>
  <Application>Microsoft Office PowerPoint</Application>
  <PresentationFormat>On-screen Show (4:3)</PresentationFormat>
  <Paragraphs>104</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TPL_PowerPoint Master incl. Guideline_2011</vt:lpstr>
      <vt:lpstr>Assessment Task</vt:lpstr>
      <vt:lpstr>Task Overview</vt:lpstr>
      <vt:lpstr>Prerequisites</vt:lpstr>
      <vt:lpstr>Process Illustration</vt:lpstr>
      <vt:lpstr>Database Explanation</vt:lpstr>
      <vt:lpstr>Glossary Explanation</vt:lpstr>
      <vt:lpstr>M10 Reserved Terms</vt:lpstr>
      <vt:lpstr>Task Details</vt:lpstr>
      <vt:lpstr>PowerPoint Presentation</vt:lpstr>
    </vt:vector>
  </TitlesOfParts>
  <Company>msg systems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 for presentations</dc:title>
  <dc:creator>Thomas Strasser</dc:creator>
  <cp:lastModifiedBy>Lazar Deretic</cp:lastModifiedBy>
  <cp:revision>79</cp:revision>
  <cp:lastPrinted>2011-05-26T08:28:32Z</cp:lastPrinted>
  <dcterms:created xsi:type="dcterms:W3CDTF">2011-12-09T15:25:08Z</dcterms:created>
  <dcterms:modified xsi:type="dcterms:W3CDTF">2013-12-24T14:19:47Z</dcterms:modified>
</cp:coreProperties>
</file>