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11/03/2018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11/03/2018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11/03/2018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11/03/2018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11/03/2018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 smtClean="0"/>
              <a:t>Patrones de diseño</a:t>
            </a:r>
            <a:endParaRPr lang="es-ES" sz="6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ES" i="1" dirty="0" err="1" smtClean="0"/>
              <a:t>Ander</a:t>
            </a:r>
            <a:r>
              <a:rPr lang="es-ES" i="1" dirty="0" smtClean="0"/>
              <a:t> </a:t>
            </a:r>
            <a:r>
              <a:rPr lang="es-ES" i="1" dirty="0" err="1" smtClean="0"/>
              <a:t>Lakidain</a:t>
            </a:r>
            <a:r>
              <a:rPr lang="es-ES" i="1" dirty="0" smtClean="0"/>
              <a:t> de Arriba, </a:t>
            </a:r>
            <a:r>
              <a:rPr lang="es-ES" i="1" dirty="0" err="1" smtClean="0"/>
              <a:t>Andres</a:t>
            </a:r>
            <a:r>
              <a:rPr lang="es-ES" i="1" dirty="0" smtClean="0"/>
              <a:t> Carrillo Bejarano, Francisco Bustamante </a:t>
            </a:r>
            <a:r>
              <a:rPr lang="es-ES" i="1" dirty="0" err="1" smtClean="0"/>
              <a:t>Lopez</a:t>
            </a:r>
            <a:endParaRPr lang="es-E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implementación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clases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¿Preguntas?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Premisas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-Problemas con pocas clases</a:t>
            </a:r>
          </a:p>
          <a:p>
            <a:pPr>
              <a:buNone/>
            </a:pPr>
            <a:r>
              <a:rPr lang="es-ES" dirty="0" smtClean="0"/>
              <a:t>-Fácil de gestionar</a:t>
            </a:r>
          </a:p>
          <a:p>
            <a:pPr>
              <a:buNone/>
            </a:pPr>
            <a:r>
              <a:rPr lang="es-ES" dirty="0" smtClean="0"/>
              <a:t>-Capacidad de incorporar patrones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Planteamiento del problema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-Fábrica que opera con diversos juguetes.</a:t>
            </a:r>
          </a:p>
          <a:p>
            <a:pPr>
              <a:buNone/>
            </a:pPr>
            <a:r>
              <a:rPr lang="es-ES" dirty="0" smtClean="0"/>
              <a:t>-Opera todo el año: fechas festivas y estándar</a:t>
            </a:r>
          </a:p>
          <a:p>
            <a:pPr>
              <a:buNone/>
            </a:pPr>
            <a:r>
              <a:rPr lang="es-ES" dirty="0" smtClean="0"/>
              <a:t>-Tenemos varios proveedores que necesitan que les avisemos (INCORPORAR CUANDO AVISO)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¿Porqué cada patrón?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Factoria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 smtClean="0"/>
              <a:t>Fabrica con diversidad en producción.</a:t>
            </a:r>
          </a:p>
          <a:p>
            <a:pPr>
              <a:buNone/>
            </a:pPr>
            <a:r>
              <a:rPr lang="es-ES" dirty="0" smtClean="0"/>
              <a:t>-Código más fácil de mantener 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Singleton</a:t>
            </a:r>
            <a:r>
              <a:rPr lang="es-ES" dirty="0" smtClean="0"/>
              <a:t> (PORQUE UNA UNICA)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Queremos una única instancia de fabrica.</a:t>
            </a:r>
          </a:p>
          <a:p>
            <a:pPr>
              <a:buNone/>
            </a:pPr>
            <a:r>
              <a:rPr lang="es-ES" dirty="0" smtClean="0"/>
              <a:t>Tenemos atributos que necesitaremos usar -&gt; No </a:t>
            </a:r>
            <a:r>
              <a:rPr lang="es-ES" dirty="0" err="1" smtClean="0"/>
              <a:t>static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Observador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Varias clases esperan nuestra actualización.</a:t>
            </a:r>
          </a:p>
          <a:p>
            <a:pPr>
              <a:buNone/>
            </a:pPr>
            <a:r>
              <a:rPr lang="es-ES" dirty="0" smtClean="0"/>
              <a:t>Evitamos que nos tengan que preguntar.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Fachada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Tenemos varias clases en común -&gt; Son clientes</a:t>
            </a:r>
          </a:p>
          <a:p>
            <a:pPr>
              <a:buNone/>
            </a:pPr>
            <a:r>
              <a:rPr lang="es-ES" dirty="0" smtClean="0"/>
              <a:t>En vez de individualmente interactuó con la fachada y ella se encarga de interactuar individualmente con ellos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estrategía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Diferenciamos estrategias según las fechas.</a:t>
            </a:r>
          </a:p>
          <a:p>
            <a:pPr>
              <a:buNone/>
            </a:pPr>
            <a:r>
              <a:rPr lang="es-ES" dirty="0" smtClean="0"/>
              <a:t>La implementación hace que sea más fácil de mantener al usar una clase 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</TotalTime>
  <Words>174</Words>
  <PresentationFormat>Presentación en pantalla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Solsticio</vt:lpstr>
      <vt:lpstr>Patrones de diseño</vt:lpstr>
      <vt:lpstr>Premisas</vt:lpstr>
      <vt:lpstr>Planteamiento del problema</vt:lpstr>
      <vt:lpstr>¿Porqué cada patrón?</vt:lpstr>
      <vt:lpstr>Factoria</vt:lpstr>
      <vt:lpstr>Singleton (PORQUE UNA UNICA)</vt:lpstr>
      <vt:lpstr>Observador</vt:lpstr>
      <vt:lpstr>Fachada</vt:lpstr>
      <vt:lpstr>Patrón estrategía</vt:lpstr>
      <vt:lpstr>Problemas implementación</vt:lpstr>
      <vt:lpstr>Diagrama de clases</vt:lpstr>
      <vt:lpstr>Código</vt:lpstr>
      <vt:lpstr>¿Preguntas?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Patrones de diseño</dc:title>
  <dc:creator>Ander Lakidain De Arriba</dc:creator>
  <cp:lastModifiedBy>Ander Lakidain De Arriba</cp:lastModifiedBy>
  <cp:revision>16</cp:revision>
  <dcterms:created xsi:type="dcterms:W3CDTF">2018-03-11T21:40:17Z</dcterms:created>
  <dcterms:modified xsi:type="dcterms:W3CDTF">2018-03-11T22:00:48Z</dcterms:modified>
</cp:coreProperties>
</file>