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13709" y="3328187"/>
            <a:ext cx="1717015" cy="1428366"/>
            <a:chOff x="4534963" y="2953386"/>
            <a:chExt cx="1717015" cy="1428366"/>
          </a:xfrm>
        </p:grpSpPr>
        <p:sp>
          <p:nvSpPr>
            <p:cNvPr id="2" name="Rounded Rectangle 1"/>
            <p:cNvSpPr/>
            <p:nvPr/>
          </p:nvSpPr>
          <p:spPr>
            <a:xfrm>
              <a:off x="4534963" y="2953386"/>
              <a:ext cx="1717015" cy="1428366"/>
            </a:xfrm>
            <a:custGeom>
              <a:avLst/>
              <a:gdLst/>
              <a:ahLst/>
              <a:cxnLst/>
              <a:rect l="0" t="0" r="0" b="0"/>
              <a:pathLst>
                <a:path w="1717015" h="1428366">
                  <a:moveTo>
                    <a:pt x="1010303" y="851315"/>
                  </a:moveTo>
                  <a:lnTo>
                    <a:pt x="972650" y="878722"/>
                  </a:lnTo>
                  <a:cubicBezTo>
                    <a:pt x="968787" y="881533"/>
                    <a:pt x="963967" y="882695"/>
                    <a:pt x="959249" y="881951"/>
                  </a:cubicBezTo>
                  <a:lnTo>
                    <a:pt x="891134" y="871225"/>
                  </a:lnTo>
                  <a:lnTo>
                    <a:pt x="882049" y="928917"/>
                  </a:lnTo>
                  <a:cubicBezTo>
                    <a:pt x="880502" y="938742"/>
                    <a:pt x="871281" y="945453"/>
                    <a:pt x="861455" y="943906"/>
                  </a:cubicBezTo>
                  <a:lnTo>
                    <a:pt x="803763" y="934821"/>
                  </a:lnTo>
                  <a:lnTo>
                    <a:pt x="793036" y="1002934"/>
                  </a:lnTo>
                  <a:cubicBezTo>
                    <a:pt x="792293" y="1007653"/>
                    <a:pt x="789706" y="1011883"/>
                    <a:pt x="785844" y="1014694"/>
                  </a:cubicBezTo>
                  <a:lnTo>
                    <a:pt x="754222" y="1037712"/>
                  </a:lnTo>
                  <a:cubicBezTo>
                    <a:pt x="750360" y="1040522"/>
                    <a:pt x="745539" y="1041685"/>
                    <a:pt x="740821" y="1040941"/>
                  </a:cubicBezTo>
                  <a:lnTo>
                    <a:pt x="710448" y="1036158"/>
                  </a:lnTo>
                  <a:lnTo>
                    <a:pt x="705665" y="1066530"/>
                  </a:lnTo>
                  <a:cubicBezTo>
                    <a:pt x="704922" y="1071249"/>
                    <a:pt x="702335" y="1075480"/>
                    <a:pt x="698472" y="1078290"/>
                  </a:cubicBezTo>
                  <a:lnTo>
                    <a:pt x="666851" y="1101307"/>
                  </a:lnTo>
                  <a:cubicBezTo>
                    <a:pt x="662988" y="1104119"/>
                    <a:pt x="658168" y="1105280"/>
                    <a:pt x="653450" y="1104537"/>
                  </a:cubicBezTo>
                  <a:lnTo>
                    <a:pt x="585335" y="1093810"/>
                  </a:lnTo>
                  <a:lnTo>
                    <a:pt x="570645" y="1187085"/>
                  </a:lnTo>
                  <a:cubicBezTo>
                    <a:pt x="569902" y="1191804"/>
                    <a:pt x="567315" y="1196034"/>
                    <a:pt x="563454" y="1198845"/>
                  </a:cubicBezTo>
                  <a:lnTo>
                    <a:pt x="517269" y="1232462"/>
                  </a:lnTo>
                  <a:cubicBezTo>
                    <a:pt x="513408" y="1235272"/>
                    <a:pt x="508587" y="1236434"/>
                    <a:pt x="503868" y="1235691"/>
                  </a:cubicBezTo>
                  <a:lnTo>
                    <a:pt x="410593" y="1221001"/>
                  </a:lnTo>
                  <a:lnTo>
                    <a:pt x="366908" y="1252800"/>
                  </a:lnTo>
                  <a:lnTo>
                    <a:pt x="357822" y="1310491"/>
                  </a:lnTo>
                  <a:cubicBezTo>
                    <a:pt x="356274" y="1320317"/>
                    <a:pt x="347054" y="1327029"/>
                    <a:pt x="337229" y="1325481"/>
                  </a:cubicBezTo>
                  <a:lnTo>
                    <a:pt x="279536" y="1316395"/>
                  </a:lnTo>
                  <a:lnTo>
                    <a:pt x="264507" y="1411829"/>
                  </a:lnTo>
                  <a:cubicBezTo>
                    <a:pt x="262960" y="1421655"/>
                    <a:pt x="253739" y="1428366"/>
                    <a:pt x="243913" y="1426818"/>
                  </a:cubicBezTo>
                  <a:lnTo>
                    <a:pt x="47835" y="1395939"/>
                  </a:lnTo>
                  <a:lnTo>
                    <a:pt x="892423" y="781179"/>
                  </a:lnTo>
                  <a:cubicBezTo>
                    <a:pt x="916549" y="763618"/>
                    <a:pt x="950345" y="768940"/>
                    <a:pt x="967907" y="793067"/>
                  </a:cubicBezTo>
                  <a:close/>
                  <a:moveTo>
                    <a:pt x="840063" y="663354"/>
                  </a:moveTo>
                  <a:cubicBezTo>
                    <a:pt x="822502" y="639227"/>
                    <a:pt x="788706" y="633905"/>
                    <a:pt x="764580" y="651467"/>
                  </a:cubicBezTo>
                  <a:lnTo>
                    <a:pt x="29206" y="1186731"/>
                  </a:lnTo>
                  <a:lnTo>
                    <a:pt x="5431" y="1337699"/>
                  </a:lnTo>
                  <a:lnTo>
                    <a:pt x="828175" y="738838"/>
                  </a:lnTo>
                  <a:cubicBezTo>
                    <a:pt x="852302" y="721276"/>
                    <a:pt x="857625" y="687481"/>
                    <a:pt x="840063" y="663354"/>
                  </a:cubicBezTo>
                  <a:close/>
                  <a:moveTo>
                    <a:pt x="1122861" y="914178"/>
                  </a:moveTo>
                  <a:cubicBezTo>
                    <a:pt x="1098734" y="931740"/>
                    <a:pt x="1064770" y="926184"/>
                    <a:pt x="1047000" y="901771"/>
                  </a:cubicBezTo>
                  <a:lnTo>
                    <a:pt x="1010303" y="851315"/>
                  </a:lnTo>
                  <a:lnTo>
                    <a:pt x="967907" y="793067"/>
                  </a:lnTo>
                  <a:cubicBezTo>
                    <a:pt x="950345" y="768940"/>
                    <a:pt x="916549" y="763618"/>
                    <a:pt x="892423" y="781179"/>
                  </a:cubicBezTo>
                  <a:lnTo>
                    <a:pt x="47835" y="1395939"/>
                  </a:lnTo>
                  <a:lnTo>
                    <a:pt x="33074" y="1393626"/>
                  </a:lnTo>
                  <a:cubicBezTo>
                    <a:pt x="13422" y="1390531"/>
                    <a:pt x="0" y="1372091"/>
                    <a:pt x="3095" y="1352440"/>
                  </a:cubicBezTo>
                  <a:lnTo>
                    <a:pt x="41559" y="1108197"/>
                  </a:lnTo>
                  <a:cubicBezTo>
                    <a:pt x="43789" y="1094042"/>
                    <a:pt x="51549" y="1081351"/>
                    <a:pt x="63136" y="1072917"/>
                  </a:cubicBezTo>
                  <a:lnTo>
                    <a:pt x="787698" y="545523"/>
                  </a:lnTo>
                  <a:cubicBezTo>
                    <a:pt x="770377" y="521148"/>
                    <a:pt x="775628" y="487478"/>
                    <a:pt x="799583" y="470042"/>
                  </a:cubicBezTo>
                  <a:cubicBezTo>
                    <a:pt x="823450" y="452669"/>
                    <a:pt x="856943" y="457918"/>
                    <a:pt x="874864" y="481666"/>
                  </a:cubicBezTo>
                  <a:lnTo>
                    <a:pt x="1123398" y="823115"/>
                  </a:lnTo>
                  <a:cubicBezTo>
                    <a:pt x="1143679" y="850977"/>
                    <a:pt x="1156777" y="889492"/>
                    <a:pt x="1122861" y="914178"/>
                  </a:cubicBezTo>
                  <a:close/>
                  <a:moveTo>
                    <a:pt x="828175" y="738838"/>
                  </a:moveTo>
                  <a:lnTo>
                    <a:pt x="5431" y="1337699"/>
                  </a:lnTo>
                  <a:lnTo>
                    <a:pt x="29206" y="1186731"/>
                  </a:lnTo>
                  <a:lnTo>
                    <a:pt x="764580" y="651467"/>
                  </a:lnTo>
                  <a:cubicBezTo>
                    <a:pt x="788706" y="633905"/>
                    <a:pt x="822502" y="639227"/>
                    <a:pt x="840063" y="663354"/>
                  </a:cubicBezTo>
                  <a:cubicBezTo>
                    <a:pt x="857625" y="687481"/>
                    <a:pt x="852302" y="721276"/>
                    <a:pt x="828175" y="738838"/>
                  </a:cubicBezTo>
                  <a:close/>
                  <a:moveTo>
                    <a:pt x="1258427" y="13542"/>
                  </a:moveTo>
                  <a:cubicBezTo>
                    <a:pt x="1274083" y="2146"/>
                    <a:pt x="1294641" y="0"/>
                    <a:pt x="1312313" y="7916"/>
                  </a:cubicBezTo>
                  <a:lnTo>
                    <a:pt x="1643864" y="156432"/>
                  </a:lnTo>
                  <a:cubicBezTo>
                    <a:pt x="1661371" y="164274"/>
                    <a:pt x="1673407" y="180811"/>
                    <a:pt x="1675489" y="199880"/>
                  </a:cubicBezTo>
                  <a:lnTo>
                    <a:pt x="1714914" y="561029"/>
                  </a:lnTo>
                  <a:cubicBezTo>
                    <a:pt x="1717015" y="580279"/>
                    <a:pt x="1708654" y="599182"/>
                    <a:pt x="1692998" y="610578"/>
                  </a:cubicBezTo>
                  <a:lnTo>
                    <a:pt x="1401421" y="822812"/>
                  </a:lnTo>
                  <a:cubicBezTo>
                    <a:pt x="1385765" y="834207"/>
                    <a:pt x="1365207" y="836354"/>
                    <a:pt x="1347534" y="828437"/>
                  </a:cubicBezTo>
                  <a:lnTo>
                    <a:pt x="1217069" y="769996"/>
                  </a:lnTo>
                  <a:cubicBezTo>
                    <a:pt x="1216176" y="769597"/>
                    <a:pt x="1216049" y="768382"/>
                    <a:pt x="1216840" y="767806"/>
                  </a:cubicBezTo>
                  <a:cubicBezTo>
                    <a:pt x="1240967" y="750245"/>
                    <a:pt x="1246290" y="716449"/>
                    <a:pt x="1228728" y="692323"/>
                  </a:cubicBezTo>
                  <a:lnTo>
                    <a:pt x="1037940" y="430209"/>
                  </a:lnTo>
                  <a:cubicBezTo>
                    <a:pt x="1020379" y="406082"/>
                    <a:pt x="986584" y="400760"/>
                    <a:pt x="962457" y="418322"/>
                  </a:cubicBezTo>
                  <a:cubicBezTo>
                    <a:pt x="961669" y="418895"/>
                    <a:pt x="960554" y="418403"/>
                    <a:pt x="960447" y="417433"/>
                  </a:cubicBezTo>
                  <a:lnTo>
                    <a:pt x="944935" y="275325"/>
                  </a:lnTo>
                  <a:cubicBezTo>
                    <a:pt x="942833" y="256074"/>
                    <a:pt x="951193" y="237172"/>
                    <a:pt x="966850" y="225775"/>
                  </a:cubicBezTo>
                  <a:close/>
                  <a:moveTo>
                    <a:pt x="1549585" y="225342"/>
                  </a:moveTo>
                  <a:lnTo>
                    <a:pt x="1467786" y="188217"/>
                  </a:lnTo>
                  <a:cubicBezTo>
                    <a:pt x="1448193" y="179325"/>
                    <a:pt x="1425332" y="181655"/>
                    <a:pt x="1407937" y="194316"/>
                  </a:cubicBezTo>
                  <a:cubicBezTo>
                    <a:pt x="1381260" y="213734"/>
                    <a:pt x="1375376" y="251101"/>
                    <a:pt x="1394792" y="277778"/>
                  </a:cubicBezTo>
                  <a:lnTo>
                    <a:pt x="1483465" y="399601"/>
                  </a:lnTo>
                  <a:cubicBezTo>
                    <a:pt x="1502883" y="426278"/>
                    <a:pt x="1540250" y="432162"/>
                    <a:pt x="1566926" y="412745"/>
                  </a:cubicBezTo>
                  <a:cubicBezTo>
                    <a:pt x="1584322" y="400083"/>
                    <a:pt x="1593565" y="379044"/>
                    <a:pt x="1591126" y="357667"/>
                  </a:cubicBezTo>
                  <a:lnTo>
                    <a:pt x="1580939" y="268417"/>
                  </a:lnTo>
                  <a:cubicBezTo>
                    <a:pt x="1578784" y="249546"/>
                    <a:pt x="1566881" y="233192"/>
                    <a:pt x="1549585" y="225342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534963" y="2953386"/>
              <a:ext cx="1717015" cy="1428366"/>
            </a:xfrm>
            <a:custGeom>
              <a:avLst/>
              <a:gdLst/>
              <a:ahLst/>
              <a:cxnLst/>
              <a:rect l="0" t="0" r="0" b="0"/>
              <a:pathLst>
                <a:path w="1717015" h="1428366">
                  <a:moveTo>
                    <a:pt x="1010303" y="851315"/>
                  </a:moveTo>
                  <a:lnTo>
                    <a:pt x="972650" y="878722"/>
                  </a:lnTo>
                  <a:cubicBezTo>
                    <a:pt x="968787" y="881533"/>
                    <a:pt x="963967" y="882695"/>
                    <a:pt x="959249" y="881951"/>
                  </a:cubicBezTo>
                  <a:lnTo>
                    <a:pt x="891134" y="871225"/>
                  </a:lnTo>
                  <a:lnTo>
                    <a:pt x="882049" y="928917"/>
                  </a:lnTo>
                  <a:cubicBezTo>
                    <a:pt x="880502" y="938742"/>
                    <a:pt x="871281" y="945453"/>
                    <a:pt x="861455" y="943906"/>
                  </a:cubicBezTo>
                  <a:lnTo>
                    <a:pt x="803763" y="934821"/>
                  </a:lnTo>
                  <a:lnTo>
                    <a:pt x="793036" y="1002934"/>
                  </a:lnTo>
                  <a:cubicBezTo>
                    <a:pt x="792293" y="1007653"/>
                    <a:pt x="789706" y="1011883"/>
                    <a:pt x="785844" y="1014694"/>
                  </a:cubicBezTo>
                  <a:lnTo>
                    <a:pt x="754222" y="1037712"/>
                  </a:lnTo>
                  <a:cubicBezTo>
                    <a:pt x="750360" y="1040522"/>
                    <a:pt x="745539" y="1041685"/>
                    <a:pt x="740821" y="1040941"/>
                  </a:cubicBezTo>
                  <a:lnTo>
                    <a:pt x="710448" y="1036158"/>
                  </a:lnTo>
                  <a:lnTo>
                    <a:pt x="705665" y="1066530"/>
                  </a:lnTo>
                  <a:cubicBezTo>
                    <a:pt x="704922" y="1071249"/>
                    <a:pt x="702335" y="1075480"/>
                    <a:pt x="698472" y="1078290"/>
                  </a:cubicBezTo>
                  <a:lnTo>
                    <a:pt x="666851" y="1101307"/>
                  </a:lnTo>
                  <a:cubicBezTo>
                    <a:pt x="662988" y="1104119"/>
                    <a:pt x="658168" y="1105280"/>
                    <a:pt x="653450" y="1104537"/>
                  </a:cubicBezTo>
                  <a:lnTo>
                    <a:pt x="585335" y="1093810"/>
                  </a:lnTo>
                  <a:lnTo>
                    <a:pt x="570645" y="1187085"/>
                  </a:lnTo>
                  <a:cubicBezTo>
                    <a:pt x="569902" y="1191804"/>
                    <a:pt x="567315" y="1196034"/>
                    <a:pt x="563454" y="1198845"/>
                  </a:cubicBezTo>
                  <a:lnTo>
                    <a:pt x="517269" y="1232462"/>
                  </a:lnTo>
                  <a:cubicBezTo>
                    <a:pt x="513408" y="1235272"/>
                    <a:pt x="508587" y="1236434"/>
                    <a:pt x="503868" y="1235691"/>
                  </a:cubicBezTo>
                  <a:lnTo>
                    <a:pt x="410593" y="1221001"/>
                  </a:lnTo>
                  <a:lnTo>
                    <a:pt x="366908" y="1252800"/>
                  </a:lnTo>
                  <a:lnTo>
                    <a:pt x="357822" y="1310491"/>
                  </a:lnTo>
                  <a:cubicBezTo>
                    <a:pt x="356274" y="1320317"/>
                    <a:pt x="347054" y="1327029"/>
                    <a:pt x="337229" y="1325481"/>
                  </a:cubicBezTo>
                  <a:lnTo>
                    <a:pt x="279536" y="1316395"/>
                  </a:lnTo>
                  <a:lnTo>
                    <a:pt x="264507" y="1411829"/>
                  </a:lnTo>
                  <a:cubicBezTo>
                    <a:pt x="262960" y="1421655"/>
                    <a:pt x="253739" y="1428366"/>
                    <a:pt x="243913" y="1426818"/>
                  </a:cubicBezTo>
                  <a:lnTo>
                    <a:pt x="47835" y="1395939"/>
                  </a:lnTo>
                  <a:lnTo>
                    <a:pt x="892423" y="781179"/>
                  </a:lnTo>
                  <a:cubicBezTo>
                    <a:pt x="916549" y="763618"/>
                    <a:pt x="950345" y="768940"/>
                    <a:pt x="967907" y="793067"/>
                  </a:cubicBezTo>
                  <a:close/>
                  <a:moveTo>
                    <a:pt x="840063" y="663354"/>
                  </a:moveTo>
                  <a:cubicBezTo>
                    <a:pt x="822502" y="639227"/>
                    <a:pt x="788706" y="633905"/>
                    <a:pt x="764580" y="651467"/>
                  </a:cubicBezTo>
                  <a:lnTo>
                    <a:pt x="29206" y="1186731"/>
                  </a:lnTo>
                  <a:lnTo>
                    <a:pt x="5431" y="1337699"/>
                  </a:lnTo>
                  <a:lnTo>
                    <a:pt x="828175" y="738838"/>
                  </a:lnTo>
                  <a:cubicBezTo>
                    <a:pt x="852302" y="721276"/>
                    <a:pt x="857625" y="687481"/>
                    <a:pt x="840063" y="663354"/>
                  </a:cubicBezTo>
                  <a:close/>
                  <a:moveTo>
                    <a:pt x="1122861" y="914178"/>
                  </a:moveTo>
                  <a:cubicBezTo>
                    <a:pt x="1098734" y="931740"/>
                    <a:pt x="1064770" y="926184"/>
                    <a:pt x="1047000" y="901771"/>
                  </a:cubicBezTo>
                  <a:lnTo>
                    <a:pt x="1010303" y="851315"/>
                  </a:lnTo>
                  <a:lnTo>
                    <a:pt x="967907" y="793067"/>
                  </a:lnTo>
                  <a:cubicBezTo>
                    <a:pt x="950345" y="768940"/>
                    <a:pt x="916549" y="763618"/>
                    <a:pt x="892423" y="781179"/>
                  </a:cubicBezTo>
                  <a:lnTo>
                    <a:pt x="47835" y="1395939"/>
                  </a:lnTo>
                  <a:lnTo>
                    <a:pt x="33074" y="1393626"/>
                  </a:lnTo>
                  <a:cubicBezTo>
                    <a:pt x="13422" y="1390531"/>
                    <a:pt x="0" y="1372091"/>
                    <a:pt x="3095" y="1352440"/>
                  </a:cubicBezTo>
                  <a:lnTo>
                    <a:pt x="41559" y="1108197"/>
                  </a:lnTo>
                  <a:cubicBezTo>
                    <a:pt x="43789" y="1094042"/>
                    <a:pt x="51549" y="1081351"/>
                    <a:pt x="63136" y="1072917"/>
                  </a:cubicBezTo>
                  <a:lnTo>
                    <a:pt x="787698" y="545523"/>
                  </a:lnTo>
                  <a:cubicBezTo>
                    <a:pt x="770377" y="521148"/>
                    <a:pt x="775628" y="487478"/>
                    <a:pt x="799583" y="470042"/>
                  </a:cubicBezTo>
                  <a:cubicBezTo>
                    <a:pt x="823450" y="452669"/>
                    <a:pt x="856943" y="457918"/>
                    <a:pt x="874864" y="481666"/>
                  </a:cubicBezTo>
                  <a:lnTo>
                    <a:pt x="1123398" y="823115"/>
                  </a:lnTo>
                  <a:cubicBezTo>
                    <a:pt x="1143679" y="850977"/>
                    <a:pt x="1156777" y="889492"/>
                    <a:pt x="1122861" y="914178"/>
                  </a:cubicBezTo>
                  <a:close/>
                  <a:moveTo>
                    <a:pt x="828175" y="738838"/>
                  </a:moveTo>
                  <a:lnTo>
                    <a:pt x="5431" y="1337699"/>
                  </a:lnTo>
                  <a:lnTo>
                    <a:pt x="29206" y="1186731"/>
                  </a:lnTo>
                  <a:lnTo>
                    <a:pt x="764580" y="651467"/>
                  </a:lnTo>
                  <a:cubicBezTo>
                    <a:pt x="788706" y="633905"/>
                    <a:pt x="822502" y="639227"/>
                    <a:pt x="840063" y="663354"/>
                  </a:cubicBezTo>
                  <a:cubicBezTo>
                    <a:pt x="857625" y="687481"/>
                    <a:pt x="852302" y="721276"/>
                    <a:pt x="828175" y="738838"/>
                  </a:cubicBezTo>
                  <a:close/>
                  <a:moveTo>
                    <a:pt x="1258427" y="13542"/>
                  </a:moveTo>
                  <a:cubicBezTo>
                    <a:pt x="1274083" y="2146"/>
                    <a:pt x="1294641" y="0"/>
                    <a:pt x="1312313" y="7916"/>
                  </a:cubicBezTo>
                  <a:lnTo>
                    <a:pt x="1643864" y="156432"/>
                  </a:lnTo>
                  <a:cubicBezTo>
                    <a:pt x="1661371" y="164274"/>
                    <a:pt x="1673407" y="180811"/>
                    <a:pt x="1675489" y="199880"/>
                  </a:cubicBezTo>
                  <a:lnTo>
                    <a:pt x="1714914" y="561029"/>
                  </a:lnTo>
                  <a:cubicBezTo>
                    <a:pt x="1717015" y="580279"/>
                    <a:pt x="1708654" y="599182"/>
                    <a:pt x="1692998" y="610578"/>
                  </a:cubicBezTo>
                  <a:lnTo>
                    <a:pt x="1401421" y="822812"/>
                  </a:lnTo>
                  <a:cubicBezTo>
                    <a:pt x="1385765" y="834207"/>
                    <a:pt x="1365207" y="836354"/>
                    <a:pt x="1347534" y="828437"/>
                  </a:cubicBezTo>
                  <a:lnTo>
                    <a:pt x="1217069" y="769996"/>
                  </a:lnTo>
                  <a:cubicBezTo>
                    <a:pt x="1216176" y="769597"/>
                    <a:pt x="1216049" y="768382"/>
                    <a:pt x="1216840" y="767806"/>
                  </a:cubicBezTo>
                  <a:cubicBezTo>
                    <a:pt x="1240967" y="750245"/>
                    <a:pt x="1246290" y="716449"/>
                    <a:pt x="1228728" y="692323"/>
                  </a:cubicBezTo>
                  <a:lnTo>
                    <a:pt x="1037940" y="430209"/>
                  </a:lnTo>
                  <a:cubicBezTo>
                    <a:pt x="1020379" y="406082"/>
                    <a:pt x="986584" y="400760"/>
                    <a:pt x="962457" y="418322"/>
                  </a:cubicBezTo>
                  <a:cubicBezTo>
                    <a:pt x="961669" y="418895"/>
                    <a:pt x="960554" y="418403"/>
                    <a:pt x="960447" y="417433"/>
                  </a:cubicBezTo>
                  <a:lnTo>
                    <a:pt x="944935" y="275325"/>
                  </a:lnTo>
                  <a:cubicBezTo>
                    <a:pt x="942833" y="256074"/>
                    <a:pt x="951193" y="237172"/>
                    <a:pt x="966850" y="225775"/>
                  </a:cubicBezTo>
                  <a:close/>
                  <a:moveTo>
                    <a:pt x="1549585" y="225342"/>
                  </a:moveTo>
                  <a:lnTo>
                    <a:pt x="1467786" y="188217"/>
                  </a:lnTo>
                  <a:cubicBezTo>
                    <a:pt x="1448193" y="179325"/>
                    <a:pt x="1425332" y="181655"/>
                    <a:pt x="1407937" y="194316"/>
                  </a:cubicBezTo>
                  <a:cubicBezTo>
                    <a:pt x="1381260" y="213734"/>
                    <a:pt x="1375376" y="251101"/>
                    <a:pt x="1394792" y="277778"/>
                  </a:cubicBezTo>
                  <a:lnTo>
                    <a:pt x="1483465" y="399601"/>
                  </a:lnTo>
                  <a:cubicBezTo>
                    <a:pt x="1502883" y="426278"/>
                    <a:pt x="1540250" y="432162"/>
                    <a:pt x="1566926" y="412745"/>
                  </a:cubicBezTo>
                  <a:cubicBezTo>
                    <a:pt x="1584322" y="400083"/>
                    <a:pt x="1593565" y="379044"/>
                    <a:pt x="1591126" y="357667"/>
                  </a:cubicBezTo>
                  <a:lnTo>
                    <a:pt x="1580939" y="268417"/>
                  </a:lnTo>
                  <a:cubicBezTo>
                    <a:pt x="1578784" y="249546"/>
                    <a:pt x="1566881" y="233192"/>
                    <a:pt x="1549585" y="225342"/>
                  </a:cubicBezTo>
                  <a:close/>
                </a:path>
              </a:pathLst>
            </a:custGeom>
            <a:noFill/>
            <a:ln w="13507">
              <a:solidFill>
                <a:srgbClr val="B7B7B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08284" y="2485840"/>
            <a:ext cx="1097833" cy="2028692"/>
            <a:chOff x="4129538" y="2111039"/>
            <a:chExt cx="1097833" cy="2028692"/>
          </a:xfrm>
        </p:grpSpPr>
        <p:sp>
          <p:nvSpPr>
            <p:cNvPr id="5" name="Rounded Rectangle 4"/>
            <p:cNvSpPr/>
            <p:nvPr/>
          </p:nvSpPr>
          <p:spPr>
            <a:xfrm>
              <a:off x="4129538" y="2111039"/>
              <a:ext cx="1097833" cy="2028692"/>
            </a:xfrm>
            <a:custGeom>
              <a:avLst/>
              <a:gdLst/>
              <a:ahLst/>
              <a:cxnLst/>
              <a:rect l="0" t="0" r="0" b="0"/>
              <a:pathLst>
                <a:path w="1097833" h="2028692">
                  <a:moveTo>
                    <a:pt x="641472" y="1007224"/>
                  </a:moveTo>
                  <a:lnTo>
                    <a:pt x="627057" y="1051509"/>
                  </a:lnTo>
                  <a:cubicBezTo>
                    <a:pt x="625579" y="1056051"/>
                    <a:pt x="622357" y="1059820"/>
                    <a:pt x="618099" y="1061986"/>
                  </a:cubicBezTo>
                  <a:lnTo>
                    <a:pt x="556645" y="1093258"/>
                  </a:lnTo>
                  <a:lnTo>
                    <a:pt x="583131" y="1145309"/>
                  </a:lnTo>
                  <a:cubicBezTo>
                    <a:pt x="587643" y="1154175"/>
                    <a:pt x="584113" y="1165018"/>
                    <a:pt x="575248" y="1169530"/>
                  </a:cubicBezTo>
                  <a:lnTo>
                    <a:pt x="523197" y="1196017"/>
                  </a:lnTo>
                  <a:lnTo>
                    <a:pt x="554468" y="1257471"/>
                  </a:lnTo>
                  <a:cubicBezTo>
                    <a:pt x="556635" y="1261729"/>
                    <a:pt x="557021" y="1266672"/>
                    <a:pt x="555542" y="1271214"/>
                  </a:cubicBezTo>
                  <a:lnTo>
                    <a:pt x="543436" y="1308406"/>
                  </a:lnTo>
                  <a:cubicBezTo>
                    <a:pt x="541958" y="1312948"/>
                    <a:pt x="538736" y="1316717"/>
                    <a:pt x="534479" y="1318883"/>
                  </a:cubicBezTo>
                  <a:lnTo>
                    <a:pt x="473024" y="1350155"/>
                  </a:lnTo>
                  <a:lnTo>
                    <a:pt x="499510" y="1402206"/>
                  </a:lnTo>
                  <a:cubicBezTo>
                    <a:pt x="504022" y="1411071"/>
                    <a:pt x="500492" y="1421915"/>
                    <a:pt x="491627" y="1426427"/>
                  </a:cubicBezTo>
                  <a:lnTo>
                    <a:pt x="439576" y="1452913"/>
                  </a:lnTo>
                  <a:lnTo>
                    <a:pt x="482399" y="1537069"/>
                  </a:lnTo>
                  <a:cubicBezTo>
                    <a:pt x="484565" y="1541326"/>
                    <a:pt x="484951" y="1546270"/>
                    <a:pt x="483474" y="1550812"/>
                  </a:cubicBezTo>
                  <a:lnTo>
                    <a:pt x="465793" y="1605130"/>
                  </a:lnTo>
                  <a:cubicBezTo>
                    <a:pt x="464314" y="1609672"/>
                    <a:pt x="461091" y="1613441"/>
                    <a:pt x="456835" y="1615607"/>
                  </a:cubicBezTo>
                  <a:lnTo>
                    <a:pt x="372679" y="1658431"/>
                  </a:lnTo>
                  <a:lnTo>
                    <a:pt x="403951" y="1719886"/>
                  </a:lnTo>
                  <a:cubicBezTo>
                    <a:pt x="406117" y="1724142"/>
                    <a:pt x="406503" y="1729086"/>
                    <a:pt x="405025" y="1733628"/>
                  </a:cubicBezTo>
                  <a:lnTo>
                    <a:pt x="392919" y="1770819"/>
                  </a:lnTo>
                  <a:cubicBezTo>
                    <a:pt x="391440" y="1775362"/>
                    <a:pt x="388218" y="1779131"/>
                    <a:pt x="383961" y="1781297"/>
                  </a:cubicBezTo>
                  <a:lnTo>
                    <a:pt x="322506" y="1812569"/>
                  </a:lnTo>
                  <a:lnTo>
                    <a:pt x="366321" y="1898672"/>
                  </a:lnTo>
                  <a:cubicBezTo>
                    <a:pt x="370832" y="1907538"/>
                    <a:pt x="367302" y="1918381"/>
                    <a:pt x="358437" y="1922893"/>
                  </a:cubicBezTo>
                  <a:lnTo>
                    <a:pt x="181529" y="2012914"/>
                  </a:lnTo>
                  <a:lnTo>
                    <a:pt x="181533" y="2012901"/>
                  </a:lnTo>
                  <a:lnTo>
                    <a:pt x="504863" y="1019580"/>
                  </a:lnTo>
                  <a:cubicBezTo>
                    <a:pt x="514099" y="991204"/>
                    <a:pt x="544591" y="975688"/>
                    <a:pt x="572966" y="984924"/>
                  </a:cubicBezTo>
                  <a:close/>
                  <a:moveTo>
                    <a:pt x="427996" y="1022976"/>
                  </a:moveTo>
                  <a:lnTo>
                    <a:pt x="113028" y="1990609"/>
                  </a:lnTo>
                  <a:lnTo>
                    <a:pt x="43714" y="1854414"/>
                  </a:lnTo>
                  <a:lnTo>
                    <a:pt x="43717" y="1854403"/>
                  </a:lnTo>
                  <a:lnTo>
                    <a:pt x="325238" y="989528"/>
                  </a:lnTo>
                  <a:cubicBezTo>
                    <a:pt x="334474" y="961152"/>
                    <a:pt x="364965" y="945636"/>
                    <a:pt x="393341" y="954872"/>
                  </a:cubicBezTo>
                  <a:cubicBezTo>
                    <a:pt x="421717" y="964109"/>
                    <a:pt x="437232" y="994600"/>
                    <a:pt x="427996" y="1022976"/>
                  </a:cubicBezTo>
                  <a:close/>
                  <a:moveTo>
                    <a:pt x="181533" y="2012901"/>
                  </a:moveTo>
                  <a:lnTo>
                    <a:pt x="168233" y="2019669"/>
                  </a:lnTo>
                  <a:cubicBezTo>
                    <a:pt x="150502" y="2028692"/>
                    <a:pt x="128814" y="2021632"/>
                    <a:pt x="119792" y="2003901"/>
                  </a:cubicBezTo>
                  <a:lnTo>
                    <a:pt x="113028" y="1990609"/>
                  </a:lnTo>
                  <a:lnTo>
                    <a:pt x="427996" y="1022976"/>
                  </a:lnTo>
                  <a:cubicBezTo>
                    <a:pt x="437232" y="994600"/>
                    <a:pt x="421717" y="964109"/>
                    <a:pt x="393341" y="954872"/>
                  </a:cubicBezTo>
                  <a:cubicBezTo>
                    <a:pt x="364965" y="945636"/>
                    <a:pt x="334474" y="961152"/>
                    <a:pt x="325238" y="989528"/>
                  </a:cubicBezTo>
                  <a:lnTo>
                    <a:pt x="43717" y="1854403"/>
                  </a:lnTo>
                  <a:lnTo>
                    <a:pt x="7658" y="1783540"/>
                  </a:lnTo>
                  <a:cubicBezTo>
                    <a:pt x="1159" y="1770767"/>
                    <a:pt x="0" y="1755937"/>
                    <a:pt x="4435" y="1742310"/>
                  </a:cubicBezTo>
                  <a:lnTo>
                    <a:pt x="281820" y="890140"/>
                  </a:lnTo>
                  <a:cubicBezTo>
                    <a:pt x="253493" y="880562"/>
                    <a:pt x="237993" y="850215"/>
                    <a:pt x="247164" y="822041"/>
                  </a:cubicBezTo>
                  <a:cubicBezTo>
                    <a:pt x="255703" y="795805"/>
                    <a:pt x="282645" y="780640"/>
                    <a:pt x="309353" y="785887"/>
                  </a:cubicBezTo>
                  <a:lnTo>
                    <a:pt x="734254" y="923767"/>
                  </a:lnTo>
                  <a:cubicBezTo>
                    <a:pt x="762967" y="933113"/>
                    <a:pt x="778756" y="963693"/>
                    <a:pt x="769520" y="992069"/>
                  </a:cubicBezTo>
                  <a:cubicBezTo>
                    <a:pt x="760283" y="1020445"/>
                    <a:pt x="729519" y="1035872"/>
                    <a:pt x="700806" y="1026526"/>
                  </a:cubicBezTo>
                  <a:lnTo>
                    <a:pt x="641472" y="1007224"/>
                  </a:lnTo>
                  <a:lnTo>
                    <a:pt x="572966" y="984924"/>
                  </a:lnTo>
                  <a:cubicBezTo>
                    <a:pt x="544591" y="975688"/>
                    <a:pt x="514099" y="991204"/>
                    <a:pt x="504863" y="1019580"/>
                  </a:cubicBezTo>
                  <a:close/>
                  <a:moveTo>
                    <a:pt x="365441" y="633253"/>
                  </a:moveTo>
                  <a:cubicBezTo>
                    <a:pt x="357374" y="658035"/>
                    <a:pt x="325486" y="663484"/>
                    <a:pt x="312455" y="640913"/>
                  </a:cubicBezTo>
                  <a:cubicBezTo>
                    <a:pt x="258383" y="547251"/>
                    <a:pt x="242758" y="431894"/>
                    <a:pt x="278868" y="320958"/>
                  </a:cubicBezTo>
                  <a:cubicBezTo>
                    <a:pt x="346410" y="113457"/>
                    <a:pt x="569375" y="0"/>
                    <a:pt x="776875" y="67541"/>
                  </a:cubicBezTo>
                  <a:cubicBezTo>
                    <a:pt x="984374" y="135083"/>
                    <a:pt x="1097833" y="358048"/>
                    <a:pt x="1030290" y="565548"/>
                  </a:cubicBezTo>
                  <a:cubicBezTo>
                    <a:pt x="994180" y="676485"/>
                    <a:pt x="913645" y="760541"/>
                    <a:pt x="814800" y="804428"/>
                  </a:cubicBezTo>
                  <a:cubicBezTo>
                    <a:pt x="790979" y="815004"/>
                    <a:pt x="768409" y="791828"/>
                    <a:pt x="776476" y="767046"/>
                  </a:cubicBezTo>
                  <a:cubicBezTo>
                    <a:pt x="785712" y="738670"/>
                    <a:pt x="770196" y="708179"/>
                    <a:pt x="741820" y="698943"/>
                  </a:cubicBezTo>
                  <a:lnTo>
                    <a:pt x="433545" y="598597"/>
                  </a:lnTo>
                  <a:cubicBezTo>
                    <a:pt x="405168" y="589361"/>
                    <a:pt x="374678" y="604877"/>
                    <a:pt x="365441" y="633253"/>
                  </a:cubicBezTo>
                  <a:close/>
                  <a:moveTo>
                    <a:pt x="693600" y="323378"/>
                  </a:moveTo>
                  <a:cubicBezTo>
                    <a:pt x="740894" y="338772"/>
                    <a:pt x="791711" y="312913"/>
                    <a:pt x="807106" y="265619"/>
                  </a:cubicBezTo>
                  <a:cubicBezTo>
                    <a:pt x="822500" y="218326"/>
                    <a:pt x="796641" y="167507"/>
                    <a:pt x="749347" y="152113"/>
                  </a:cubicBezTo>
                  <a:cubicBezTo>
                    <a:pt x="702054" y="136719"/>
                    <a:pt x="651235" y="162579"/>
                    <a:pt x="635841" y="209872"/>
                  </a:cubicBezTo>
                  <a:cubicBezTo>
                    <a:pt x="620447" y="257166"/>
                    <a:pt x="646307" y="307983"/>
                    <a:pt x="693600" y="323378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129538" y="2111039"/>
              <a:ext cx="1097833" cy="2028692"/>
            </a:xfrm>
            <a:custGeom>
              <a:avLst/>
              <a:gdLst/>
              <a:ahLst/>
              <a:cxnLst/>
              <a:rect l="0" t="0" r="0" b="0"/>
              <a:pathLst>
                <a:path w="1097833" h="2028692">
                  <a:moveTo>
                    <a:pt x="641472" y="1007224"/>
                  </a:moveTo>
                  <a:lnTo>
                    <a:pt x="627057" y="1051509"/>
                  </a:lnTo>
                  <a:cubicBezTo>
                    <a:pt x="625579" y="1056051"/>
                    <a:pt x="622357" y="1059820"/>
                    <a:pt x="618099" y="1061986"/>
                  </a:cubicBezTo>
                  <a:lnTo>
                    <a:pt x="556645" y="1093258"/>
                  </a:lnTo>
                  <a:lnTo>
                    <a:pt x="583131" y="1145309"/>
                  </a:lnTo>
                  <a:cubicBezTo>
                    <a:pt x="587643" y="1154175"/>
                    <a:pt x="584113" y="1165018"/>
                    <a:pt x="575248" y="1169530"/>
                  </a:cubicBezTo>
                  <a:lnTo>
                    <a:pt x="523197" y="1196017"/>
                  </a:lnTo>
                  <a:lnTo>
                    <a:pt x="554468" y="1257471"/>
                  </a:lnTo>
                  <a:cubicBezTo>
                    <a:pt x="556635" y="1261729"/>
                    <a:pt x="557021" y="1266672"/>
                    <a:pt x="555542" y="1271214"/>
                  </a:cubicBezTo>
                  <a:lnTo>
                    <a:pt x="543436" y="1308406"/>
                  </a:lnTo>
                  <a:cubicBezTo>
                    <a:pt x="541958" y="1312948"/>
                    <a:pt x="538736" y="1316717"/>
                    <a:pt x="534479" y="1318883"/>
                  </a:cubicBezTo>
                  <a:lnTo>
                    <a:pt x="473024" y="1350155"/>
                  </a:lnTo>
                  <a:lnTo>
                    <a:pt x="499510" y="1402206"/>
                  </a:lnTo>
                  <a:cubicBezTo>
                    <a:pt x="504022" y="1411071"/>
                    <a:pt x="500492" y="1421915"/>
                    <a:pt x="491627" y="1426427"/>
                  </a:cubicBezTo>
                  <a:lnTo>
                    <a:pt x="439576" y="1452913"/>
                  </a:lnTo>
                  <a:lnTo>
                    <a:pt x="482399" y="1537069"/>
                  </a:lnTo>
                  <a:cubicBezTo>
                    <a:pt x="484565" y="1541326"/>
                    <a:pt x="484951" y="1546270"/>
                    <a:pt x="483474" y="1550812"/>
                  </a:cubicBezTo>
                  <a:lnTo>
                    <a:pt x="465793" y="1605130"/>
                  </a:lnTo>
                  <a:cubicBezTo>
                    <a:pt x="464314" y="1609672"/>
                    <a:pt x="461091" y="1613441"/>
                    <a:pt x="456835" y="1615607"/>
                  </a:cubicBezTo>
                  <a:lnTo>
                    <a:pt x="372679" y="1658431"/>
                  </a:lnTo>
                  <a:lnTo>
                    <a:pt x="403951" y="1719886"/>
                  </a:lnTo>
                  <a:cubicBezTo>
                    <a:pt x="406117" y="1724142"/>
                    <a:pt x="406503" y="1729086"/>
                    <a:pt x="405025" y="1733628"/>
                  </a:cubicBezTo>
                  <a:lnTo>
                    <a:pt x="392919" y="1770819"/>
                  </a:lnTo>
                  <a:cubicBezTo>
                    <a:pt x="391440" y="1775362"/>
                    <a:pt x="388218" y="1779131"/>
                    <a:pt x="383961" y="1781297"/>
                  </a:cubicBezTo>
                  <a:lnTo>
                    <a:pt x="322506" y="1812569"/>
                  </a:lnTo>
                  <a:lnTo>
                    <a:pt x="366321" y="1898672"/>
                  </a:lnTo>
                  <a:cubicBezTo>
                    <a:pt x="370832" y="1907538"/>
                    <a:pt x="367302" y="1918381"/>
                    <a:pt x="358437" y="1922893"/>
                  </a:cubicBezTo>
                  <a:lnTo>
                    <a:pt x="181529" y="2012914"/>
                  </a:lnTo>
                  <a:lnTo>
                    <a:pt x="181533" y="2012901"/>
                  </a:lnTo>
                  <a:lnTo>
                    <a:pt x="504863" y="1019580"/>
                  </a:lnTo>
                  <a:cubicBezTo>
                    <a:pt x="514099" y="991204"/>
                    <a:pt x="544591" y="975688"/>
                    <a:pt x="572966" y="984924"/>
                  </a:cubicBezTo>
                  <a:close/>
                  <a:moveTo>
                    <a:pt x="427996" y="1022976"/>
                  </a:moveTo>
                  <a:lnTo>
                    <a:pt x="113028" y="1990609"/>
                  </a:lnTo>
                  <a:lnTo>
                    <a:pt x="43714" y="1854414"/>
                  </a:lnTo>
                  <a:lnTo>
                    <a:pt x="43717" y="1854403"/>
                  </a:lnTo>
                  <a:lnTo>
                    <a:pt x="325238" y="989528"/>
                  </a:lnTo>
                  <a:cubicBezTo>
                    <a:pt x="334474" y="961152"/>
                    <a:pt x="364965" y="945636"/>
                    <a:pt x="393341" y="954872"/>
                  </a:cubicBezTo>
                  <a:cubicBezTo>
                    <a:pt x="421717" y="964109"/>
                    <a:pt x="437232" y="994600"/>
                    <a:pt x="427996" y="1022976"/>
                  </a:cubicBezTo>
                  <a:close/>
                  <a:moveTo>
                    <a:pt x="181533" y="2012901"/>
                  </a:moveTo>
                  <a:lnTo>
                    <a:pt x="168233" y="2019669"/>
                  </a:lnTo>
                  <a:cubicBezTo>
                    <a:pt x="150502" y="2028692"/>
                    <a:pt x="128814" y="2021632"/>
                    <a:pt x="119792" y="2003901"/>
                  </a:cubicBezTo>
                  <a:lnTo>
                    <a:pt x="113028" y="1990609"/>
                  </a:lnTo>
                  <a:lnTo>
                    <a:pt x="427996" y="1022976"/>
                  </a:lnTo>
                  <a:cubicBezTo>
                    <a:pt x="437232" y="994600"/>
                    <a:pt x="421717" y="964109"/>
                    <a:pt x="393341" y="954872"/>
                  </a:cubicBezTo>
                  <a:cubicBezTo>
                    <a:pt x="364965" y="945636"/>
                    <a:pt x="334474" y="961152"/>
                    <a:pt x="325238" y="989528"/>
                  </a:cubicBezTo>
                  <a:lnTo>
                    <a:pt x="43717" y="1854403"/>
                  </a:lnTo>
                  <a:lnTo>
                    <a:pt x="7658" y="1783540"/>
                  </a:lnTo>
                  <a:cubicBezTo>
                    <a:pt x="1159" y="1770767"/>
                    <a:pt x="0" y="1755937"/>
                    <a:pt x="4435" y="1742310"/>
                  </a:cubicBezTo>
                  <a:lnTo>
                    <a:pt x="281820" y="890140"/>
                  </a:lnTo>
                  <a:cubicBezTo>
                    <a:pt x="253493" y="880562"/>
                    <a:pt x="237993" y="850215"/>
                    <a:pt x="247164" y="822041"/>
                  </a:cubicBezTo>
                  <a:cubicBezTo>
                    <a:pt x="255703" y="795805"/>
                    <a:pt x="282645" y="780640"/>
                    <a:pt x="309353" y="785887"/>
                  </a:cubicBezTo>
                  <a:lnTo>
                    <a:pt x="734254" y="923767"/>
                  </a:lnTo>
                  <a:cubicBezTo>
                    <a:pt x="762967" y="933113"/>
                    <a:pt x="778756" y="963693"/>
                    <a:pt x="769520" y="992069"/>
                  </a:cubicBezTo>
                  <a:cubicBezTo>
                    <a:pt x="760283" y="1020445"/>
                    <a:pt x="729519" y="1035872"/>
                    <a:pt x="700806" y="1026526"/>
                  </a:cubicBezTo>
                  <a:lnTo>
                    <a:pt x="641472" y="1007224"/>
                  </a:lnTo>
                  <a:lnTo>
                    <a:pt x="572966" y="984924"/>
                  </a:lnTo>
                  <a:cubicBezTo>
                    <a:pt x="544591" y="975688"/>
                    <a:pt x="514099" y="991204"/>
                    <a:pt x="504863" y="1019580"/>
                  </a:cubicBezTo>
                  <a:close/>
                  <a:moveTo>
                    <a:pt x="365441" y="633253"/>
                  </a:moveTo>
                  <a:cubicBezTo>
                    <a:pt x="357374" y="658035"/>
                    <a:pt x="325486" y="663484"/>
                    <a:pt x="312455" y="640913"/>
                  </a:cubicBezTo>
                  <a:cubicBezTo>
                    <a:pt x="258383" y="547251"/>
                    <a:pt x="242758" y="431894"/>
                    <a:pt x="278868" y="320958"/>
                  </a:cubicBezTo>
                  <a:cubicBezTo>
                    <a:pt x="346410" y="113457"/>
                    <a:pt x="569375" y="0"/>
                    <a:pt x="776875" y="67541"/>
                  </a:cubicBezTo>
                  <a:cubicBezTo>
                    <a:pt x="984374" y="135083"/>
                    <a:pt x="1097833" y="358048"/>
                    <a:pt x="1030290" y="565548"/>
                  </a:cubicBezTo>
                  <a:cubicBezTo>
                    <a:pt x="994180" y="676485"/>
                    <a:pt x="913645" y="760541"/>
                    <a:pt x="814800" y="804428"/>
                  </a:cubicBezTo>
                  <a:cubicBezTo>
                    <a:pt x="790979" y="815004"/>
                    <a:pt x="768409" y="791828"/>
                    <a:pt x="776476" y="767046"/>
                  </a:cubicBezTo>
                  <a:cubicBezTo>
                    <a:pt x="785712" y="738670"/>
                    <a:pt x="770196" y="708179"/>
                    <a:pt x="741820" y="698943"/>
                  </a:cubicBezTo>
                  <a:lnTo>
                    <a:pt x="433545" y="598597"/>
                  </a:lnTo>
                  <a:cubicBezTo>
                    <a:pt x="405168" y="589361"/>
                    <a:pt x="374678" y="604877"/>
                    <a:pt x="365441" y="633253"/>
                  </a:cubicBezTo>
                  <a:close/>
                  <a:moveTo>
                    <a:pt x="693600" y="323378"/>
                  </a:moveTo>
                  <a:cubicBezTo>
                    <a:pt x="740894" y="338772"/>
                    <a:pt x="791711" y="312913"/>
                    <a:pt x="807106" y="265619"/>
                  </a:cubicBezTo>
                  <a:cubicBezTo>
                    <a:pt x="822500" y="218326"/>
                    <a:pt x="796641" y="167507"/>
                    <a:pt x="749347" y="152113"/>
                  </a:cubicBezTo>
                  <a:cubicBezTo>
                    <a:pt x="702054" y="136719"/>
                    <a:pt x="651235" y="162579"/>
                    <a:pt x="635841" y="209872"/>
                  </a:cubicBezTo>
                  <a:cubicBezTo>
                    <a:pt x="620447" y="257166"/>
                    <a:pt x="646307" y="307983"/>
                    <a:pt x="693600" y="323378"/>
                  </a:cubicBezTo>
                  <a:close/>
                </a:path>
              </a:pathLst>
            </a:custGeom>
            <a:noFill/>
            <a:ln w="13507">
              <a:solidFill>
                <a:srgbClr val="B7B7B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90407" y="2548329"/>
            <a:ext cx="1028729" cy="1969049"/>
            <a:chOff x="3011661" y="2173528"/>
            <a:chExt cx="1028729" cy="1969049"/>
          </a:xfrm>
        </p:grpSpPr>
        <p:sp>
          <p:nvSpPr>
            <p:cNvPr id="8" name="Rounded Rectangle 7"/>
            <p:cNvSpPr/>
            <p:nvPr/>
          </p:nvSpPr>
          <p:spPr>
            <a:xfrm>
              <a:off x="3011661" y="2173528"/>
              <a:ext cx="1028729" cy="1969049"/>
            </a:xfrm>
            <a:custGeom>
              <a:avLst/>
              <a:gdLst/>
              <a:ahLst/>
              <a:cxnLst/>
              <a:rect l="0" t="0" r="0" b="0"/>
              <a:pathLst>
                <a:path w="1028729" h="1969049">
                  <a:moveTo>
                    <a:pt x="730420" y="847409"/>
                  </a:moveTo>
                  <a:lnTo>
                    <a:pt x="744879" y="891680"/>
                  </a:lnTo>
                  <a:cubicBezTo>
                    <a:pt x="746363" y="896221"/>
                    <a:pt x="745981" y="901165"/>
                    <a:pt x="743819" y="905424"/>
                  </a:cubicBezTo>
                  <a:lnTo>
                    <a:pt x="712608" y="966910"/>
                  </a:lnTo>
                  <a:lnTo>
                    <a:pt x="796808" y="1009649"/>
                  </a:lnTo>
                  <a:cubicBezTo>
                    <a:pt x="801066" y="1011811"/>
                    <a:pt x="804293" y="1015577"/>
                    <a:pt x="805776" y="1020118"/>
                  </a:cubicBezTo>
                  <a:lnTo>
                    <a:pt x="823510" y="1074418"/>
                  </a:lnTo>
                  <a:cubicBezTo>
                    <a:pt x="824994" y="1078958"/>
                    <a:pt x="824612" y="1083902"/>
                    <a:pt x="822450" y="1088162"/>
                  </a:cubicBezTo>
                  <a:lnTo>
                    <a:pt x="797004" y="1138291"/>
                  </a:lnTo>
                  <a:lnTo>
                    <a:pt x="815013" y="1147432"/>
                  </a:lnTo>
                  <a:cubicBezTo>
                    <a:pt x="823883" y="1151935"/>
                    <a:pt x="827423" y="1162775"/>
                    <a:pt x="822921" y="1171645"/>
                  </a:cubicBezTo>
                  <a:lnTo>
                    <a:pt x="796486" y="1223723"/>
                  </a:lnTo>
                  <a:lnTo>
                    <a:pt x="882633" y="1267451"/>
                  </a:lnTo>
                  <a:cubicBezTo>
                    <a:pt x="891503" y="1271953"/>
                    <a:pt x="895044" y="1282794"/>
                    <a:pt x="890541" y="1291664"/>
                  </a:cubicBezTo>
                  <a:lnTo>
                    <a:pt x="846813" y="1377811"/>
                  </a:lnTo>
                  <a:lnTo>
                    <a:pt x="908299" y="1409021"/>
                  </a:lnTo>
                  <a:cubicBezTo>
                    <a:pt x="912557" y="1411183"/>
                    <a:pt x="915784" y="1414948"/>
                    <a:pt x="917267" y="1419490"/>
                  </a:cubicBezTo>
                  <a:lnTo>
                    <a:pt x="929410" y="1456669"/>
                  </a:lnTo>
                  <a:cubicBezTo>
                    <a:pt x="930893" y="1461209"/>
                    <a:pt x="930512" y="1466153"/>
                    <a:pt x="928349" y="1470413"/>
                  </a:cubicBezTo>
                  <a:lnTo>
                    <a:pt x="897139" y="1531898"/>
                  </a:lnTo>
                  <a:lnTo>
                    <a:pt x="913914" y="1583261"/>
                  </a:lnTo>
                  <a:lnTo>
                    <a:pt x="975400" y="1614471"/>
                  </a:lnTo>
                  <a:cubicBezTo>
                    <a:pt x="979660" y="1616633"/>
                    <a:pt x="982886" y="1620400"/>
                    <a:pt x="984369" y="1624940"/>
                  </a:cubicBezTo>
                  <a:lnTo>
                    <a:pt x="996512" y="1662119"/>
                  </a:lnTo>
                  <a:cubicBezTo>
                    <a:pt x="997995" y="1666660"/>
                    <a:pt x="997614" y="1671604"/>
                    <a:pt x="995452" y="1675863"/>
                  </a:cubicBezTo>
                  <a:lnTo>
                    <a:pt x="964241" y="1737349"/>
                  </a:lnTo>
                  <a:lnTo>
                    <a:pt x="1016319" y="1763784"/>
                  </a:lnTo>
                  <a:cubicBezTo>
                    <a:pt x="1025189" y="1768286"/>
                    <a:pt x="1028729" y="1779126"/>
                    <a:pt x="1024227" y="1787996"/>
                  </a:cubicBezTo>
                  <a:lnTo>
                    <a:pt x="951676" y="1930925"/>
                  </a:lnTo>
                  <a:lnTo>
                    <a:pt x="627350" y="937914"/>
                  </a:lnTo>
                  <a:cubicBezTo>
                    <a:pt x="618085" y="909548"/>
                    <a:pt x="633570" y="879041"/>
                    <a:pt x="661937" y="869776"/>
                  </a:cubicBezTo>
                  <a:close/>
                  <a:moveTo>
                    <a:pt x="567258" y="985967"/>
                  </a:moveTo>
                  <a:lnTo>
                    <a:pt x="883197" y="1953296"/>
                  </a:lnTo>
                  <a:lnTo>
                    <a:pt x="746920" y="1884122"/>
                  </a:lnTo>
                  <a:lnTo>
                    <a:pt x="464533" y="1019518"/>
                  </a:lnTo>
                  <a:cubicBezTo>
                    <a:pt x="455268" y="991151"/>
                    <a:pt x="470753" y="960645"/>
                    <a:pt x="499121" y="951380"/>
                  </a:cubicBezTo>
                  <a:cubicBezTo>
                    <a:pt x="527487" y="942115"/>
                    <a:pt x="557994" y="957600"/>
                    <a:pt x="567258" y="985967"/>
                  </a:cubicBezTo>
                  <a:close/>
                  <a:moveTo>
                    <a:pt x="824930" y="759700"/>
                  </a:moveTo>
                  <a:cubicBezTo>
                    <a:pt x="834195" y="788067"/>
                    <a:pt x="818436" y="818662"/>
                    <a:pt x="789732" y="828038"/>
                  </a:cubicBezTo>
                  <a:lnTo>
                    <a:pt x="730420" y="847409"/>
                  </a:lnTo>
                  <a:lnTo>
                    <a:pt x="661937" y="869776"/>
                  </a:lnTo>
                  <a:cubicBezTo>
                    <a:pt x="633570" y="879041"/>
                    <a:pt x="618085" y="909548"/>
                    <a:pt x="627350" y="937914"/>
                  </a:cubicBezTo>
                  <a:lnTo>
                    <a:pt x="951676" y="1930925"/>
                  </a:lnTo>
                  <a:lnTo>
                    <a:pt x="944921" y="1944229"/>
                  </a:lnTo>
                  <a:cubicBezTo>
                    <a:pt x="935917" y="1961968"/>
                    <a:pt x="914236" y="1969049"/>
                    <a:pt x="896496" y="1960045"/>
                  </a:cubicBezTo>
                  <a:lnTo>
                    <a:pt x="883197" y="1953296"/>
                  </a:lnTo>
                  <a:lnTo>
                    <a:pt x="567258" y="985967"/>
                  </a:lnTo>
                  <a:cubicBezTo>
                    <a:pt x="557994" y="957600"/>
                    <a:pt x="527487" y="942115"/>
                    <a:pt x="499121" y="951380"/>
                  </a:cubicBezTo>
                  <a:cubicBezTo>
                    <a:pt x="470753" y="960645"/>
                    <a:pt x="455268" y="991151"/>
                    <a:pt x="464533" y="1019518"/>
                  </a:cubicBezTo>
                  <a:lnTo>
                    <a:pt x="746920" y="1884122"/>
                  </a:lnTo>
                  <a:lnTo>
                    <a:pt x="676022" y="1848132"/>
                  </a:lnTo>
                  <a:cubicBezTo>
                    <a:pt x="663243" y="1841646"/>
                    <a:pt x="653565" y="1830349"/>
                    <a:pt x="649116" y="1816727"/>
                  </a:cubicBezTo>
                  <a:lnTo>
                    <a:pt x="370880" y="964834"/>
                  </a:lnTo>
                  <a:cubicBezTo>
                    <a:pt x="342353" y="973794"/>
                    <a:pt x="311943" y="958416"/>
                    <a:pt x="302744" y="930250"/>
                  </a:cubicBezTo>
                  <a:cubicBezTo>
                    <a:pt x="294327" y="904478"/>
                    <a:pt x="306565" y="876864"/>
                    <a:pt x="330402" y="864999"/>
                  </a:cubicBezTo>
                  <a:lnTo>
                    <a:pt x="329628" y="864628"/>
                  </a:lnTo>
                  <a:lnTo>
                    <a:pt x="755935" y="725392"/>
                  </a:lnTo>
                  <a:lnTo>
                    <a:pt x="756181" y="725312"/>
                  </a:lnTo>
                  <a:cubicBezTo>
                    <a:pt x="784885" y="715937"/>
                    <a:pt x="815665" y="731333"/>
                    <a:pt x="824930" y="759700"/>
                  </a:cubicBezTo>
                  <a:close/>
                  <a:moveTo>
                    <a:pt x="30882" y="677992"/>
                  </a:moveTo>
                  <a:cubicBezTo>
                    <a:pt x="0" y="583437"/>
                    <a:pt x="51617" y="481748"/>
                    <a:pt x="146172" y="450866"/>
                  </a:cubicBezTo>
                  <a:cubicBezTo>
                    <a:pt x="160356" y="446233"/>
                    <a:pt x="168099" y="430980"/>
                    <a:pt x="163467" y="416796"/>
                  </a:cubicBezTo>
                  <a:lnTo>
                    <a:pt x="141099" y="348313"/>
                  </a:lnTo>
                  <a:cubicBezTo>
                    <a:pt x="99407" y="220663"/>
                    <a:pt x="169090" y="83384"/>
                    <a:pt x="296741" y="41691"/>
                  </a:cubicBezTo>
                  <a:cubicBezTo>
                    <a:pt x="424391" y="0"/>
                    <a:pt x="561671" y="69683"/>
                    <a:pt x="603362" y="197333"/>
                  </a:cubicBezTo>
                  <a:lnTo>
                    <a:pt x="625730" y="265817"/>
                  </a:lnTo>
                  <a:cubicBezTo>
                    <a:pt x="630362" y="280001"/>
                    <a:pt x="645616" y="287744"/>
                    <a:pt x="659799" y="283110"/>
                  </a:cubicBezTo>
                  <a:cubicBezTo>
                    <a:pt x="754355" y="252228"/>
                    <a:pt x="856043" y="303845"/>
                    <a:pt x="886926" y="398401"/>
                  </a:cubicBezTo>
                  <a:cubicBezTo>
                    <a:pt x="917808" y="492957"/>
                    <a:pt x="866192" y="594645"/>
                    <a:pt x="771635" y="625528"/>
                  </a:cubicBezTo>
                  <a:lnTo>
                    <a:pt x="258009" y="793283"/>
                  </a:lnTo>
                  <a:cubicBezTo>
                    <a:pt x="163453" y="824166"/>
                    <a:pt x="61765" y="772549"/>
                    <a:pt x="30882" y="677992"/>
                  </a:cubicBezTo>
                  <a:close/>
                  <a:moveTo>
                    <a:pt x="333092" y="152981"/>
                  </a:moveTo>
                  <a:cubicBezTo>
                    <a:pt x="285815" y="168422"/>
                    <a:pt x="260006" y="219267"/>
                    <a:pt x="275447" y="266545"/>
                  </a:cubicBezTo>
                  <a:cubicBezTo>
                    <a:pt x="290888" y="313822"/>
                    <a:pt x="341732" y="339631"/>
                    <a:pt x="389011" y="324190"/>
                  </a:cubicBezTo>
                  <a:cubicBezTo>
                    <a:pt x="436289" y="308749"/>
                    <a:pt x="462097" y="257904"/>
                    <a:pt x="446656" y="210626"/>
                  </a:cubicBezTo>
                  <a:cubicBezTo>
                    <a:pt x="431214" y="163349"/>
                    <a:pt x="380370" y="137540"/>
                    <a:pt x="333092" y="152981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11661" y="2173528"/>
              <a:ext cx="1028729" cy="1969049"/>
            </a:xfrm>
            <a:custGeom>
              <a:avLst/>
              <a:gdLst/>
              <a:ahLst/>
              <a:cxnLst/>
              <a:rect l="0" t="0" r="0" b="0"/>
              <a:pathLst>
                <a:path w="1028729" h="1969049">
                  <a:moveTo>
                    <a:pt x="730420" y="847409"/>
                  </a:moveTo>
                  <a:lnTo>
                    <a:pt x="744879" y="891680"/>
                  </a:lnTo>
                  <a:cubicBezTo>
                    <a:pt x="746363" y="896221"/>
                    <a:pt x="745981" y="901165"/>
                    <a:pt x="743819" y="905424"/>
                  </a:cubicBezTo>
                  <a:lnTo>
                    <a:pt x="712608" y="966910"/>
                  </a:lnTo>
                  <a:lnTo>
                    <a:pt x="796808" y="1009649"/>
                  </a:lnTo>
                  <a:cubicBezTo>
                    <a:pt x="801066" y="1011811"/>
                    <a:pt x="804293" y="1015577"/>
                    <a:pt x="805776" y="1020118"/>
                  </a:cubicBezTo>
                  <a:lnTo>
                    <a:pt x="823510" y="1074418"/>
                  </a:lnTo>
                  <a:cubicBezTo>
                    <a:pt x="824994" y="1078958"/>
                    <a:pt x="824612" y="1083902"/>
                    <a:pt x="822450" y="1088162"/>
                  </a:cubicBezTo>
                  <a:lnTo>
                    <a:pt x="797004" y="1138291"/>
                  </a:lnTo>
                  <a:lnTo>
                    <a:pt x="815013" y="1147432"/>
                  </a:lnTo>
                  <a:cubicBezTo>
                    <a:pt x="823883" y="1151935"/>
                    <a:pt x="827423" y="1162775"/>
                    <a:pt x="822921" y="1171645"/>
                  </a:cubicBezTo>
                  <a:lnTo>
                    <a:pt x="796486" y="1223723"/>
                  </a:lnTo>
                  <a:lnTo>
                    <a:pt x="882633" y="1267451"/>
                  </a:lnTo>
                  <a:cubicBezTo>
                    <a:pt x="891503" y="1271953"/>
                    <a:pt x="895044" y="1282794"/>
                    <a:pt x="890541" y="1291664"/>
                  </a:cubicBezTo>
                  <a:lnTo>
                    <a:pt x="846813" y="1377811"/>
                  </a:lnTo>
                  <a:lnTo>
                    <a:pt x="908299" y="1409021"/>
                  </a:lnTo>
                  <a:cubicBezTo>
                    <a:pt x="912557" y="1411183"/>
                    <a:pt x="915784" y="1414948"/>
                    <a:pt x="917267" y="1419490"/>
                  </a:cubicBezTo>
                  <a:lnTo>
                    <a:pt x="929410" y="1456669"/>
                  </a:lnTo>
                  <a:cubicBezTo>
                    <a:pt x="930893" y="1461209"/>
                    <a:pt x="930512" y="1466153"/>
                    <a:pt x="928349" y="1470413"/>
                  </a:cubicBezTo>
                  <a:lnTo>
                    <a:pt x="897139" y="1531898"/>
                  </a:lnTo>
                  <a:lnTo>
                    <a:pt x="913914" y="1583261"/>
                  </a:lnTo>
                  <a:lnTo>
                    <a:pt x="975400" y="1614471"/>
                  </a:lnTo>
                  <a:cubicBezTo>
                    <a:pt x="979660" y="1616633"/>
                    <a:pt x="982886" y="1620400"/>
                    <a:pt x="984369" y="1624940"/>
                  </a:cubicBezTo>
                  <a:lnTo>
                    <a:pt x="996512" y="1662119"/>
                  </a:lnTo>
                  <a:cubicBezTo>
                    <a:pt x="997995" y="1666660"/>
                    <a:pt x="997614" y="1671604"/>
                    <a:pt x="995452" y="1675863"/>
                  </a:cubicBezTo>
                  <a:lnTo>
                    <a:pt x="964241" y="1737349"/>
                  </a:lnTo>
                  <a:lnTo>
                    <a:pt x="1016319" y="1763784"/>
                  </a:lnTo>
                  <a:cubicBezTo>
                    <a:pt x="1025189" y="1768286"/>
                    <a:pt x="1028729" y="1779126"/>
                    <a:pt x="1024227" y="1787996"/>
                  </a:cubicBezTo>
                  <a:lnTo>
                    <a:pt x="951676" y="1930925"/>
                  </a:lnTo>
                  <a:lnTo>
                    <a:pt x="627350" y="937914"/>
                  </a:lnTo>
                  <a:cubicBezTo>
                    <a:pt x="618085" y="909548"/>
                    <a:pt x="633570" y="879041"/>
                    <a:pt x="661937" y="869776"/>
                  </a:cubicBezTo>
                  <a:close/>
                  <a:moveTo>
                    <a:pt x="567258" y="985967"/>
                  </a:moveTo>
                  <a:lnTo>
                    <a:pt x="883197" y="1953296"/>
                  </a:lnTo>
                  <a:lnTo>
                    <a:pt x="746920" y="1884122"/>
                  </a:lnTo>
                  <a:lnTo>
                    <a:pt x="464533" y="1019518"/>
                  </a:lnTo>
                  <a:cubicBezTo>
                    <a:pt x="455268" y="991151"/>
                    <a:pt x="470753" y="960645"/>
                    <a:pt x="499121" y="951380"/>
                  </a:cubicBezTo>
                  <a:cubicBezTo>
                    <a:pt x="527487" y="942115"/>
                    <a:pt x="557994" y="957600"/>
                    <a:pt x="567258" y="985967"/>
                  </a:cubicBezTo>
                  <a:close/>
                  <a:moveTo>
                    <a:pt x="824930" y="759700"/>
                  </a:moveTo>
                  <a:cubicBezTo>
                    <a:pt x="834195" y="788067"/>
                    <a:pt x="818436" y="818662"/>
                    <a:pt x="789732" y="828038"/>
                  </a:cubicBezTo>
                  <a:lnTo>
                    <a:pt x="730420" y="847409"/>
                  </a:lnTo>
                  <a:lnTo>
                    <a:pt x="661937" y="869776"/>
                  </a:lnTo>
                  <a:cubicBezTo>
                    <a:pt x="633570" y="879041"/>
                    <a:pt x="618085" y="909548"/>
                    <a:pt x="627350" y="937914"/>
                  </a:cubicBezTo>
                  <a:lnTo>
                    <a:pt x="951676" y="1930925"/>
                  </a:lnTo>
                  <a:lnTo>
                    <a:pt x="944921" y="1944229"/>
                  </a:lnTo>
                  <a:cubicBezTo>
                    <a:pt x="935917" y="1961968"/>
                    <a:pt x="914236" y="1969049"/>
                    <a:pt x="896496" y="1960045"/>
                  </a:cubicBezTo>
                  <a:lnTo>
                    <a:pt x="883197" y="1953296"/>
                  </a:lnTo>
                  <a:lnTo>
                    <a:pt x="567258" y="985967"/>
                  </a:lnTo>
                  <a:cubicBezTo>
                    <a:pt x="557994" y="957600"/>
                    <a:pt x="527487" y="942115"/>
                    <a:pt x="499121" y="951380"/>
                  </a:cubicBezTo>
                  <a:cubicBezTo>
                    <a:pt x="470753" y="960645"/>
                    <a:pt x="455268" y="991151"/>
                    <a:pt x="464533" y="1019518"/>
                  </a:cubicBezTo>
                  <a:lnTo>
                    <a:pt x="746920" y="1884122"/>
                  </a:lnTo>
                  <a:lnTo>
                    <a:pt x="676022" y="1848132"/>
                  </a:lnTo>
                  <a:cubicBezTo>
                    <a:pt x="663243" y="1841646"/>
                    <a:pt x="653565" y="1830349"/>
                    <a:pt x="649116" y="1816727"/>
                  </a:cubicBezTo>
                  <a:lnTo>
                    <a:pt x="370880" y="964834"/>
                  </a:lnTo>
                  <a:cubicBezTo>
                    <a:pt x="342353" y="973794"/>
                    <a:pt x="311943" y="958416"/>
                    <a:pt x="302744" y="930250"/>
                  </a:cubicBezTo>
                  <a:cubicBezTo>
                    <a:pt x="294327" y="904478"/>
                    <a:pt x="306565" y="876864"/>
                    <a:pt x="330402" y="864999"/>
                  </a:cubicBezTo>
                  <a:lnTo>
                    <a:pt x="329628" y="864628"/>
                  </a:lnTo>
                  <a:lnTo>
                    <a:pt x="755935" y="725392"/>
                  </a:lnTo>
                  <a:lnTo>
                    <a:pt x="756181" y="725312"/>
                  </a:lnTo>
                  <a:cubicBezTo>
                    <a:pt x="784885" y="715937"/>
                    <a:pt x="815665" y="731333"/>
                    <a:pt x="824930" y="759700"/>
                  </a:cubicBezTo>
                  <a:close/>
                  <a:moveTo>
                    <a:pt x="30882" y="677992"/>
                  </a:moveTo>
                  <a:cubicBezTo>
                    <a:pt x="0" y="583437"/>
                    <a:pt x="51617" y="481748"/>
                    <a:pt x="146172" y="450866"/>
                  </a:cubicBezTo>
                  <a:cubicBezTo>
                    <a:pt x="160356" y="446233"/>
                    <a:pt x="168099" y="430980"/>
                    <a:pt x="163467" y="416796"/>
                  </a:cubicBezTo>
                  <a:lnTo>
                    <a:pt x="141099" y="348313"/>
                  </a:lnTo>
                  <a:cubicBezTo>
                    <a:pt x="99407" y="220663"/>
                    <a:pt x="169090" y="83384"/>
                    <a:pt x="296741" y="41691"/>
                  </a:cubicBezTo>
                  <a:cubicBezTo>
                    <a:pt x="424391" y="0"/>
                    <a:pt x="561671" y="69683"/>
                    <a:pt x="603362" y="197333"/>
                  </a:cubicBezTo>
                  <a:lnTo>
                    <a:pt x="625730" y="265817"/>
                  </a:lnTo>
                  <a:cubicBezTo>
                    <a:pt x="630362" y="280001"/>
                    <a:pt x="645616" y="287744"/>
                    <a:pt x="659799" y="283110"/>
                  </a:cubicBezTo>
                  <a:cubicBezTo>
                    <a:pt x="754355" y="252228"/>
                    <a:pt x="856043" y="303845"/>
                    <a:pt x="886926" y="398401"/>
                  </a:cubicBezTo>
                  <a:cubicBezTo>
                    <a:pt x="917808" y="492957"/>
                    <a:pt x="866192" y="594645"/>
                    <a:pt x="771635" y="625528"/>
                  </a:cubicBezTo>
                  <a:lnTo>
                    <a:pt x="258009" y="793283"/>
                  </a:lnTo>
                  <a:cubicBezTo>
                    <a:pt x="163453" y="824166"/>
                    <a:pt x="61765" y="772549"/>
                    <a:pt x="30882" y="677992"/>
                  </a:cubicBezTo>
                  <a:close/>
                  <a:moveTo>
                    <a:pt x="333092" y="152981"/>
                  </a:moveTo>
                  <a:cubicBezTo>
                    <a:pt x="285815" y="168422"/>
                    <a:pt x="260006" y="219267"/>
                    <a:pt x="275447" y="266545"/>
                  </a:cubicBezTo>
                  <a:cubicBezTo>
                    <a:pt x="290888" y="313822"/>
                    <a:pt x="341732" y="339631"/>
                    <a:pt x="389011" y="324190"/>
                  </a:cubicBezTo>
                  <a:cubicBezTo>
                    <a:pt x="436289" y="308749"/>
                    <a:pt x="462097" y="257904"/>
                    <a:pt x="446656" y="210626"/>
                  </a:cubicBezTo>
                  <a:cubicBezTo>
                    <a:pt x="431214" y="163349"/>
                    <a:pt x="380370" y="137540"/>
                    <a:pt x="333092" y="152981"/>
                  </a:cubicBezTo>
                  <a:close/>
                </a:path>
              </a:pathLst>
            </a:custGeom>
            <a:noFill/>
            <a:ln w="13507">
              <a:solidFill>
                <a:srgbClr val="B7B7B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75135" y="3394607"/>
            <a:ext cx="1679912" cy="1363878"/>
            <a:chOff x="1996389" y="3019806"/>
            <a:chExt cx="1679912" cy="1363878"/>
          </a:xfrm>
        </p:grpSpPr>
        <p:sp>
          <p:nvSpPr>
            <p:cNvPr id="11" name="Rounded Rectangle 10"/>
            <p:cNvSpPr/>
            <p:nvPr/>
          </p:nvSpPr>
          <p:spPr>
            <a:xfrm>
              <a:off x="1996389" y="3019806"/>
              <a:ext cx="1679912" cy="1363878"/>
            </a:xfrm>
            <a:custGeom>
              <a:avLst/>
              <a:gdLst/>
              <a:ahLst/>
              <a:cxnLst/>
              <a:rect l="0" t="0" r="0" b="0"/>
              <a:pathLst>
                <a:path w="1679912" h="1363878">
                  <a:moveTo>
                    <a:pt x="856755" y="521271"/>
                  </a:moveTo>
                  <a:lnTo>
                    <a:pt x="894537" y="548502"/>
                  </a:lnTo>
                  <a:cubicBezTo>
                    <a:pt x="898412" y="551295"/>
                    <a:pt x="901020" y="555513"/>
                    <a:pt x="901784" y="560228"/>
                  </a:cubicBezTo>
                  <a:lnTo>
                    <a:pt x="912831" y="628291"/>
                  </a:lnTo>
                  <a:lnTo>
                    <a:pt x="980893" y="617245"/>
                  </a:lnTo>
                  <a:cubicBezTo>
                    <a:pt x="985609" y="616480"/>
                    <a:pt x="990435" y="617619"/>
                    <a:pt x="994310" y="620411"/>
                  </a:cubicBezTo>
                  <a:lnTo>
                    <a:pt x="1026040" y="643280"/>
                  </a:lnTo>
                  <a:cubicBezTo>
                    <a:pt x="1029915" y="646073"/>
                    <a:pt x="1032522" y="650291"/>
                    <a:pt x="1033287" y="655006"/>
                  </a:cubicBezTo>
                  <a:lnTo>
                    <a:pt x="1044334" y="723069"/>
                  </a:lnTo>
                  <a:lnTo>
                    <a:pt x="1101983" y="713712"/>
                  </a:lnTo>
                  <a:cubicBezTo>
                    <a:pt x="1111801" y="712119"/>
                    <a:pt x="1121053" y="718787"/>
                    <a:pt x="1122646" y="728606"/>
                  </a:cubicBezTo>
                  <a:lnTo>
                    <a:pt x="1132002" y="786254"/>
                  </a:lnTo>
                  <a:lnTo>
                    <a:pt x="1227365" y="770777"/>
                  </a:lnTo>
                  <a:cubicBezTo>
                    <a:pt x="1237183" y="769183"/>
                    <a:pt x="1246435" y="775851"/>
                    <a:pt x="1248028" y="785670"/>
                  </a:cubicBezTo>
                  <a:lnTo>
                    <a:pt x="1263505" y="881032"/>
                  </a:lnTo>
                  <a:lnTo>
                    <a:pt x="1321154" y="871675"/>
                  </a:lnTo>
                  <a:cubicBezTo>
                    <a:pt x="1330972" y="870082"/>
                    <a:pt x="1340224" y="876750"/>
                    <a:pt x="1341818" y="886568"/>
                  </a:cubicBezTo>
                  <a:lnTo>
                    <a:pt x="1351173" y="944217"/>
                  </a:lnTo>
                  <a:lnTo>
                    <a:pt x="1419237" y="933171"/>
                  </a:lnTo>
                  <a:cubicBezTo>
                    <a:pt x="1423952" y="932405"/>
                    <a:pt x="1428778" y="933545"/>
                    <a:pt x="1432653" y="936337"/>
                  </a:cubicBezTo>
                  <a:lnTo>
                    <a:pt x="1464383" y="959206"/>
                  </a:lnTo>
                  <a:cubicBezTo>
                    <a:pt x="1468258" y="961999"/>
                    <a:pt x="1470865" y="966217"/>
                    <a:pt x="1471629" y="970932"/>
                  </a:cubicBezTo>
                  <a:lnTo>
                    <a:pt x="1482676" y="1038995"/>
                  </a:lnTo>
                  <a:lnTo>
                    <a:pt x="1575882" y="1023868"/>
                  </a:lnTo>
                  <a:cubicBezTo>
                    <a:pt x="1580596" y="1023103"/>
                    <a:pt x="1585422" y="1024242"/>
                    <a:pt x="1589297" y="1027035"/>
                  </a:cubicBezTo>
                  <a:lnTo>
                    <a:pt x="1635639" y="1060434"/>
                  </a:lnTo>
                  <a:cubicBezTo>
                    <a:pt x="1639515" y="1063227"/>
                    <a:pt x="1642122" y="1067445"/>
                    <a:pt x="1642886" y="1072160"/>
                  </a:cubicBezTo>
                  <a:lnTo>
                    <a:pt x="1674336" y="1265934"/>
                  </a:lnTo>
                  <a:lnTo>
                    <a:pt x="826873" y="655145"/>
                  </a:lnTo>
                  <a:cubicBezTo>
                    <a:pt x="802664" y="637696"/>
                    <a:pt x="797183" y="603926"/>
                    <a:pt x="814631" y="579718"/>
                  </a:cubicBezTo>
                  <a:close/>
                  <a:moveTo>
                    <a:pt x="806662" y="729379"/>
                  </a:moveTo>
                  <a:lnTo>
                    <a:pt x="1632196" y="1324365"/>
                  </a:lnTo>
                  <a:lnTo>
                    <a:pt x="1632208" y="1324373"/>
                  </a:lnTo>
                  <a:lnTo>
                    <a:pt x="1481354" y="1348856"/>
                  </a:lnTo>
                  <a:lnTo>
                    <a:pt x="1481343" y="1348848"/>
                  </a:lnTo>
                  <a:lnTo>
                    <a:pt x="743477" y="817047"/>
                  </a:lnTo>
                  <a:cubicBezTo>
                    <a:pt x="719268" y="799599"/>
                    <a:pt x="713787" y="765830"/>
                    <a:pt x="731235" y="741620"/>
                  </a:cubicBezTo>
                  <a:cubicBezTo>
                    <a:pt x="748683" y="717412"/>
                    <a:pt x="782453" y="711931"/>
                    <a:pt x="806662" y="729379"/>
                  </a:cubicBezTo>
                  <a:close/>
                  <a:moveTo>
                    <a:pt x="881371" y="394688"/>
                  </a:moveTo>
                  <a:cubicBezTo>
                    <a:pt x="905580" y="412136"/>
                    <a:pt x="910893" y="446139"/>
                    <a:pt x="893237" y="470635"/>
                  </a:cubicBezTo>
                  <a:lnTo>
                    <a:pt x="825168" y="565079"/>
                  </a:lnTo>
                  <a:lnTo>
                    <a:pt x="825171" y="565095"/>
                  </a:lnTo>
                  <a:lnTo>
                    <a:pt x="814631" y="579718"/>
                  </a:lnTo>
                  <a:cubicBezTo>
                    <a:pt x="797183" y="603926"/>
                    <a:pt x="802664" y="637696"/>
                    <a:pt x="826873" y="655145"/>
                  </a:cubicBezTo>
                  <a:lnTo>
                    <a:pt x="1674336" y="1265934"/>
                  </a:lnTo>
                  <a:lnTo>
                    <a:pt x="1676725" y="1280644"/>
                  </a:lnTo>
                  <a:cubicBezTo>
                    <a:pt x="1679912" y="1300282"/>
                    <a:pt x="1666576" y="1318785"/>
                    <a:pt x="1646939" y="1321972"/>
                  </a:cubicBezTo>
                  <a:lnTo>
                    <a:pt x="1632196" y="1324365"/>
                  </a:lnTo>
                  <a:lnTo>
                    <a:pt x="806662" y="729379"/>
                  </a:lnTo>
                  <a:cubicBezTo>
                    <a:pt x="782453" y="711931"/>
                    <a:pt x="748683" y="717412"/>
                    <a:pt x="731235" y="741620"/>
                  </a:cubicBezTo>
                  <a:cubicBezTo>
                    <a:pt x="713787" y="765830"/>
                    <a:pt x="719268" y="799599"/>
                    <a:pt x="743477" y="817047"/>
                  </a:cubicBezTo>
                  <a:lnTo>
                    <a:pt x="1481343" y="1348848"/>
                  </a:lnTo>
                  <a:lnTo>
                    <a:pt x="1402881" y="1361583"/>
                  </a:lnTo>
                  <a:cubicBezTo>
                    <a:pt x="1388735" y="1363878"/>
                    <a:pt x="1374257" y="1360462"/>
                    <a:pt x="1362632" y="1352082"/>
                  </a:cubicBezTo>
                  <a:lnTo>
                    <a:pt x="635604" y="828092"/>
                  </a:lnTo>
                  <a:cubicBezTo>
                    <a:pt x="617845" y="852150"/>
                    <a:pt x="584217" y="857659"/>
                    <a:pt x="560180" y="840335"/>
                  </a:cubicBezTo>
                  <a:cubicBezTo>
                    <a:pt x="536153" y="823018"/>
                    <a:pt x="530739" y="789393"/>
                    <a:pt x="547920" y="764940"/>
                  </a:cubicBezTo>
                  <a:lnTo>
                    <a:pt x="805569" y="407450"/>
                  </a:lnTo>
                  <a:cubicBezTo>
                    <a:pt x="823224" y="382954"/>
                    <a:pt x="857162" y="377240"/>
                    <a:pt x="881371" y="394688"/>
                  </a:cubicBezTo>
                  <a:close/>
                  <a:moveTo>
                    <a:pt x="170828" y="734404"/>
                  </a:moveTo>
                  <a:cubicBezTo>
                    <a:pt x="131553" y="740779"/>
                    <a:pt x="94548" y="714108"/>
                    <a:pt x="88173" y="674833"/>
                  </a:cubicBezTo>
                  <a:lnTo>
                    <a:pt x="6374" y="170828"/>
                  </a:lnTo>
                  <a:cubicBezTo>
                    <a:pt x="0" y="131553"/>
                    <a:pt x="26671" y="94547"/>
                    <a:pt x="65946" y="88173"/>
                  </a:cubicBezTo>
                  <a:lnTo>
                    <a:pt x="569951" y="6374"/>
                  </a:lnTo>
                  <a:cubicBezTo>
                    <a:pt x="609226" y="0"/>
                    <a:pt x="646231" y="26671"/>
                    <a:pt x="652605" y="65946"/>
                  </a:cubicBezTo>
                  <a:lnTo>
                    <a:pt x="696879" y="338740"/>
                  </a:lnTo>
                  <a:cubicBezTo>
                    <a:pt x="701471" y="367029"/>
                    <a:pt x="694660" y="395952"/>
                    <a:pt x="677902" y="419203"/>
                  </a:cubicBezTo>
                  <a:cubicBezTo>
                    <a:pt x="629709" y="486072"/>
                    <a:pt x="564373" y="576723"/>
                    <a:pt x="513962" y="646669"/>
                  </a:cubicBezTo>
                  <a:cubicBezTo>
                    <a:pt x="497203" y="669920"/>
                    <a:pt x="471912" y="685539"/>
                    <a:pt x="443622" y="690131"/>
                  </a:cubicBezTo>
                  <a:close/>
                  <a:moveTo>
                    <a:pt x="187222" y="242778"/>
                  </a:moveTo>
                  <a:cubicBezTo>
                    <a:pt x="158142" y="283126"/>
                    <a:pt x="167276" y="339409"/>
                    <a:pt x="207625" y="368489"/>
                  </a:cubicBezTo>
                  <a:cubicBezTo>
                    <a:pt x="247973" y="397569"/>
                    <a:pt x="304256" y="388434"/>
                    <a:pt x="333335" y="348086"/>
                  </a:cubicBezTo>
                  <a:cubicBezTo>
                    <a:pt x="362416" y="307737"/>
                    <a:pt x="353282" y="251455"/>
                    <a:pt x="312933" y="222375"/>
                  </a:cubicBezTo>
                  <a:cubicBezTo>
                    <a:pt x="272585" y="193294"/>
                    <a:pt x="216302" y="202430"/>
                    <a:pt x="187222" y="242778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96389" y="3019806"/>
              <a:ext cx="1679912" cy="1363878"/>
            </a:xfrm>
            <a:custGeom>
              <a:avLst/>
              <a:gdLst/>
              <a:ahLst/>
              <a:cxnLst/>
              <a:rect l="0" t="0" r="0" b="0"/>
              <a:pathLst>
                <a:path w="1679912" h="1363878">
                  <a:moveTo>
                    <a:pt x="856755" y="521271"/>
                  </a:moveTo>
                  <a:lnTo>
                    <a:pt x="894537" y="548502"/>
                  </a:lnTo>
                  <a:cubicBezTo>
                    <a:pt x="898412" y="551295"/>
                    <a:pt x="901020" y="555513"/>
                    <a:pt x="901784" y="560228"/>
                  </a:cubicBezTo>
                  <a:lnTo>
                    <a:pt x="912831" y="628291"/>
                  </a:lnTo>
                  <a:lnTo>
                    <a:pt x="980893" y="617245"/>
                  </a:lnTo>
                  <a:cubicBezTo>
                    <a:pt x="985609" y="616480"/>
                    <a:pt x="990435" y="617619"/>
                    <a:pt x="994310" y="620411"/>
                  </a:cubicBezTo>
                  <a:lnTo>
                    <a:pt x="1026040" y="643280"/>
                  </a:lnTo>
                  <a:cubicBezTo>
                    <a:pt x="1029915" y="646073"/>
                    <a:pt x="1032522" y="650291"/>
                    <a:pt x="1033287" y="655006"/>
                  </a:cubicBezTo>
                  <a:lnTo>
                    <a:pt x="1044334" y="723069"/>
                  </a:lnTo>
                  <a:lnTo>
                    <a:pt x="1101983" y="713712"/>
                  </a:lnTo>
                  <a:cubicBezTo>
                    <a:pt x="1111801" y="712119"/>
                    <a:pt x="1121053" y="718787"/>
                    <a:pt x="1122646" y="728606"/>
                  </a:cubicBezTo>
                  <a:lnTo>
                    <a:pt x="1132002" y="786254"/>
                  </a:lnTo>
                  <a:lnTo>
                    <a:pt x="1227365" y="770777"/>
                  </a:lnTo>
                  <a:cubicBezTo>
                    <a:pt x="1237183" y="769183"/>
                    <a:pt x="1246435" y="775851"/>
                    <a:pt x="1248028" y="785670"/>
                  </a:cubicBezTo>
                  <a:lnTo>
                    <a:pt x="1263505" y="881032"/>
                  </a:lnTo>
                  <a:lnTo>
                    <a:pt x="1321154" y="871675"/>
                  </a:lnTo>
                  <a:cubicBezTo>
                    <a:pt x="1330972" y="870082"/>
                    <a:pt x="1340224" y="876750"/>
                    <a:pt x="1341818" y="886568"/>
                  </a:cubicBezTo>
                  <a:lnTo>
                    <a:pt x="1351173" y="944217"/>
                  </a:lnTo>
                  <a:lnTo>
                    <a:pt x="1419237" y="933171"/>
                  </a:lnTo>
                  <a:cubicBezTo>
                    <a:pt x="1423952" y="932405"/>
                    <a:pt x="1428778" y="933545"/>
                    <a:pt x="1432653" y="936337"/>
                  </a:cubicBezTo>
                  <a:lnTo>
                    <a:pt x="1464383" y="959206"/>
                  </a:lnTo>
                  <a:cubicBezTo>
                    <a:pt x="1468258" y="961999"/>
                    <a:pt x="1470865" y="966217"/>
                    <a:pt x="1471629" y="970932"/>
                  </a:cubicBezTo>
                  <a:lnTo>
                    <a:pt x="1482676" y="1038995"/>
                  </a:lnTo>
                  <a:lnTo>
                    <a:pt x="1575882" y="1023868"/>
                  </a:lnTo>
                  <a:cubicBezTo>
                    <a:pt x="1580596" y="1023103"/>
                    <a:pt x="1585422" y="1024242"/>
                    <a:pt x="1589297" y="1027035"/>
                  </a:cubicBezTo>
                  <a:lnTo>
                    <a:pt x="1635639" y="1060434"/>
                  </a:lnTo>
                  <a:cubicBezTo>
                    <a:pt x="1639515" y="1063227"/>
                    <a:pt x="1642122" y="1067445"/>
                    <a:pt x="1642886" y="1072160"/>
                  </a:cubicBezTo>
                  <a:lnTo>
                    <a:pt x="1674336" y="1265934"/>
                  </a:lnTo>
                  <a:lnTo>
                    <a:pt x="826873" y="655145"/>
                  </a:lnTo>
                  <a:cubicBezTo>
                    <a:pt x="802664" y="637696"/>
                    <a:pt x="797183" y="603926"/>
                    <a:pt x="814631" y="579718"/>
                  </a:cubicBezTo>
                  <a:close/>
                  <a:moveTo>
                    <a:pt x="806662" y="729379"/>
                  </a:moveTo>
                  <a:lnTo>
                    <a:pt x="1632196" y="1324365"/>
                  </a:lnTo>
                  <a:lnTo>
                    <a:pt x="1632208" y="1324373"/>
                  </a:lnTo>
                  <a:lnTo>
                    <a:pt x="1481354" y="1348856"/>
                  </a:lnTo>
                  <a:lnTo>
                    <a:pt x="1481343" y="1348848"/>
                  </a:lnTo>
                  <a:lnTo>
                    <a:pt x="743477" y="817047"/>
                  </a:lnTo>
                  <a:cubicBezTo>
                    <a:pt x="719268" y="799599"/>
                    <a:pt x="713787" y="765830"/>
                    <a:pt x="731235" y="741620"/>
                  </a:cubicBezTo>
                  <a:cubicBezTo>
                    <a:pt x="748683" y="717412"/>
                    <a:pt x="782453" y="711931"/>
                    <a:pt x="806662" y="729379"/>
                  </a:cubicBezTo>
                  <a:close/>
                  <a:moveTo>
                    <a:pt x="881371" y="394688"/>
                  </a:moveTo>
                  <a:cubicBezTo>
                    <a:pt x="905580" y="412136"/>
                    <a:pt x="910893" y="446139"/>
                    <a:pt x="893237" y="470635"/>
                  </a:cubicBezTo>
                  <a:lnTo>
                    <a:pt x="825168" y="565079"/>
                  </a:lnTo>
                  <a:lnTo>
                    <a:pt x="825171" y="565095"/>
                  </a:lnTo>
                  <a:lnTo>
                    <a:pt x="814631" y="579718"/>
                  </a:lnTo>
                  <a:cubicBezTo>
                    <a:pt x="797183" y="603926"/>
                    <a:pt x="802664" y="637696"/>
                    <a:pt x="826873" y="655145"/>
                  </a:cubicBezTo>
                  <a:lnTo>
                    <a:pt x="1674336" y="1265934"/>
                  </a:lnTo>
                  <a:lnTo>
                    <a:pt x="1676725" y="1280644"/>
                  </a:lnTo>
                  <a:cubicBezTo>
                    <a:pt x="1679912" y="1300282"/>
                    <a:pt x="1666576" y="1318785"/>
                    <a:pt x="1646939" y="1321972"/>
                  </a:cubicBezTo>
                  <a:lnTo>
                    <a:pt x="1632196" y="1324365"/>
                  </a:lnTo>
                  <a:lnTo>
                    <a:pt x="806662" y="729379"/>
                  </a:lnTo>
                  <a:cubicBezTo>
                    <a:pt x="782453" y="711931"/>
                    <a:pt x="748683" y="717412"/>
                    <a:pt x="731235" y="741620"/>
                  </a:cubicBezTo>
                  <a:cubicBezTo>
                    <a:pt x="713787" y="765830"/>
                    <a:pt x="719268" y="799599"/>
                    <a:pt x="743477" y="817047"/>
                  </a:cubicBezTo>
                  <a:lnTo>
                    <a:pt x="1481343" y="1348848"/>
                  </a:lnTo>
                  <a:lnTo>
                    <a:pt x="1402881" y="1361583"/>
                  </a:lnTo>
                  <a:cubicBezTo>
                    <a:pt x="1388735" y="1363878"/>
                    <a:pt x="1374257" y="1360462"/>
                    <a:pt x="1362632" y="1352082"/>
                  </a:cubicBezTo>
                  <a:lnTo>
                    <a:pt x="635604" y="828092"/>
                  </a:lnTo>
                  <a:cubicBezTo>
                    <a:pt x="617845" y="852150"/>
                    <a:pt x="584217" y="857659"/>
                    <a:pt x="560180" y="840335"/>
                  </a:cubicBezTo>
                  <a:cubicBezTo>
                    <a:pt x="536153" y="823018"/>
                    <a:pt x="530739" y="789393"/>
                    <a:pt x="547920" y="764940"/>
                  </a:cubicBezTo>
                  <a:lnTo>
                    <a:pt x="805569" y="407450"/>
                  </a:lnTo>
                  <a:cubicBezTo>
                    <a:pt x="823224" y="382954"/>
                    <a:pt x="857162" y="377240"/>
                    <a:pt x="881371" y="394688"/>
                  </a:cubicBezTo>
                  <a:close/>
                  <a:moveTo>
                    <a:pt x="170828" y="734404"/>
                  </a:moveTo>
                  <a:cubicBezTo>
                    <a:pt x="131553" y="740779"/>
                    <a:pt x="94548" y="714108"/>
                    <a:pt x="88173" y="674833"/>
                  </a:cubicBezTo>
                  <a:lnTo>
                    <a:pt x="6374" y="170828"/>
                  </a:lnTo>
                  <a:cubicBezTo>
                    <a:pt x="0" y="131553"/>
                    <a:pt x="26671" y="94547"/>
                    <a:pt x="65946" y="88173"/>
                  </a:cubicBezTo>
                  <a:lnTo>
                    <a:pt x="569951" y="6374"/>
                  </a:lnTo>
                  <a:cubicBezTo>
                    <a:pt x="609226" y="0"/>
                    <a:pt x="646231" y="26671"/>
                    <a:pt x="652605" y="65946"/>
                  </a:cubicBezTo>
                  <a:lnTo>
                    <a:pt x="696879" y="338740"/>
                  </a:lnTo>
                  <a:cubicBezTo>
                    <a:pt x="701471" y="367029"/>
                    <a:pt x="694660" y="395952"/>
                    <a:pt x="677902" y="419203"/>
                  </a:cubicBezTo>
                  <a:cubicBezTo>
                    <a:pt x="629709" y="486072"/>
                    <a:pt x="564373" y="576723"/>
                    <a:pt x="513962" y="646669"/>
                  </a:cubicBezTo>
                  <a:cubicBezTo>
                    <a:pt x="497203" y="669920"/>
                    <a:pt x="471912" y="685539"/>
                    <a:pt x="443622" y="690131"/>
                  </a:cubicBezTo>
                  <a:close/>
                  <a:moveTo>
                    <a:pt x="187222" y="242778"/>
                  </a:moveTo>
                  <a:cubicBezTo>
                    <a:pt x="158142" y="283126"/>
                    <a:pt x="167276" y="339409"/>
                    <a:pt x="207625" y="368489"/>
                  </a:cubicBezTo>
                  <a:cubicBezTo>
                    <a:pt x="247973" y="397569"/>
                    <a:pt x="304256" y="388434"/>
                    <a:pt x="333335" y="348086"/>
                  </a:cubicBezTo>
                  <a:cubicBezTo>
                    <a:pt x="362416" y="307737"/>
                    <a:pt x="353282" y="251455"/>
                    <a:pt x="312933" y="222375"/>
                  </a:cubicBezTo>
                  <a:cubicBezTo>
                    <a:pt x="272585" y="193294"/>
                    <a:pt x="216302" y="202430"/>
                    <a:pt x="187222" y="242778"/>
                  </a:cubicBezTo>
                  <a:close/>
                </a:path>
              </a:pathLst>
            </a:custGeom>
            <a:noFill/>
            <a:ln w="13507">
              <a:solidFill>
                <a:srgbClr val="B7B7B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60286" y="3226141"/>
            <a:ext cx="961327" cy="1033171"/>
            <a:chOff x="5381540" y="2851340"/>
            <a:chExt cx="961327" cy="1033171"/>
          </a:xfrm>
        </p:grpSpPr>
        <p:sp>
          <p:nvSpPr>
            <p:cNvPr id="14" name="Rounded Rectangle 13"/>
            <p:cNvSpPr/>
            <p:nvPr/>
          </p:nvSpPr>
          <p:spPr>
            <a:xfrm>
              <a:off x="5381540" y="2851340"/>
              <a:ext cx="961327" cy="1033171"/>
            </a:xfrm>
            <a:custGeom>
              <a:avLst/>
              <a:gdLst/>
              <a:ahLst/>
              <a:cxnLst/>
              <a:rect l="0" t="0" r="0" b="0"/>
              <a:pathLst>
                <a:path w="961327" h="1033171">
                  <a:moveTo>
                    <a:pt x="957136" y="670667"/>
                  </a:moveTo>
                  <a:cubicBezTo>
                    <a:pt x="961327" y="709158"/>
                    <a:pt x="944606" y="746951"/>
                    <a:pt x="913302" y="769737"/>
                  </a:cubicBezTo>
                  <a:lnTo>
                    <a:pt x="588590" y="1006089"/>
                  </a:lnTo>
                  <a:cubicBezTo>
                    <a:pt x="557285" y="1028874"/>
                    <a:pt x="516182" y="1033171"/>
                    <a:pt x="480842" y="1017352"/>
                  </a:cubicBezTo>
                  <a:lnTo>
                    <a:pt x="277771" y="926454"/>
                  </a:lnTo>
                  <a:lnTo>
                    <a:pt x="28278" y="583700"/>
                  </a:lnTo>
                  <a:lnTo>
                    <a:pt x="4191" y="362503"/>
                  </a:lnTo>
                  <a:cubicBezTo>
                    <a:pt x="0" y="324012"/>
                    <a:pt x="16721" y="286220"/>
                    <a:pt x="48025" y="263434"/>
                  </a:cubicBezTo>
                  <a:lnTo>
                    <a:pt x="372737" y="27082"/>
                  </a:lnTo>
                  <a:cubicBezTo>
                    <a:pt x="404042" y="4296"/>
                    <a:pt x="445145" y="0"/>
                    <a:pt x="480485" y="15818"/>
                  </a:cubicBezTo>
                  <a:lnTo>
                    <a:pt x="850028" y="181233"/>
                  </a:lnTo>
                  <a:cubicBezTo>
                    <a:pt x="885065" y="196917"/>
                    <a:pt x="909151" y="230010"/>
                    <a:pt x="913307" y="268170"/>
                  </a:cubicBezTo>
                  <a:close/>
                  <a:moveTo>
                    <a:pt x="411840" y="115576"/>
                  </a:moveTo>
                  <a:lnTo>
                    <a:pt x="120263" y="327809"/>
                  </a:lnTo>
                  <a:cubicBezTo>
                    <a:pt x="104606" y="339205"/>
                    <a:pt x="96245" y="358108"/>
                    <a:pt x="98347" y="377359"/>
                  </a:cubicBezTo>
                  <a:lnTo>
                    <a:pt x="113861" y="519467"/>
                  </a:lnTo>
                  <a:cubicBezTo>
                    <a:pt x="113966" y="520436"/>
                    <a:pt x="115081" y="520929"/>
                    <a:pt x="115870" y="520355"/>
                  </a:cubicBezTo>
                  <a:cubicBezTo>
                    <a:pt x="139996" y="502794"/>
                    <a:pt x="173792" y="508116"/>
                    <a:pt x="191354" y="532243"/>
                  </a:cubicBezTo>
                  <a:lnTo>
                    <a:pt x="382141" y="794356"/>
                  </a:lnTo>
                  <a:cubicBezTo>
                    <a:pt x="399702" y="818484"/>
                    <a:pt x="394380" y="852278"/>
                    <a:pt x="370253" y="869840"/>
                  </a:cubicBezTo>
                  <a:cubicBezTo>
                    <a:pt x="369463" y="870415"/>
                    <a:pt x="369590" y="871630"/>
                    <a:pt x="370482" y="872030"/>
                  </a:cubicBezTo>
                  <a:lnTo>
                    <a:pt x="500948" y="930471"/>
                  </a:lnTo>
                  <a:cubicBezTo>
                    <a:pt x="518620" y="938388"/>
                    <a:pt x="539178" y="936241"/>
                    <a:pt x="554835" y="924845"/>
                  </a:cubicBezTo>
                  <a:lnTo>
                    <a:pt x="846411" y="712612"/>
                  </a:lnTo>
                  <a:cubicBezTo>
                    <a:pt x="862067" y="701216"/>
                    <a:pt x="870428" y="682313"/>
                    <a:pt x="868327" y="663063"/>
                  </a:cubicBezTo>
                  <a:lnTo>
                    <a:pt x="828901" y="301914"/>
                  </a:lnTo>
                  <a:cubicBezTo>
                    <a:pt x="826820" y="282845"/>
                    <a:pt x="814783" y="266308"/>
                    <a:pt x="797277" y="258466"/>
                  </a:cubicBezTo>
                  <a:lnTo>
                    <a:pt x="465726" y="109950"/>
                  </a:lnTo>
                  <a:cubicBezTo>
                    <a:pt x="448053" y="102034"/>
                    <a:pt x="427496" y="104180"/>
                    <a:pt x="411840" y="115576"/>
                  </a:cubicBezTo>
                  <a:close/>
                </a:path>
              </a:pathLst>
            </a:custGeom>
            <a:solidFill>
              <a:srgbClr val="54502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381540" y="2851340"/>
              <a:ext cx="961327" cy="1033171"/>
            </a:xfrm>
            <a:custGeom>
              <a:avLst/>
              <a:gdLst/>
              <a:ahLst/>
              <a:cxnLst/>
              <a:rect l="0" t="0" r="0" b="0"/>
              <a:pathLst>
                <a:path w="961327" h="1033171">
                  <a:moveTo>
                    <a:pt x="957136" y="670667"/>
                  </a:moveTo>
                  <a:cubicBezTo>
                    <a:pt x="961327" y="709158"/>
                    <a:pt x="944606" y="746951"/>
                    <a:pt x="913302" y="769737"/>
                  </a:cubicBezTo>
                  <a:lnTo>
                    <a:pt x="588590" y="1006089"/>
                  </a:lnTo>
                  <a:cubicBezTo>
                    <a:pt x="557285" y="1028874"/>
                    <a:pt x="516182" y="1033171"/>
                    <a:pt x="480842" y="1017352"/>
                  </a:cubicBezTo>
                  <a:lnTo>
                    <a:pt x="277771" y="926454"/>
                  </a:lnTo>
                  <a:lnTo>
                    <a:pt x="28278" y="583700"/>
                  </a:lnTo>
                  <a:lnTo>
                    <a:pt x="4191" y="362503"/>
                  </a:lnTo>
                  <a:cubicBezTo>
                    <a:pt x="0" y="324012"/>
                    <a:pt x="16721" y="286220"/>
                    <a:pt x="48025" y="263434"/>
                  </a:cubicBezTo>
                  <a:lnTo>
                    <a:pt x="372737" y="27082"/>
                  </a:lnTo>
                  <a:cubicBezTo>
                    <a:pt x="404042" y="4296"/>
                    <a:pt x="445145" y="0"/>
                    <a:pt x="480485" y="15818"/>
                  </a:cubicBezTo>
                  <a:lnTo>
                    <a:pt x="850028" y="181233"/>
                  </a:lnTo>
                  <a:cubicBezTo>
                    <a:pt x="885065" y="196917"/>
                    <a:pt x="909151" y="230010"/>
                    <a:pt x="913307" y="268170"/>
                  </a:cubicBezTo>
                  <a:close/>
                  <a:moveTo>
                    <a:pt x="411840" y="115576"/>
                  </a:moveTo>
                  <a:lnTo>
                    <a:pt x="120263" y="327809"/>
                  </a:lnTo>
                  <a:cubicBezTo>
                    <a:pt x="104606" y="339205"/>
                    <a:pt x="96245" y="358108"/>
                    <a:pt x="98347" y="377359"/>
                  </a:cubicBezTo>
                  <a:lnTo>
                    <a:pt x="113861" y="519467"/>
                  </a:lnTo>
                  <a:cubicBezTo>
                    <a:pt x="113966" y="520436"/>
                    <a:pt x="115081" y="520929"/>
                    <a:pt x="115870" y="520355"/>
                  </a:cubicBezTo>
                  <a:cubicBezTo>
                    <a:pt x="139996" y="502794"/>
                    <a:pt x="173792" y="508116"/>
                    <a:pt x="191354" y="532243"/>
                  </a:cubicBezTo>
                  <a:lnTo>
                    <a:pt x="382141" y="794356"/>
                  </a:lnTo>
                  <a:cubicBezTo>
                    <a:pt x="399702" y="818484"/>
                    <a:pt x="394380" y="852278"/>
                    <a:pt x="370253" y="869840"/>
                  </a:cubicBezTo>
                  <a:cubicBezTo>
                    <a:pt x="369463" y="870415"/>
                    <a:pt x="369590" y="871630"/>
                    <a:pt x="370482" y="872030"/>
                  </a:cubicBezTo>
                  <a:lnTo>
                    <a:pt x="500948" y="930471"/>
                  </a:lnTo>
                  <a:cubicBezTo>
                    <a:pt x="518620" y="938388"/>
                    <a:pt x="539178" y="936241"/>
                    <a:pt x="554835" y="924845"/>
                  </a:cubicBezTo>
                  <a:lnTo>
                    <a:pt x="846411" y="712612"/>
                  </a:lnTo>
                  <a:cubicBezTo>
                    <a:pt x="862067" y="701216"/>
                    <a:pt x="870428" y="682313"/>
                    <a:pt x="868327" y="663063"/>
                  </a:cubicBezTo>
                  <a:lnTo>
                    <a:pt x="828901" y="301914"/>
                  </a:lnTo>
                  <a:cubicBezTo>
                    <a:pt x="826820" y="282845"/>
                    <a:pt x="814783" y="266308"/>
                    <a:pt x="797277" y="258466"/>
                  </a:cubicBezTo>
                  <a:lnTo>
                    <a:pt x="465726" y="109950"/>
                  </a:lnTo>
                  <a:cubicBezTo>
                    <a:pt x="448053" y="102034"/>
                    <a:pt x="427496" y="104180"/>
                    <a:pt x="411840" y="115576"/>
                  </a:cubicBezTo>
                  <a:close/>
                </a:path>
              </a:pathLst>
            </a:custGeom>
            <a:noFill/>
            <a:ln w="13507">
              <a:solidFill>
                <a:srgbClr val="FFE71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42096" y="2383534"/>
            <a:ext cx="1066303" cy="1025601"/>
            <a:chOff x="4263350" y="2008733"/>
            <a:chExt cx="1066303" cy="1025601"/>
          </a:xfrm>
        </p:grpSpPr>
        <p:sp>
          <p:nvSpPr>
            <p:cNvPr id="17" name="Rounded Rectangle 16"/>
            <p:cNvSpPr/>
            <p:nvPr/>
          </p:nvSpPr>
          <p:spPr>
            <a:xfrm>
              <a:off x="4263350" y="2008733"/>
              <a:ext cx="1066303" cy="1025601"/>
            </a:xfrm>
            <a:custGeom>
              <a:avLst/>
              <a:gdLst/>
              <a:ahLst/>
              <a:cxnLst/>
              <a:rect l="0" t="0" r="0" b="0"/>
              <a:pathLst>
                <a:path w="1066303" h="1025601">
                  <a:moveTo>
                    <a:pt x="175536" y="888182"/>
                  </a:moveTo>
                  <a:cubicBezTo>
                    <a:pt x="51399" y="762903"/>
                    <a:pt x="0" y="574276"/>
                    <a:pt x="58347" y="395026"/>
                  </a:cubicBezTo>
                  <a:cubicBezTo>
                    <a:pt x="141475" y="139641"/>
                    <a:pt x="415894" y="0"/>
                    <a:pt x="671278" y="83129"/>
                  </a:cubicBezTo>
                  <a:cubicBezTo>
                    <a:pt x="926663" y="166257"/>
                    <a:pt x="1066303" y="440676"/>
                    <a:pt x="983175" y="696060"/>
                  </a:cubicBezTo>
                  <a:cubicBezTo>
                    <a:pt x="924925" y="875011"/>
                    <a:pt x="772753" y="997132"/>
                    <a:pt x="599020" y="1025601"/>
                  </a:cubicBezTo>
                  <a:close/>
                  <a:moveTo>
                    <a:pt x="231623" y="735548"/>
                  </a:moveTo>
                  <a:cubicBezTo>
                    <a:pt x="240859" y="707173"/>
                    <a:pt x="271351" y="691656"/>
                    <a:pt x="299727" y="700893"/>
                  </a:cubicBezTo>
                  <a:lnTo>
                    <a:pt x="608003" y="801238"/>
                  </a:lnTo>
                  <a:cubicBezTo>
                    <a:pt x="636379" y="810475"/>
                    <a:pt x="651894" y="840966"/>
                    <a:pt x="642658" y="869342"/>
                  </a:cubicBezTo>
                  <a:cubicBezTo>
                    <a:pt x="634591" y="894124"/>
                    <a:pt x="657162" y="917300"/>
                    <a:pt x="680981" y="906724"/>
                  </a:cubicBezTo>
                  <a:cubicBezTo>
                    <a:pt x="779828" y="862836"/>
                    <a:pt x="860363" y="778780"/>
                    <a:pt x="896473" y="667844"/>
                  </a:cubicBezTo>
                  <a:cubicBezTo>
                    <a:pt x="964014" y="460344"/>
                    <a:pt x="850557" y="237379"/>
                    <a:pt x="643056" y="169837"/>
                  </a:cubicBezTo>
                  <a:cubicBezTo>
                    <a:pt x="435557" y="102295"/>
                    <a:pt x="212592" y="215753"/>
                    <a:pt x="145050" y="423253"/>
                  </a:cubicBezTo>
                  <a:cubicBezTo>
                    <a:pt x="108939" y="534190"/>
                    <a:pt x="124566" y="649546"/>
                    <a:pt x="178638" y="743209"/>
                  </a:cubicBezTo>
                  <a:cubicBezTo>
                    <a:pt x="191669" y="765780"/>
                    <a:pt x="223556" y="760331"/>
                    <a:pt x="231623" y="735548"/>
                  </a:cubicBezTo>
                  <a:close/>
                </a:path>
              </a:pathLst>
            </a:custGeom>
            <a:solidFill>
              <a:srgbClr val="4B533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3350" y="2008733"/>
              <a:ext cx="1066303" cy="1025601"/>
            </a:xfrm>
            <a:custGeom>
              <a:avLst/>
              <a:gdLst/>
              <a:ahLst/>
              <a:cxnLst/>
              <a:rect l="0" t="0" r="0" b="0"/>
              <a:pathLst>
                <a:path w="1066303" h="1025601">
                  <a:moveTo>
                    <a:pt x="175536" y="888182"/>
                  </a:moveTo>
                  <a:cubicBezTo>
                    <a:pt x="51399" y="762903"/>
                    <a:pt x="0" y="574276"/>
                    <a:pt x="58347" y="395026"/>
                  </a:cubicBezTo>
                  <a:cubicBezTo>
                    <a:pt x="141475" y="139641"/>
                    <a:pt x="415894" y="0"/>
                    <a:pt x="671278" y="83129"/>
                  </a:cubicBezTo>
                  <a:cubicBezTo>
                    <a:pt x="926663" y="166257"/>
                    <a:pt x="1066303" y="440676"/>
                    <a:pt x="983175" y="696060"/>
                  </a:cubicBezTo>
                  <a:cubicBezTo>
                    <a:pt x="924925" y="875011"/>
                    <a:pt x="772753" y="997132"/>
                    <a:pt x="599020" y="1025601"/>
                  </a:cubicBezTo>
                  <a:close/>
                  <a:moveTo>
                    <a:pt x="231623" y="735548"/>
                  </a:moveTo>
                  <a:cubicBezTo>
                    <a:pt x="240859" y="707173"/>
                    <a:pt x="271351" y="691656"/>
                    <a:pt x="299727" y="700893"/>
                  </a:cubicBezTo>
                  <a:lnTo>
                    <a:pt x="608003" y="801238"/>
                  </a:lnTo>
                  <a:cubicBezTo>
                    <a:pt x="636379" y="810475"/>
                    <a:pt x="651894" y="840966"/>
                    <a:pt x="642658" y="869342"/>
                  </a:cubicBezTo>
                  <a:cubicBezTo>
                    <a:pt x="634591" y="894124"/>
                    <a:pt x="657162" y="917300"/>
                    <a:pt x="680981" y="906724"/>
                  </a:cubicBezTo>
                  <a:cubicBezTo>
                    <a:pt x="779828" y="862836"/>
                    <a:pt x="860363" y="778780"/>
                    <a:pt x="896473" y="667844"/>
                  </a:cubicBezTo>
                  <a:cubicBezTo>
                    <a:pt x="964014" y="460344"/>
                    <a:pt x="850557" y="237379"/>
                    <a:pt x="643056" y="169837"/>
                  </a:cubicBezTo>
                  <a:cubicBezTo>
                    <a:pt x="435557" y="102295"/>
                    <a:pt x="212592" y="215753"/>
                    <a:pt x="145050" y="423253"/>
                  </a:cubicBezTo>
                  <a:cubicBezTo>
                    <a:pt x="108939" y="534190"/>
                    <a:pt x="124566" y="649546"/>
                    <a:pt x="178638" y="743209"/>
                  </a:cubicBezTo>
                  <a:cubicBezTo>
                    <a:pt x="191669" y="765780"/>
                    <a:pt x="223556" y="760331"/>
                    <a:pt x="231623" y="735548"/>
                  </a:cubicBezTo>
                  <a:close/>
                </a:path>
              </a:pathLst>
            </a:custGeom>
            <a:noFill/>
            <a:ln w="13507">
              <a:solidFill>
                <a:srgbClr val="A6DA3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95107" y="2448831"/>
            <a:ext cx="1114155" cy="1024713"/>
            <a:chOff x="2916361" y="2074030"/>
            <a:chExt cx="1114155" cy="1024713"/>
          </a:xfrm>
        </p:grpSpPr>
        <p:sp>
          <p:nvSpPr>
            <p:cNvPr id="20" name="Rounded Rectangle 19"/>
            <p:cNvSpPr/>
            <p:nvPr/>
          </p:nvSpPr>
          <p:spPr>
            <a:xfrm>
              <a:off x="2916361" y="2074030"/>
              <a:ext cx="1114155" cy="1024713"/>
            </a:xfrm>
            <a:custGeom>
              <a:avLst/>
              <a:gdLst/>
              <a:ahLst/>
              <a:cxnLst/>
              <a:rect l="0" t="0" r="0" b="0"/>
              <a:pathLst>
                <a:path w="1114155" h="1024713">
                  <a:moveTo>
                    <a:pt x="1067831" y="469944"/>
                  </a:moveTo>
                  <a:cubicBezTo>
                    <a:pt x="1114155" y="611778"/>
                    <a:pt x="1036730" y="764310"/>
                    <a:pt x="894896" y="810634"/>
                  </a:cubicBezTo>
                  <a:lnTo>
                    <a:pt x="381270" y="978389"/>
                  </a:lnTo>
                  <a:cubicBezTo>
                    <a:pt x="239436" y="1024713"/>
                    <a:pt x="86903" y="947287"/>
                    <a:pt x="40579" y="805453"/>
                  </a:cubicBezTo>
                  <a:cubicBezTo>
                    <a:pt x="0" y="681209"/>
                    <a:pt x="54380" y="548756"/>
                    <a:pt x="163830" y="486675"/>
                  </a:cubicBezTo>
                  <a:lnTo>
                    <a:pt x="156560" y="464417"/>
                  </a:lnTo>
                  <a:cubicBezTo>
                    <a:pt x="100971" y="294217"/>
                    <a:pt x="193882" y="111177"/>
                    <a:pt x="364083" y="55588"/>
                  </a:cubicBezTo>
                  <a:cubicBezTo>
                    <a:pt x="534284" y="0"/>
                    <a:pt x="717323" y="92911"/>
                    <a:pt x="772912" y="263111"/>
                  </a:cubicBezTo>
                  <a:lnTo>
                    <a:pt x="780182" y="285370"/>
                  </a:lnTo>
                  <a:cubicBezTo>
                    <a:pt x="905175" y="270878"/>
                    <a:pt x="1027253" y="345699"/>
                    <a:pt x="1067831" y="469944"/>
                  </a:cubicBezTo>
                  <a:close/>
                  <a:moveTo>
                    <a:pt x="353310" y="892785"/>
                  </a:moveTo>
                  <a:lnTo>
                    <a:pt x="866937" y="725030"/>
                  </a:lnTo>
                  <a:cubicBezTo>
                    <a:pt x="961493" y="694147"/>
                    <a:pt x="1013110" y="592458"/>
                    <a:pt x="982227" y="497903"/>
                  </a:cubicBezTo>
                  <a:cubicBezTo>
                    <a:pt x="951344" y="403347"/>
                    <a:pt x="849656" y="351729"/>
                    <a:pt x="755100" y="382612"/>
                  </a:cubicBezTo>
                  <a:cubicBezTo>
                    <a:pt x="740917" y="387245"/>
                    <a:pt x="725664" y="379502"/>
                    <a:pt x="721031" y="365318"/>
                  </a:cubicBezTo>
                  <a:lnTo>
                    <a:pt x="698663" y="296835"/>
                  </a:lnTo>
                  <a:cubicBezTo>
                    <a:pt x="656972" y="169185"/>
                    <a:pt x="519693" y="99501"/>
                    <a:pt x="392042" y="141193"/>
                  </a:cubicBezTo>
                  <a:cubicBezTo>
                    <a:pt x="264392" y="182885"/>
                    <a:pt x="194708" y="320164"/>
                    <a:pt x="236400" y="447815"/>
                  </a:cubicBezTo>
                  <a:lnTo>
                    <a:pt x="258768" y="516298"/>
                  </a:lnTo>
                  <a:cubicBezTo>
                    <a:pt x="263400" y="530481"/>
                    <a:pt x="255657" y="545735"/>
                    <a:pt x="241474" y="550367"/>
                  </a:cubicBezTo>
                  <a:cubicBezTo>
                    <a:pt x="146918" y="581249"/>
                    <a:pt x="95301" y="682938"/>
                    <a:pt x="126183" y="777494"/>
                  </a:cubicBezTo>
                  <a:cubicBezTo>
                    <a:pt x="157066" y="872050"/>
                    <a:pt x="258754" y="923667"/>
                    <a:pt x="353310" y="892785"/>
                  </a:cubicBezTo>
                  <a:close/>
                </a:path>
              </a:pathLst>
            </a:custGeom>
            <a:solidFill>
              <a:srgbClr val="3B564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916361" y="2074030"/>
              <a:ext cx="1114155" cy="1024713"/>
            </a:xfrm>
            <a:custGeom>
              <a:avLst/>
              <a:gdLst/>
              <a:ahLst/>
              <a:cxnLst/>
              <a:rect l="0" t="0" r="0" b="0"/>
              <a:pathLst>
                <a:path w="1114155" h="1024713">
                  <a:moveTo>
                    <a:pt x="1067831" y="469944"/>
                  </a:moveTo>
                  <a:cubicBezTo>
                    <a:pt x="1114155" y="611778"/>
                    <a:pt x="1036730" y="764310"/>
                    <a:pt x="894896" y="810634"/>
                  </a:cubicBezTo>
                  <a:lnTo>
                    <a:pt x="381270" y="978389"/>
                  </a:lnTo>
                  <a:cubicBezTo>
                    <a:pt x="239436" y="1024713"/>
                    <a:pt x="86903" y="947287"/>
                    <a:pt x="40579" y="805453"/>
                  </a:cubicBezTo>
                  <a:cubicBezTo>
                    <a:pt x="0" y="681209"/>
                    <a:pt x="54380" y="548756"/>
                    <a:pt x="163830" y="486675"/>
                  </a:cubicBezTo>
                  <a:lnTo>
                    <a:pt x="156560" y="464417"/>
                  </a:lnTo>
                  <a:cubicBezTo>
                    <a:pt x="100971" y="294217"/>
                    <a:pt x="193882" y="111177"/>
                    <a:pt x="364083" y="55588"/>
                  </a:cubicBezTo>
                  <a:cubicBezTo>
                    <a:pt x="534284" y="0"/>
                    <a:pt x="717323" y="92911"/>
                    <a:pt x="772912" y="263111"/>
                  </a:cubicBezTo>
                  <a:lnTo>
                    <a:pt x="780182" y="285370"/>
                  </a:lnTo>
                  <a:cubicBezTo>
                    <a:pt x="905175" y="270878"/>
                    <a:pt x="1027253" y="345699"/>
                    <a:pt x="1067831" y="469944"/>
                  </a:cubicBezTo>
                  <a:close/>
                  <a:moveTo>
                    <a:pt x="353310" y="892785"/>
                  </a:moveTo>
                  <a:lnTo>
                    <a:pt x="866937" y="725030"/>
                  </a:lnTo>
                  <a:cubicBezTo>
                    <a:pt x="961493" y="694147"/>
                    <a:pt x="1013110" y="592458"/>
                    <a:pt x="982227" y="497903"/>
                  </a:cubicBezTo>
                  <a:cubicBezTo>
                    <a:pt x="951344" y="403347"/>
                    <a:pt x="849656" y="351729"/>
                    <a:pt x="755100" y="382612"/>
                  </a:cubicBezTo>
                  <a:cubicBezTo>
                    <a:pt x="740917" y="387245"/>
                    <a:pt x="725664" y="379502"/>
                    <a:pt x="721031" y="365318"/>
                  </a:cubicBezTo>
                  <a:lnTo>
                    <a:pt x="698663" y="296835"/>
                  </a:lnTo>
                  <a:cubicBezTo>
                    <a:pt x="656972" y="169185"/>
                    <a:pt x="519693" y="99501"/>
                    <a:pt x="392042" y="141193"/>
                  </a:cubicBezTo>
                  <a:cubicBezTo>
                    <a:pt x="264392" y="182885"/>
                    <a:pt x="194708" y="320164"/>
                    <a:pt x="236400" y="447815"/>
                  </a:cubicBezTo>
                  <a:lnTo>
                    <a:pt x="258768" y="516298"/>
                  </a:lnTo>
                  <a:cubicBezTo>
                    <a:pt x="263400" y="530481"/>
                    <a:pt x="255657" y="545735"/>
                    <a:pt x="241474" y="550367"/>
                  </a:cubicBezTo>
                  <a:cubicBezTo>
                    <a:pt x="146918" y="581249"/>
                    <a:pt x="95301" y="682938"/>
                    <a:pt x="126183" y="777494"/>
                  </a:cubicBezTo>
                  <a:cubicBezTo>
                    <a:pt x="157066" y="872050"/>
                    <a:pt x="258754" y="923667"/>
                    <a:pt x="353310" y="892785"/>
                  </a:cubicBezTo>
                  <a:close/>
                </a:path>
              </a:pathLst>
            </a:custGeom>
            <a:noFill/>
            <a:ln w="13507">
              <a:solidFill>
                <a:srgbClr val="43DD9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68171" y="3288614"/>
            <a:ext cx="907651" cy="948873"/>
            <a:chOff x="1889425" y="2913813"/>
            <a:chExt cx="907651" cy="948873"/>
          </a:xfrm>
        </p:grpSpPr>
        <p:sp>
          <p:nvSpPr>
            <p:cNvPr id="23" name="Rounded Rectangle 22"/>
            <p:cNvSpPr/>
            <p:nvPr/>
          </p:nvSpPr>
          <p:spPr>
            <a:xfrm>
              <a:off x="1889425" y="2913813"/>
              <a:ext cx="907651" cy="948873"/>
            </a:xfrm>
            <a:custGeom>
              <a:avLst/>
              <a:gdLst/>
              <a:ahLst/>
              <a:cxnLst/>
              <a:rect l="0" t="0" r="0" b="0"/>
              <a:pathLst>
                <a:path w="907651" h="948873">
                  <a:moveTo>
                    <a:pt x="715293" y="9561"/>
                  </a:moveTo>
                  <a:cubicBezTo>
                    <a:pt x="774205" y="0"/>
                    <a:pt x="829713" y="40006"/>
                    <a:pt x="839275" y="98918"/>
                  </a:cubicBezTo>
                  <a:lnTo>
                    <a:pt x="907651" y="520219"/>
                  </a:lnTo>
                  <a:lnTo>
                    <a:pt x="654886" y="870934"/>
                  </a:lnTo>
                  <a:lnTo>
                    <a:pt x="233579" y="939311"/>
                  </a:lnTo>
                  <a:cubicBezTo>
                    <a:pt x="174667" y="948873"/>
                    <a:pt x="119159" y="908866"/>
                    <a:pt x="109597" y="849954"/>
                  </a:cubicBezTo>
                  <a:lnTo>
                    <a:pt x="9561" y="233579"/>
                  </a:lnTo>
                  <a:cubicBezTo>
                    <a:pt x="0" y="174667"/>
                    <a:pt x="40006" y="119159"/>
                    <a:pt x="98918" y="109597"/>
                  </a:cubicBezTo>
                  <a:close/>
                  <a:moveTo>
                    <a:pt x="277793" y="840398"/>
                  </a:moveTo>
                  <a:lnTo>
                    <a:pt x="550588" y="796124"/>
                  </a:lnTo>
                  <a:cubicBezTo>
                    <a:pt x="578878" y="791533"/>
                    <a:pt x="604167" y="775917"/>
                    <a:pt x="620925" y="752665"/>
                  </a:cubicBezTo>
                  <a:cubicBezTo>
                    <a:pt x="667183" y="688484"/>
                    <a:pt x="738444" y="589610"/>
                    <a:pt x="784865" y="525200"/>
                  </a:cubicBezTo>
                  <a:cubicBezTo>
                    <a:pt x="801624" y="501949"/>
                    <a:pt x="808436" y="473024"/>
                    <a:pt x="803845" y="444733"/>
                  </a:cubicBezTo>
                  <a:lnTo>
                    <a:pt x="759571" y="171939"/>
                  </a:lnTo>
                  <a:cubicBezTo>
                    <a:pt x="753197" y="132664"/>
                    <a:pt x="716192" y="105994"/>
                    <a:pt x="676916" y="112368"/>
                  </a:cubicBezTo>
                  <a:lnTo>
                    <a:pt x="172911" y="194167"/>
                  </a:lnTo>
                  <a:cubicBezTo>
                    <a:pt x="133637" y="200541"/>
                    <a:pt x="106965" y="237547"/>
                    <a:pt x="113339" y="276822"/>
                  </a:cubicBezTo>
                  <a:lnTo>
                    <a:pt x="195139" y="780826"/>
                  </a:lnTo>
                  <a:cubicBezTo>
                    <a:pt x="201513" y="820101"/>
                    <a:pt x="238519" y="846772"/>
                    <a:pt x="277793" y="840398"/>
                  </a:cubicBezTo>
                  <a:close/>
                </a:path>
              </a:pathLst>
            </a:custGeom>
            <a:solidFill>
              <a:srgbClr val="344E5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889425" y="2913813"/>
              <a:ext cx="907651" cy="948873"/>
            </a:xfrm>
            <a:custGeom>
              <a:avLst/>
              <a:gdLst/>
              <a:ahLst/>
              <a:cxnLst/>
              <a:rect l="0" t="0" r="0" b="0"/>
              <a:pathLst>
                <a:path w="907651" h="948873">
                  <a:moveTo>
                    <a:pt x="715293" y="9561"/>
                  </a:moveTo>
                  <a:cubicBezTo>
                    <a:pt x="774205" y="0"/>
                    <a:pt x="829713" y="40006"/>
                    <a:pt x="839275" y="98918"/>
                  </a:cubicBezTo>
                  <a:lnTo>
                    <a:pt x="907651" y="520219"/>
                  </a:lnTo>
                  <a:lnTo>
                    <a:pt x="654886" y="870934"/>
                  </a:lnTo>
                  <a:lnTo>
                    <a:pt x="233579" y="939311"/>
                  </a:lnTo>
                  <a:cubicBezTo>
                    <a:pt x="174667" y="948873"/>
                    <a:pt x="119159" y="908866"/>
                    <a:pt x="109597" y="849954"/>
                  </a:cubicBezTo>
                  <a:lnTo>
                    <a:pt x="9561" y="233579"/>
                  </a:lnTo>
                  <a:cubicBezTo>
                    <a:pt x="0" y="174667"/>
                    <a:pt x="40006" y="119159"/>
                    <a:pt x="98918" y="109597"/>
                  </a:cubicBezTo>
                  <a:close/>
                  <a:moveTo>
                    <a:pt x="277793" y="840398"/>
                  </a:moveTo>
                  <a:lnTo>
                    <a:pt x="550588" y="796124"/>
                  </a:lnTo>
                  <a:cubicBezTo>
                    <a:pt x="578878" y="791533"/>
                    <a:pt x="604167" y="775917"/>
                    <a:pt x="620925" y="752665"/>
                  </a:cubicBezTo>
                  <a:cubicBezTo>
                    <a:pt x="667183" y="688484"/>
                    <a:pt x="738444" y="589610"/>
                    <a:pt x="784865" y="525200"/>
                  </a:cubicBezTo>
                  <a:cubicBezTo>
                    <a:pt x="801624" y="501949"/>
                    <a:pt x="808436" y="473024"/>
                    <a:pt x="803845" y="444733"/>
                  </a:cubicBezTo>
                  <a:lnTo>
                    <a:pt x="759571" y="171939"/>
                  </a:lnTo>
                  <a:cubicBezTo>
                    <a:pt x="753197" y="132664"/>
                    <a:pt x="716192" y="105994"/>
                    <a:pt x="676916" y="112368"/>
                  </a:cubicBezTo>
                  <a:lnTo>
                    <a:pt x="172911" y="194167"/>
                  </a:lnTo>
                  <a:cubicBezTo>
                    <a:pt x="133637" y="200541"/>
                    <a:pt x="106965" y="237547"/>
                    <a:pt x="113339" y="276822"/>
                  </a:cubicBezTo>
                  <a:lnTo>
                    <a:pt x="195139" y="780826"/>
                  </a:lnTo>
                  <a:cubicBezTo>
                    <a:pt x="201513" y="820101"/>
                    <a:pt x="238519" y="846772"/>
                    <a:pt x="277793" y="840398"/>
                  </a:cubicBezTo>
                  <a:close/>
                </a:path>
              </a:pathLst>
            </a:custGeom>
            <a:noFill/>
            <a:ln w="13507">
              <a:solidFill>
                <a:srgbClr val="1AC3FB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500971" y="856592"/>
            <a:ext cx="4349634" cy="31519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700" b="1">
                <a:solidFill>
                  <a:srgbClr val="F4F4F4"/>
                </a:solidFill>
                <a:latin typeface="Roboto"/>
              </a:rPr>
              <a:t>Understanding Self-Signed Certificates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62799" y="1365401"/>
            <a:ext cx="1337310" cy="2647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 b="1">
                <a:solidFill>
                  <a:srgbClr val="43DD93"/>
                </a:solidFill>
                <a:latin typeface="Roboto"/>
              </a:rPr>
              <a:t>PKI Verification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48317" y="1365401"/>
            <a:ext cx="1242752" cy="5295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300" b="1">
                <a:solidFill>
                  <a:srgbClr val="A6DA37"/>
                </a:solidFill>
                <a:latin typeface="Roboto"/>
              </a:rPr>
              <a:t>Bypassing CA
Validation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72514" y="1712111"/>
            <a:ext cx="1715539" cy="5673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b="0">
                <a:solidFill>
                  <a:srgbClr val="F4F4F4"/>
                </a:solidFill>
                <a:latin typeface="Roboto"/>
              </a:rPr>
              <a:t>The certificate's
signature is verified
using its own public key.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48317" y="1901225"/>
            <a:ext cx="1566949" cy="37822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>
                <a:solidFill>
                  <a:srgbClr val="F4F4F4"/>
                </a:solidFill>
                <a:latin typeface="Roboto"/>
              </a:rPr>
              <a:t>No external validation
process is involved.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0463" y="2770251"/>
            <a:ext cx="1404850" cy="5295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 b="1">
                <a:solidFill>
                  <a:srgbClr val="1AC3FB"/>
                </a:solidFill>
                <a:latin typeface="Roboto"/>
              </a:rPr>
              <a:t>Issuer and
Subject Identity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80684" y="2986382"/>
            <a:ext cx="1067146" cy="2647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300" b="1">
                <a:solidFill>
                  <a:srgbClr val="FFE711"/>
                </a:solidFill>
                <a:latin typeface="Roboto"/>
              </a:rPr>
              <a:t>Trust Issues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5843" y="3333092"/>
            <a:ext cx="1688522" cy="5673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b="0">
                <a:solidFill>
                  <a:srgbClr val="F4F4F4"/>
                </a:solidFill>
                <a:latin typeface="Roboto"/>
              </a:rPr>
              <a:t>The certificate is signed
by the same entity it is
issued to.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0684" y="3333092"/>
            <a:ext cx="1607473" cy="5673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>
                <a:solidFill>
                  <a:srgbClr val="F4F4F4"/>
                </a:solidFill>
                <a:latin typeface="Roboto"/>
              </a:rPr>
              <a:t>Browsers and systems
do not trust self-signed
certificates by default.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86601" y="5471888"/>
            <a:ext cx="1026621" cy="5295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F4F4F4"/>
                </a:solidFill>
                <a:latin typeface="Roboto"/>
              </a:rPr>
              <a:t>Self-Signed
Certificate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174213" y="4714304"/>
            <a:ext cx="622040" cy="614757"/>
          </a:xfrm>
          <a:custGeom>
            <a:avLst/>
            <a:gdLst/>
            <a:ahLst/>
            <a:cxnLst/>
            <a:rect l="0" t="0" r="0" b="0"/>
            <a:pathLst>
              <a:path w="622040" h="614757">
                <a:moveTo>
                  <a:pt x="466364" y="338947"/>
                </a:moveTo>
                <a:lnTo>
                  <a:pt x="466364" y="500559"/>
                </a:lnTo>
                <a:cubicBezTo>
                  <a:pt x="466366" y="524932"/>
                  <a:pt x="452604" y="547217"/>
                  <a:pt x="430810" y="558131"/>
                </a:cubicBezTo>
                <a:moveTo>
                  <a:pt x="242749" y="565047"/>
                </a:moveTo>
                <a:cubicBezTo>
                  <a:pt x="207219" y="565032"/>
                  <a:pt x="178423" y="536224"/>
                  <a:pt x="178423" y="500694"/>
                </a:cubicBezTo>
                <a:lnTo>
                  <a:pt x="178423" y="355940"/>
                </a:lnTo>
                <a:cubicBezTo>
                  <a:pt x="178423" y="329292"/>
                  <a:pt x="200026" y="307689"/>
                  <a:pt x="226675" y="307689"/>
                </a:cubicBezTo>
                <a:cubicBezTo>
                  <a:pt x="253323" y="307689"/>
                  <a:pt x="274926" y="329292"/>
                  <a:pt x="274926" y="355940"/>
                </a:cubicBezTo>
                <a:lnTo>
                  <a:pt x="274926" y="404056"/>
                </a:lnTo>
                <a:cubicBezTo>
                  <a:pt x="310463" y="404056"/>
                  <a:pt x="339267" y="432872"/>
                  <a:pt x="339252" y="468409"/>
                </a:cubicBezTo>
                <a:lnTo>
                  <a:pt x="339252" y="500559"/>
                </a:lnTo>
                <a:moveTo>
                  <a:pt x="169805" y="614757"/>
                </a:moveTo>
                <a:lnTo>
                  <a:pt x="169805" y="593144"/>
                </a:lnTo>
                <a:cubicBezTo>
                  <a:pt x="169769" y="585633"/>
                  <a:pt x="172728" y="578417"/>
                  <a:pt x="178026" y="573093"/>
                </a:cubicBezTo>
                <a:cubicBezTo>
                  <a:pt x="183325" y="567769"/>
                  <a:pt x="190526" y="564776"/>
                  <a:pt x="198037" y="564777"/>
                </a:cubicBezTo>
                <a:lnTo>
                  <a:pt x="452234" y="564776"/>
                </a:lnTo>
                <a:cubicBezTo>
                  <a:pt x="467837" y="564762"/>
                  <a:pt x="480493" y="577406"/>
                  <a:pt x="480493" y="593009"/>
                </a:cubicBezTo>
                <a:lnTo>
                  <a:pt x="480493" y="614622"/>
                </a:lnTo>
                <a:moveTo>
                  <a:pt x="169805" y="338947"/>
                </a:moveTo>
                <a:lnTo>
                  <a:pt x="27348" y="338947"/>
                </a:lnTo>
                <a:cubicBezTo>
                  <a:pt x="12089" y="338593"/>
                  <a:pt x="0" y="325947"/>
                  <a:pt x="332" y="310688"/>
                </a:cubicBezTo>
                <a:lnTo>
                  <a:pt x="332" y="28259"/>
                </a:lnTo>
                <a:cubicBezTo>
                  <a:pt x="0" y="12999"/>
                  <a:pt x="12089" y="354"/>
                  <a:pt x="27348" y="0"/>
                </a:cubicBezTo>
                <a:lnTo>
                  <a:pt x="594692" y="0"/>
                </a:lnTo>
                <a:cubicBezTo>
                  <a:pt x="609951" y="354"/>
                  <a:pt x="622040" y="12999"/>
                  <a:pt x="621708" y="28259"/>
                </a:cubicBezTo>
                <a:lnTo>
                  <a:pt x="621708" y="310688"/>
                </a:lnTo>
                <a:cubicBezTo>
                  <a:pt x="622040" y="325947"/>
                  <a:pt x="609951" y="338593"/>
                  <a:pt x="594692" y="338947"/>
                </a:cubicBezTo>
                <a:lnTo>
                  <a:pt x="284003" y="338947"/>
                </a:lnTo>
                <a:moveTo>
                  <a:pt x="551087" y="99150"/>
                </a:moveTo>
                <a:lnTo>
                  <a:pt x="362675" y="99150"/>
                </a:lnTo>
                <a:moveTo>
                  <a:pt x="466364" y="201974"/>
                </a:moveTo>
                <a:lnTo>
                  <a:pt x="362675" y="201974"/>
                </a:lnTo>
                <a:moveTo>
                  <a:pt x="195147" y="132893"/>
                </a:moveTo>
                <a:lnTo>
                  <a:pt x="149867" y="192518"/>
                </a:lnTo>
                <a:lnTo>
                  <a:pt x="130469" y="173120"/>
                </a:lnTo>
                <a:moveTo>
                  <a:pt x="70952" y="162692"/>
                </a:moveTo>
                <a:cubicBezTo>
                  <a:pt x="70942" y="217294"/>
                  <a:pt x="115203" y="261564"/>
                  <a:pt x="169805" y="261564"/>
                </a:cubicBezTo>
                <a:cubicBezTo>
                  <a:pt x="224407" y="261564"/>
                  <a:pt x="268668" y="217294"/>
                  <a:pt x="268658" y="162692"/>
                </a:cubicBezTo>
                <a:cubicBezTo>
                  <a:pt x="268668" y="108090"/>
                  <a:pt x="224407" y="63820"/>
                  <a:pt x="169805" y="63820"/>
                </a:cubicBezTo>
                <a:cubicBezTo>
                  <a:pt x="115203" y="63820"/>
                  <a:pt x="70942" y="108090"/>
                  <a:pt x="70952" y="162692"/>
                </a:cubicBezTo>
              </a:path>
            </a:pathLst>
          </a:custGeom>
          <a:noFill/>
          <a:ln w="13507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85850" y="3018033"/>
            <a:ext cx="6972300" cy="1619250"/>
          </a:xfrm>
          <a:custGeom>
            <a:avLst/>
            <a:gdLst/>
            <a:ahLst/>
            <a:cxnLst/>
            <a:rect l="0" t="0" r="0" b="0"/>
            <a:pathLst>
              <a:path w="6972300" h="1619250">
                <a:moveTo>
                  <a:pt x="9" y="1266825"/>
                </a:moveTo>
                <a:lnTo>
                  <a:pt x="0" y="352425"/>
                </a:lnTo>
                <a:lnTo>
                  <a:pt x="542925" y="352425"/>
                </a:lnTo>
                <a:lnTo>
                  <a:pt x="571500" y="466725"/>
                </a:lnTo>
                <a:lnTo>
                  <a:pt x="2971800" y="466725"/>
                </a:lnTo>
                <a:lnTo>
                  <a:pt x="2943225" y="352425"/>
                </a:lnTo>
                <a:lnTo>
                  <a:pt x="3400425" y="352425"/>
                </a:lnTo>
                <a:lnTo>
                  <a:pt x="3429000" y="466725"/>
                </a:lnTo>
                <a:lnTo>
                  <a:pt x="5829300" y="466725"/>
                </a:lnTo>
                <a:lnTo>
                  <a:pt x="5800725" y="352425"/>
                </a:lnTo>
                <a:lnTo>
                  <a:pt x="6057900" y="352425"/>
                </a:lnTo>
                <a:lnTo>
                  <a:pt x="6057900" y="0"/>
                </a:lnTo>
                <a:lnTo>
                  <a:pt x="6972300" y="809625"/>
                </a:lnTo>
                <a:lnTo>
                  <a:pt x="6057916" y="1619250"/>
                </a:lnTo>
                <a:lnTo>
                  <a:pt x="6057900" y="1266825"/>
                </a:lnTo>
                <a:lnTo>
                  <a:pt x="5800725" y="1266825"/>
                </a:lnTo>
                <a:lnTo>
                  <a:pt x="5829300" y="1152525"/>
                </a:lnTo>
                <a:lnTo>
                  <a:pt x="3429000" y="1152525"/>
                </a:lnTo>
                <a:lnTo>
                  <a:pt x="3400425" y="1266825"/>
                </a:lnTo>
                <a:lnTo>
                  <a:pt x="2943234" y="1266825"/>
                </a:lnTo>
                <a:lnTo>
                  <a:pt x="2971809" y="1152525"/>
                </a:lnTo>
                <a:lnTo>
                  <a:pt x="571509" y="1152525"/>
                </a:lnTo>
                <a:lnTo>
                  <a:pt x="542934" y="1266825"/>
                </a:lnTo>
                <a:close/>
              </a:path>
            </a:pathLst>
          </a:custGeom>
          <a:noFill/>
          <a:ln w="14287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4086226" y="4170521"/>
            <a:ext cx="2828925" cy="1714500"/>
          </a:xfrm>
          <a:custGeom>
            <a:avLst/>
            <a:gdLst/>
            <a:ahLst/>
            <a:cxnLst/>
            <a:rect l="0" t="0" r="0" b="0"/>
            <a:pathLst>
              <a:path w="2828925" h="1714500">
                <a:moveTo>
                  <a:pt x="2828925" y="0"/>
                </a:moveTo>
                <a:lnTo>
                  <a:pt x="2714625" y="457200"/>
                </a:lnTo>
                <a:lnTo>
                  <a:pt x="314325" y="457200"/>
                </a:lnTo>
                <a:lnTo>
                  <a:pt x="428625" y="0"/>
                </a:lnTo>
                <a:close/>
                <a:moveTo>
                  <a:pt x="2685975" y="571500"/>
                </a:moveTo>
                <a:lnTo>
                  <a:pt x="2571675" y="1028700"/>
                </a:lnTo>
                <a:lnTo>
                  <a:pt x="171375" y="1028700"/>
                </a:lnTo>
                <a:lnTo>
                  <a:pt x="285675" y="571500"/>
                </a:lnTo>
                <a:close/>
                <a:moveTo>
                  <a:pt x="2400300" y="1714500"/>
                </a:moveTo>
                <a:lnTo>
                  <a:pt x="0" y="1714500"/>
                </a:lnTo>
                <a:lnTo>
                  <a:pt x="142875" y="1143000"/>
                </a:lnTo>
                <a:lnTo>
                  <a:pt x="2543175" y="1143000"/>
                </a:lnTo>
                <a:close/>
              </a:path>
            </a:pathLst>
          </a:custGeom>
          <a:noFill/>
          <a:ln w="14287">
            <a:solidFill>
              <a:srgbClr val="4F91FC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4086226" y="1770221"/>
            <a:ext cx="2828925" cy="1714500"/>
          </a:xfrm>
          <a:custGeom>
            <a:avLst/>
            <a:gdLst/>
            <a:ahLst/>
            <a:cxnLst/>
            <a:rect l="0" t="0" r="0" b="0"/>
            <a:pathLst>
              <a:path w="2828925" h="1714500">
                <a:moveTo>
                  <a:pt x="428625" y="1714500"/>
                </a:moveTo>
                <a:lnTo>
                  <a:pt x="314325" y="1257300"/>
                </a:lnTo>
                <a:lnTo>
                  <a:pt x="2714625" y="1257300"/>
                </a:lnTo>
                <a:lnTo>
                  <a:pt x="2828925" y="1714500"/>
                </a:lnTo>
                <a:close/>
                <a:moveTo>
                  <a:pt x="285675" y="1143000"/>
                </a:moveTo>
                <a:lnTo>
                  <a:pt x="171375" y="685800"/>
                </a:lnTo>
                <a:lnTo>
                  <a:pt x="2571675" y="685800"/>
                </a:lnTo>
                <a:lnTo>
                  <a:pt x="2685975" y="1143000"/>
                </a:lnTo>
                <a:close/>
                <a:moveTo>
                  <a:pt x="2543175" y="571500"/>
                </a:moveTo>
                <a:lnTo>
                  <a:pt x="142875" y="571500"/>
                </a:lnTo>
                <a:lnTo>
                  <a:pt x="0" y="0"/>
                </a:lnTo>
                <a:lnTo>
                  <a:pt x="2400300" y="0"/>
                </a:lnTo>
                <a:close/>
              </a:path>
            </a:pathLst>
          </a:custGeom>
          <a:noFill/>
          <a:ln w="14287">
            <a:solidFill>
              <a:srgbClr val="FFE71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1228726" y="4170521"/>
            <a:ext cx="2828934" cy="1714500"/>
          </a:xfrm>
          <a:custGeom>
            <a:avLst/>
            <a:gdLst/>
            <a:ahLst/>
            <a:cxnLst/>
            <a:rect l="0" t="0" r="0" b="0"/>
            <a:pathLst>
              <a:path w="2828934" h="1714500">
                <a:moveTo>
                  <a:pt x="2828934" y="0"/>
                </a:moveTo>
                <a:lnTo>
                  <a:pt x="2714634" y="457200"/>
                </a:lnTo>
                <a:lnTo>
                  <a:pt x="314334" y="457200"/>
                </a:lnTo>
                <a:lnTo>
                  <a:pt x="428634" y="0"/>
                </a:lnTo>
                <a:close/>
                <a:moveTo>
                  <a:pt x="2685984" y="571500"/>
                </a:moveTo>
                <a:lnTo>
                  <a:pt x="2571684" y="1028700"/>
                </a:lnTo>
                <a:lnTo>
                  <a:pt x="171384" y="1028700"/>
                </a:lnTo>
                <a:lnTo>
                  <a:pt x="285684" y="571500"/>
                </a:lnTo>
                <a:close/>
                <a:moveTo>
                  <a:pt x="2400300" y="1714500"/>
                </a:moveTo>
                <a:lnTo>
                  <a:pt x="0" y="1714500"/>
                </a:lnTo>
                <a:lnTo>
                  <a:pt x="142884" y="1143000"/>
                </a:lnTo>
                <a:lnTo>
                  <a:pt x="2543184" y="1143000"/>
                </a:lnTo>
                <a:close/>
              </a:path>
            </a:pathLst>
          </a:custGeom>
          <a:noFill/>
          <a:ln w="14287">
            <a:solidFill>
              <a:srgbClr val="B7B7B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1228726" y="1770221"/>
            <a:ext cx="2828925" cy="1714500"/>
          </a:xfrm>
          <a:custGeom>
            <a:avLst/>
            <a:gdLst/>
            <a:ahLst/>
            <a:cxnLst/>
            <a:rect l="0" t="0" r="0" b="0"/>
            <a:pathLst>
              <a:path w="2828925" h="1714500">
                <a:moveTo>
                  <a:pt x="428625" y="1714500"/>
                </a:moveTo>
                <a:lnTo>
                  <a:pt x="314325" y="1257300"/>
                </a:lnTo>
                <a:lnTo>
                  <a:pt x="2714625" y="1257300"/>
                </a:lnTo>
                <a:lnTo>
                  <a:pt x="2828925" y="1714500"/>
                </a:lnTo>
                <a:close/>
                <a:moveTo>
                  <a:pt x="285675" y="1143000"/>
                </a:moveTo>
                <a:lnTo>
                  <a:pt x="171375" y="685800"/>
                </a:lnTo>
                <a:lnTo>
                  <a:pt x="2571675" y="685800"/>
                </a:lnTo>
                <a:lnTo>
                  <a:pt x="2685975" y="1143000"/>
                </a:lnTo>
                <a:close/>
                <a:moveTo>
                  <a:pt x="2543175" y="571500"/>
                </a:moveTo>
                <a:lnTo>
                  <a:pt x="142875" y="571500"/>
                </a:lnTo>
                <a:lnTo>
                  <a:pt x="0" y="0"/>
                </a:lnTo>
                <a:lnTo>
                  <a:pt x="2400300" y="0"/>
                </a:lnTo>
                <a:close/>
              </a:path>
            </a:pathLst>
          </a:custGeom>
          <a:noFill/>
          <a:ln w="14287">
            <a:solidFill>
              <a:srgbClr val="F7943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736122" y="908208"/>
            <a:ext cx="5986462" cy="3333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800" b="1">
                <a:solidFill>
                  <a:srgbClr val="F4F4F4"/>
                </a:solidFill>
                <a:latin typeface="Roboto"/>
              </a:rPr>
              <a:t>Analyzing Vulnerabilities of Self-Signed Certificates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2206" y="1960721"/>
            <a:ext cx="1243012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500" b="1">
                <a:solidFill>
                  <a:srgbClr val="F79438"/>
                </a:solidFill>
                <a:latin typeface="Roboto"/>
              </a:rPr>
              <a:t>Lack of Trust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50454" y="1846421"/>
            <a:ext cx="1285875" cy="5600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500" b="1">
                <a:solidFill>
                  <a:srgbClr val="FFE711"/>
                </a:solidFill>
                <a:latin typeface="Roboto"/>
              </a:rPr>
              <a:t>Phishing
Vulnerabilities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4451" y="2613183"/>
            <a:ext cx="900112" cy="2000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F79438"/>
                </a:solidFill>
                <a:latin typeface="Roboto"/>
              </a:rPr>
              <a:t>User Distrust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4586" y="2613183"/>
            <a:ext cx="1271587" cy="2000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FFE711"/>
                </a:solidFill>
                <a:latin typeface="Roboto"/>
              </a:rPr>
              <a:t>Credibility Issues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4088" y="3184683"/>
            <a:ext cx="1885950" cy="2000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F79438"/>
                </a:solidFill>
                <a:latin typeface="Roboto"/>
              </a:rPr>
              <a:t>No Third-Party Validation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9189" y="3184683"/>
            <a:ext cx="1143000" cy="2000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FFE711"/>
                </a:solidFill>
                <a:latin typeface="Roboto"/>
              </a:rPr>
              <a:t>User Deception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2153" y="3708558"/>
            <a:ext cx="5086350" cy="3333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800" b="1">
                <a:solidFill>
                  <a:srgbClr val="FB6762"/>
                </a:solidFill>
                <a:latin typeface="Roboto"/>
              </a:rPr>
              <a:t>Security Risks from Self-Signed Certificates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49189" y="4327683"/>
            <a:ext cx="1385887" cy="2000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B7B7B7"/>
                </a:solidFill>
                <a:latin typeface="Roboto"/>
              </a:rPr>
              <a:t>Data Manipulation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9583" y="4327683"/>
            <a:ext cx="1028700" cy="2000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F91FC"/>
                </a:solidFill>
                <a:latin typeface="Roboto"/>
              </a:rPr>
              <a:t>Audit Failures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71274" y="4899183"/>
            <a:ext cx="1285875" cy="2000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B7B7B7"/>
                </a:solidFill>
                <a:latin typeface="Roboto"/>
              </a:rPr>
              <a:t>Easy Interception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1356" y="4899183"/>
            <a:ext cx="2128837" cy="2000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F91FC"/>
                </a:solidFill>
                <a:latin typeface="Roboto"/>
              </a:rPr>
              <a:t>Regulatory Non-Compliance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07191" y="5389721"/>
            <a:ext cx="1685925" cy="5600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500" b="1">
                <a:solidFill>
                  <a:srgbClr val="B7B7B7"/>
                </a:solidFill>
                <a:latin typeface="Roboto"/>
              </a:rPr>
              <a:t>Man-in-the-Middle
Attacks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9548" y="5504021"/>
            <a:ext cx="1757362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500" b="1">
                <a:solidFill>
                  <a:srgbClr val="4F91FC"/>
                </a:solidFill>
                <a:latin typeface="Roboto"/>
              </a:rPr>
              <a:t>Compliance Issues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02375" y="2770346"/>
            <a:ext cx="1962150" cy="1714500"/>
          </a:xfrm>
          <a:custGeom>
            <a:avLst/>
            <a:gdLst/>
            <a:ahLst/>
            <a:cxnLst/>
            <a:rect l="0" t="0" r="0" b="0"/>
            <a:pathLst>
              <a:path w="1962150" h="1714500">
                <a:moveTo>
                  <a:pt x="228600" y="1714500"/>
                </a:moveTo>
                <a:lnTo>
                  <a:pt x="0" y="1485900"/>
                </a:lnTo>
                <a:lnTo>
                  <a:pt x="866775" y="0"/>
                </a:lnTo>
                <a:lnTo>
                  <a:pt x="1095375" y="228600"/>
                </a:lnTo>
                <a:close/>
                <a:moveTo>
                  <a:pt x="1962150" y="1714500"/>
                </a:moveTo>
                <a:lnTo>
                  <a:pt x="228600" y="1714500"/>
                </a:lnTo>
                <a:lnTo>
                  <a:pt x="1095375" y="228600"/>
                </a:lnTo>
                <a:close/>
              </a:path>
            </a:pathLst>
          </a:custGeom>
          <a:noFill/>
          <a:ln w="14287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2611850" y="3741896"/>
            <a:ext cx="1052512" cy="9525"/>
          </a:xfrm>
          <a:custGeom>
            <a:avLst/>
            <a:gdLst/>
            <a:ahLst/>
            <a:cxnLst/>
            <a:rect l="0" t="0" r="0" b="0"/>
            <a:pathLst>
              <a:path w="1052512" h="9525">
                <a:moveTo>
                  <a:pt x="1052512" y="0"/>
                </a:moveTo>
                <a:lnTo>
                  <a:pt x="0" y="0"/>
                </a:lnTo>
              </a:path>
            </a:pathLst>
          </a:custGeom>
          <a:noFill/>
          <a:ln w="14287">
            <a:solidFill>
              <a:srgbClr val="D3D3D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3669125" y="3741896"/>
            <a:ext cx="2358390" cy="822959"/>
            <a:chOff x="3171825" y="2286000"/>
            <a:chExt cx="2358390" cy="822959"/>
          </a:xfrm>
        </p:grpSpPr>
        <p:sp>
          <p:nvSpPr>
            <p:cNvPr id="4" name="Rounded Rectangle 3"/>
            <p:cNvSpPr/>
            <p:nvPr/>
          </p:nvSpPr>
          <p:spPr>
            <a:xfrm>
              <a:off x="3171825" y="2286000"/>
              <a:ext cx="2354484" cy="791908"/>
            </a:xfrm>
            <a:custGeom>
              <a:avLst/>
              <a:gdLst/>
              <a:ahLst/>
              <a:cxnLst/>
              <a:rect l="0" t="0" r="0" b="0"/>
              <a:pathLst>
                <a:path w="2354484" h="791908">
                  <a:moveTo>
                    <a:pt x="0" y="0"/>
                  </a:moveTo>
                  <a:lnTo>
                    <a:pt x="928687" y="114300"/>
                  </a:lnTo>
                  <a:lnTo>
                    <a:pt x="2354484" y="791908"/>
                  </a:lnTo>
                </a:path>
              </a:pathLst>
            </a:custGeom>
            <a:noFill/>
            <a:ln w="14287">
              <a:solidFill>
                <a:srgbClr val="A6DA3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448300" y="2997517"/>
              <a:ext cx="81915" cy="111442"/>
            </a:xfrm>
            <a:custGeom>
              <a:avLst/>
              <a:gdLst/>
              <a:ahLst/>
              <a:cxnLst/>
              <a:rect l="0" t="0" r="0" b="0"/>
              <a:pathLst>
                <a:path w="81915" h="111442">
                  <a:moveTo>
                    <a:pt x="53340" y="0"/>
                  </a:moveTo>
                  <a:lnTo>
                    <a:pt x="81915" y="82867"/>
                  </a:lnTo>
                  <a:lnTo>
                    <a:pt x="0" y="111442"/>
                  </a:lnTo>
                </a:path>
              </a:pathLst>
            </a:custGeom>
            <a:noFill/>
            <a:ln w="14287">
              <a:solidFill>
                <a:srgbClr val="A6DA3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64362" y="3684746"/>
            <a:ext cx="2362200" cy="123825"/>
            <a:chOff x="3167062" y="2228850"/>
            <a:chExt cx="2362200" cy="123825"/>
          </a:xfrm>
        </p:grpSpPr>
        <p:sp>
          <p:nvSpPr>
            <p:cNvPr id="7" name="Rounded Rectangle 6"/>
            <p:cNvSpPr/>
            <p:nvPr/>
          </p:nvSpPr>
          <p:spPr>
            <a:xfrm>
              <a:off x="3167062" y="2286000"/>
              <a:ext cx="2357437" cy="9525"/>
            </a:xfrm>
            <a:custGeom>
              <a:avLst/>
              <a:gdLst/>
              <a:ahLst/>
              <a:cxnLst/>
              <a:rect l="0" t="0" r="0" b="0"/>
              <a:pathLst>
                <a:path w="2357437" h="9525">
                  <a:moveTo>
                    <a:pt x="0" y="0"/>
                  </a:moveTo>
                  <a:lnTo>
                    <a:pt x="866775" y="0"/>
                  </a:lnTo>
                  <a:lnTo>
                    <a:pt x="2357437" y="4667"/>
                  </a:lnTo>
                </a:path>
              </a:pathLst>
            </a:custGeom>
            <a:noFill/>
            <a:ln w="14287">
              <a:solidFill>
                <a:srgbClr val="1AC3FB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67350" y="2228850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1AC3FB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64362" y="2915126"/>
            <a:ext cx="2363152" cy="826769"/>
            <a:chOff x="3167062" y="1459230"/>
            <a:chExt cx="2363152" cy="826769"/>
          </a:xfrm>
        </p:grpSpPr>
        <p:sp>
          <p:nvSpPr>
            <p:cNvPr id="10" name="Rounded Rectangle 9"/>
            <p:cNvSpPr/>
            <p:nvPr/>
          </p:nvSpPr>
          <p:spPr>
            <a:xfrm>
              <a:off x="3167062" y="1493520"/>
              <a:ext cx="2359056" cy="792479"/>
            </a:xfrm>
            <a:custGeom>
              <a:avLst/>
              <a:gdLst/>
              <a:ahLst/>
              <a:cxnLst/>
              <a:rect l="0" t="0" r="0" b="0"/>
              <a:pathLst>
                <a:path w="2359056" h="792479">
                  <a:moveTo>
                    <a:pt x="2359056" y="0"/>
                  </a:moveTo>
                  <a:lnTo>
                    <a:pt x="800100" y="678179"/>
                  </a:lnTo>
                  <a:lnTo>
                    <a:pt x="0" y="792479"/>
                  </a:lnTo>
                </a:path>
              </a:pathLst>
            </a:custGeom>
            <a:noFill/>
            <a:ln w="14287">
              <a:solidFill>
                <a:srgbClr val="43DD9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49252" y="1459230"/>
              <a:ext cx="80962" cy="114300"/>
            </a:xfrm>
            <a:custGeom>
              <a:avLst/>
              <a:gdLst/>
              <a:ahLst/>
              <a:cxnLst/>
              <a:rect l="0" t="0" r="0" b="0"/>
              <a:pathLst>
                <a:path w="80962" h="114300">
                  <a:moveTo>
                    <a:pt x="0" y="0"/>
                  </a:moveTo>
                  <a:lnTo>
                    <a:pt x="80962" y="32385"/>
                  </a:lnTo>
                  <a:lnTo>
                    <a:pt x="49530" y="114300"/>
                  </a:lnTo>
                </a:path>
              </a:pathLst>
            </a:custGeom>
            <a:noFill/>
            <a:ln w="14287">
              <a:solidFill>
                <a:srgbClr val="43DD9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01144" y="1965483"/>
            <a:ext cx="4543425" cy="3333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800" b="1">
                <a:solidFill>
                  <a:srgbClr val="F4F4F4"/>
                </a:solidFill>
                <a:latin typeface="Roboto"/>
              </a:rPr>
              <a:t>Enhancing Security Through Mitigation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2850" y="2732246"/>
            <a:ext cx="1571625" cy="5600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F4F4F4"/>
                </a:solidFill>
                <a:latin typeface="Roboto"/>
              </a:rPr>
              <a:t>Enhanced
Security Posture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524" y="3303746"/>
            <a:ext cx="1285875" cy="11201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500" b="0">
                <a:solidFill>
                  <a:srgbClr val="F4F4F4"/>
                </a:solidFill>
                <a:latin typeface="Roboto"/>
              </a:rPr>
              <a:t>Mitigation of
Self-Signed
Certificate
Vulnerabilities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2850" y="3532346"/>
            <a:ext cx="1528762" cy="5600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F4F4F4"/>
                </a:solidFill>
                <a:latin typeface="Roboto"/>
              </a:rPr>
              <a:t>Reduced Risk of
Breaches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2850" y="4332446"/>
            <a:ext cx="1528762" cy="5600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F4F4F4"/>
                </a:solidFill>
                <a:latin typeface="Roboto"/>
              </a:rPr>
              <a:t>Improved Trust
and Compliance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12300" y="2713196"/>
            <a:ext cx="384478" cy="435540"/>
          </a:xfrm>
          <a:custGeom>
            <a:avLst/>
            <a:gdLst/>
            <a:ahLst/>
            <a:cxnLst/>
            <a:rect l="0" t="0" r="0" b="0"/>
            <a:pathLst>
              <a:path w="384478" h="435540">
                <a:moveTo>
                  <a:pt x="0" y="0"/>
                </a:moveTo>
                <a:moveTo>
                  <a:pt x="72721" y="137662"/>
                </a:moveTo>
                <a:lnTo>
                  <a:pt x="72721" y="40709"/>
                </a:lnTo>
                <a:cubicBezTo>
                  <a:pt x="72721" y="30188"/>
                  <a:pt x="81250" y="21659"/>
                  <a:pt x="91771" y="21659"/>
                </a:cubicBezTo>
                <a:lnTo>
                  <a:pt x="365428" y="21659"/>
                </a:lnTo>
                <a:cubicBezTo>
                  <a:pt x="375949" y="21659"/>
                  <a:pt x="384478" y="30188"/>
                  <a:pt x="384478" y="40709"/>
                </a:cubicBezTo>
                <a:lnTo>
                  <a:pt x="384478" y="137662"/>
                </a:lnTo>
                <a:cubicBezTo>
                  <a:pt x="384478" y="143585"/>
                  <a:pt x="381723" y="149171"/>
                  <a:pt x="377024" y="152776"/>
                </a:cubicBezTo>
                <a:lnTo>
                  <a:pt x="350499" y="173125"/>
                </a:lnTo>
                <a:lnTo>
                  <a:pt x="350499" y="294463"/>
                </a:lnTo>
                <a:lnTo>
                  <a:pt x="376786" y="313989"/>
                </a:lnTo>
                <a:cubicBezTo>
                  <a:pt x="381622" y="317582"/>
                  <a:pt x="384474" y="323253"/>
                  <a:pt x="384474" y="329281"/>
                </a:cubicBezTo>
                <a:lnTo>
                  <a:pt x="384474" y="435540"/>
                </a:lnTo>
                <a:lnTo>
                  <a:pt x="275322" y="435540"/>
                </a:lnTo>
                <a:lnTo>
                  <a:pt x="275322" y="351870"/>
                </a:lnTo>
                <a:cubicBezTo>
                  <a:pt x="275322" y="326071"/>
                  <a:pt x="254408" y="305158"/>
                  <a:pt x="228611" y="305158"/>
                </a:cubicBezTo>
                <a:cubicBezTo>
                  <a:pt x="202812" y="305158"/>
                  <a:pt x="181899" y="326071"/>
                  <a:pt x="181899" y="351870"/>
                </a:cubicBezTo>
                <a:lnTo>
                  <a:pt x="181899" y="435540"/>
                </a:lnTo>
                <a:lnTo>
                  <a:pt x="72730" y="435540"/>
                </a:lnTo>
                <a:lnTo>
                  <a:pt x="72730" y="329281"/>
                </a:lnTo>
                <a:cubicBezTo>
                  <a:pt x="72730" y="323253"/>
                  <a:pt x="75582" y="317582"/>
                  <a:pt x="80420" y="313989"/>
                </a:cubicBezTo>
                <a:lnTo>
                  <a:pt x="106722" y="294450"/>
                </a:lnTo>
                <a:lnTo>
                  <a:pt x="106722" y="173141"/>
                </a:lnTo>
                <a:lnTo>
                  <a:pt x="80175" y="152776"/>
                </a:lnTo>
                <a:cubicBezTo>
                  <a:pt x="75476" y="149171"/>
                  <a:pt x="72721" y="143585"/>
                  <a:pt x="72721" y="137662"/>
                </a:cubicBezTo>
                <a:close/>
                <a:moveTo>
                  <a:pt x="0" y="0"/>
                </a:moveTo>
                <a:moveTo>
                  <a:pt x="170547" y="21659"/>
                </a:moveTo>
                <a:lnTo>
                  <a:pt x="170547" y="77571"/>
                </a:lnTo>
                <a:moveTo>
                  <a:pt x="0" y="0"/>
                </a:moveTo>
                <a:moveTo>
                  <a:pt x="286652" y="77571"/>
                </a:moveTo>
                <a:lnTo>
                  <a:pt x="286652" y="21659"/>
                </a:lnTo>
              </a:path>
            </a:pathLst>
          </a:custGeom>
          <a:noFill/>
          <a:ln w="14287">
            <a:solidFill>
              <a:srgbClr val="43DD9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ounded Rectangle 18"/>
          <p:cNvSpPr/>
          <p:nvPr/>
        </p:nvSpPr>
        <p:spPr>
          <a:xfrm>
            <a:off x="2107025" y="3522840"/>
            <a:ext cx="438150" cy="438130"/>
          </a:xfrm>
          <a:custGeom>
            <a:avLst/>
            <a:gdLst/>
            <a:ahLst/>
            <a:cxnLst/>
            <a:rect l="0" t="0" r="0" b="0"/>
            <a:pathLst>
              <a:path w="438150" h="438130">
                <a:moveTo>
                  <a:pt x="0" y="323850"/>
                </a:moveTo>
                <a:lnTo>
                  <a:pt x="0" y="38100"/>
                </a:lnTo>
                <a:moveTo>
                  <a:pt x="38100" y="114300"/>
                </a:moveTo>
                <a:lnTo>
                  <a:pt x="38100" y="247650"/>
                </a:lnTo>
                <a:moveTo>
                  <a:pt x="76200" y="95250"/>
                </a:moveTo>
                <a:lnTo>
                  <a:pt x="76200" y="266700"/>
                </a:lnTo>
                <a:moveTo>
                  <a:pt x="114300" y="76200"/>
                </a:moveTo>
                <a:lnTo>
                  <a:pt x="114300" y="285750"/>
                </a:lnTo>
                <a:moveTo>
                  <a:pt x="152400" y="57150"/>
                </a:moveTo>
                <a:lnTo>
                  <a:pt x="152400" y="304800"/>
                </a:lnTo>
                <a:moveTo>
                  <a:pt x="381000" y="171373"/>
                </a:moveTo>
                <a:lnTo>
                  <a:pt x="381000" y="38100"/>
                </a:lnTo>
                <a:moveTo>
                  <a:pt x="342900" y="171107"/>
                </a:moveTo>
                <a:lnTo>
                  <a:pt x="342900" y="114300"/>
                </a:lnTo>
                <a:moveTo>
                  <a:pt x="304800" y="95250"/>
                </a:moveTo>
                <a:lnTo>
                  <a:pt x="304800" y="180822"/>
                </a:lnTo>
                <a:moveTo>
                  <a:pt x="266700" y="247535"/>
                </a:moveTo>
                <a:lnTo>
                  <a:pt x="266700" y="76200"/>
                </a:lnTo>
                <a:moveTo>
                  <a:pt x="228600" y="304800"/>
                </a:moveTo>
                <a:lnTo>
                  <a:pt x="228600" y="57150"/>
                </a:lnTo>
                <a:moveTo>
                  <a:pt x="190500" y="0"/>
                </a:moveTo>
                <a:lnTo>
                  <a:pt x="190500" y="361950"/>
                </a:lnTo>
                <a:moveTo>
                  <a:pt x="285750" y="285750"/>
                </a:moveTo>
                <a:lnTo>
                  <a:pt x="419100" y="285750"/>
                </a:lnTo>
                <a:cubicBezTo>
                  <a:pt x="419100" y="285750"/>
                  <a:pt x="438150" y="285750"/>
                  <a:pt x="438150" y="304800"/>
                </a:cubicBezTo>
                <a:lnTo>
                  <a:pt x="438150" y="419080"/>
                </a:lnTo>
                <a:cubicBezTo>
                  <a:pt x="438150" y="419080"/>
                  <a:pt x="438150" y="438130"/>
                  <a:pt x="419100" y="438130"/>
                </a:cubicBezTo>
                <a:lnTo>
                  <a:pt x="285750" y="438130"/>
                </a:lnTo>
                <a:cubicBezTo>
                  <a:pt x="285750" y="438130"/>
                  <a:pt x="266700" y="438130"/>
                  <a:pt x="266700" y="419080"/>
                </a:cubicBezTo>
                <a:lnTo>
                  <a:pt x="266700" y="304800"/>
                </a:lnTo>
                <a:cubicBezTo>
                  <a:pt x="266700" y="304800"/>
                  <a:pt x="266700" y="285750"/>
                  <a:pt x="285750" y="285750"/>
                </a:cubicBezTo>
                <a:moveTo>
                  <a:pt x="328612" y="363131"/>
                </a:moveTo>
                <a:cubicBezTo>
                  <a:pt x="328612" y="376282"/>
                  <a:pt x="339273" y="386943"/>
                  <a:pt x="352425" y="386943"/>
                </a:cubicBezTo>
                <a:cubicBezTo>
                  <a:pt x="365576" y="386943"/>
                  <a:pt x="376237" y="376282"/>
                  <a:pt x="376237" y="363131"/>
                </a:cubicBezTo>
                <a:cubicBezTo>
                  <a:pt x="376237" y="349979"/>
                  <a:pt x="365576" y="339318"/>
                  <a:pt x="352425" y="339318"/>
                </a:cubicBezTo>
                <a:cubicBezTo>
                  <a:pt x="339273" y="339318"/>
                  <a:pt x="328612" y="349979"/>
                  <a:pt x="328612" y="363131"/>
                </a:cubicBezTo>
                <a:moveTo>
                  <a:pt x="400050" y="285730"/>
                </a:moveTo>
                <a:lnTo>
                  <a:pt x="304800" y="285730"/>
                </a:lnTo>
                <a:lnTo>
                  <a:pt x="304800" y="257155"/>
                </a:lnTo>
                <a:cubicBezTo>
                  <a:pt x="304800" y="230853"/>
                  <a:pt x="326122" y="209530"/>
                  <a:pt x="352425" y="209530"/>
                </a:cubicBezTo>
                <a:cubicBezTo>
                  <a:pt x="378727" y="209530"/>
                  <a:pt x="400050" y="230853"/>
                  <a:pt x="400050" y="257155"/>
                </a:cubicBezTo>
                <a:close/>
              </a:path>
            </a:pathLst>
          </a:custGeom>
          <a:noFill/>
          <a:ln w="14287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ounded Rectangle 19"/>
          <p:cNvSpPr/>
          <p:nvPr/>
        </p:nvSpPr>
        <p:spPr>
          <a:xfrm>
            <a:off x="6223691" y="3522821"/>
            <a:ext cx="434378" cy="438149"/>
          </a:xfrm>
          <a:custGeom>
            <a:avLst/>
            <a:gdLst/>
            <a:ahLst/>
            <a:cxnLst/>
            <a:rect l="0" t="0" r="0" b="0"/>
            <a:pathLst>
              <a:path w="434378" h="438149">
                <a:moveTo>
                  <a:pt x="231743" y="328574"/>
                </a:moveTo>
                <a:lnTo>
                  <a:pt x="39833" y="328574"/>
                </a:lnTo>
                <a:cubicBezTo>
                  <a:pt x="17848" y="328553"/>
                  <a:pt x="38" y="310725"/>
                  <a:pt x="38" y="288740"/>
                </a:cubicBezTo>
                <a:lnTo>
                  <a:pt x="38" y="39833"/>
                </a:lnTo>
                <a:cubicBezTo>
                  <a:pt x="38" y="17848"/>
                  <a:pt x="17848" y="21"/>
                  <a:pt x="39833" y="0"/>
                </a:cubicBezTo>
                <a:lnTo>
                  <a:pt x="338537" y="0"/>
                </a:lnTo>
                <a:cubicBezTo>
                  <a:pt x="360529" y="10"/>
                  <a:pt x="378352" y="17841"/>
                  <a:pt x="378352" y="39833"/>
                </a:cubicBezTo>
                <a:lnTo>
                  <a:pt x="378352" y="160534"/>
                </a:lnTo>
                <a:moveTo>
                  <a:pt x="378352" y="77781"/>
                </a:moveTo>
                <a:lnTo>
                  <a:pt x="0" y="77781"/>
                </a:lnTo>
                <a:moveTo>
                  <a:pt x="231743" y="243039"/>
                </a:moveTo>
                <a:lnTo>
                  <a:pt x="0" y="243039"/>
                </a:lnTo>
                <a:moveTo>
                  <a:pt x="378352" y="160534"/>
                </a:moveTo>
                <a:lnTo>
                  <a:pt x="0" y="160534"/>
                </a:lnTo>
                <a:moveTo>
                  <a:pt x="154533" y="328574"/>
                </a:moveTo>
                <a:lnTo>
                  <a:pt x="154533" y="77781"/>
                </a:lnTo>
                <a:moveTo>
                  <a:pt x="265328" y="77781"/>
                </a:moveTo>
                <a:lnTo>
                  <a:pt x="265328" y="211512"/>
                </a:lnTo>
                <a:moveTo>
                  <a:pt x="271233" y="324840"/>
                </a:moveTo>
                <a:cubicBezTo>
                  <a:pt x="271233" y="309195"/>
                  <a:pt x="283916" y="296513"/>
                  <a:pt x="299561" y="296513"/>
                </a:cubicBezTo>
                <a:lnTo>
                  <a:pt x="406088" y="296513"/>
                </a:lnTo>
                <a:cubicBezTo>
                  <a:pt x="421718" y="296534"/>
                  <a:pt x="434378" y="309210"/>
                  <a:pt x="434378" y="324840"/>
                </a:cubicBezTo>
                <a:lnTo>
                  <a:pt x="434378" y="409822"/>
                </a:lnTo>
                <a:cubicBezTo>
                  <a:pt x="434378" y="425452"/>
                  <a:pt x="421718" y="438128"/>
                  <a:pt x="406088" y="438149"/>
                </a:cubicBezTo>
                <a:lnTo>
                  <a:pt x="299561" y="438149"/>
                </a:lnTo>
                <a:cubicBezTo>
                  <a:pt x="283916" y="438149"/>
                  <a:pt x="271233" y="425467"/>
                  <a:pt x="271233" y="409822"/>
                </a:cubicBezTo>
                <a:close/>
                <a:moveTo>
                  <a:pt x="352825" y="211454"/>
                </a:moveTo>
                <a:cubicBezTo>
                  <a:pt x="383507" y="212090"/>
                  <a:pt x="407861" y="237484"/>
                  <a:pt x="407212" y="268166"/>
                </a:cubicBezTo>
                <a:lnTo>
                  <a:pt x="407212" y="296456"/>
                </a:lnTo>
                <a:lnTo>
                  <a:pt x="298437" y="296456"/>
                </a:lnTo>
                <a:lnTo>
                  <a:pt x="298437" y="268109"/>
                </a:lnTo>
                <a:cubicBezTo>
                  <a:pt x="297820" y="237449"/>
                  <a:pt x="322165" y="212090"/>
                  <a:pt x="352825" y="211454"/>
                </a:cubicBezTo>
                <a:lnTo>
                  <a:pt x="352825" y="211454"/>
                </a:lnTo>
                <a:close/>
                <a:moveTo>
                  <a:pt x="352825" y="347491"/>
                </a:moveTo>
                <a:cubicBezTo>
                  <a:pt x="344457" y="347148"/>
                  <a:pt x="336721" y="351927"/>
                  <a:pt x="333281" y="359562"/>
                </a:cubicBezTo>
                <a:cubicBezTo>
                  <a:pt x="329840" y="367198"/>
                  <a:pt x="331386" y="376158"/>
                  <a:pt x="337186" y="382199"/>
                </a:cubicBezTo>
                <a:cubicBezTo>
                  <a:pt x="342986" y="388241"/>
                  <a:pt x="351876" y="390150"/>
                  <a:pt x="359645" y="387024"/>
                </a:cubicBezTo>
                <a:cubicBezTo>
                  <a:pt x="367415" y="383898"/>
                  <a:pt x="372504" y="376363"/>
                  <a:pt x="372503" y="367988"/>
                </a:cubicBezTo>
                <a:cubicBezTo>
                  <a:pt x="372726" y="356895"/>
                  <a:pt x="363918" y="347720"/>
                  <a:pt x="352825" y="347490"/>
                </a:cubicBezTo>
                <a:lnTo>
                  <a:pt x="352825" y="347490"/>
                </a:lnTo>
              </a:path>
            </a:pathLst>
          </a:custGeom>
          <a:noFill/>
          <a:ln w="1428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ounded Rectangle 20"/>
          <p:cNvSpPr/>
          <p:nvPr/>
        </p:nvSpPr>
        <p:spPr>
          <a:xfrm>
            <a:off x="6221825" y="4322921"/>
            <a:ext cx="438150" cy="438150"/>
          </a:xfrm>
          <a:custGeom>
            <a:avLst/>
            <a:gdLst/>
            <a:ahLst/>
            <a:cxnLst/>
            <a:rect l="0" t="0" r="0" b="0"/>
            <a:pathLst>
              <a:path w="438150" h="438150">
                <a:moveTo>
                  <a:pt x="342900" y="190500"/>
                </a:moveTo>
                <a:cubicBezTo>
                  <a:pt x="379456" y="221684"/>
                  <a:pt x="419900" y="251879"/>
                  <a:pt x="419100" y="285750"/>
                </a:cubicBezTo>
                <a:lnTo>
                  <a:pt x="419100" y="372732"/>
                </a:lnTo>
                <a:lnTo>
                  <a:pt x="438150" y="409575"/>
                </a:lnTo>
                <a:moveTo>
                  <a:pt x="361950" y="438150"/>
                </a:moveTo>
                <a:cubicBezTo>
                  <a:pt x="352309" y="423797"/>
                  <a:pt x="345817" y="407566"/>
                  <a:pt x="342900" y="390525"/>
                </a:cubicBezTo>
                <a:lnTo>
                  <a:pt x="342900" y="361950"/>
                </a:lnTo>
                <a:lnTo>
                  <a:pt x="289255" y="307276"/>
                </a:lnTo>
                <a:cubicBezTo>
                  <a:pt x="283277" y="301218"/>
                  <a:pt x="281004" y="292421"/>
                  <a:pt x="283298" y="284225"/>
                </a:cubicBezTo>
                <a:cubicBezTo>
                  <a:pt x="285592" y="276029"/>
                  <a:pt x="292102" y="269691"/>
                  <a:pt x="300356" y="267616"/>
                </a:cubicBezTo>
                <a:cubicBezTo>
                  <a:pt x="308610" y="265542"/>
                  <a:pt x="317343" y="268049"/>
                  <a:pt x="323240" y="274186"/>
                </a:cubicBezTo>
                <a:lnTo>
                  <a:pt x="371836" y="323849"/>
                </a:lnTo>
                <a:moveTo>
                  <a:pt x="95250" y="247650"/>
                </a:moveTo>
                <a:cubicBezTo>
                  <a:pt x="58693" y="216465"/>
                  <a:pt x="18249" y="186270"/>
                  <a:pt x="19050" y="152400"/>
                </a:cubicBezTo>
                <a:lnTo>
                  <a:pt x="19050" y="65417"/>
                </a:lnTo>
                <a:lnTo>
                  <a:pt x="0" y="28575"/>
                </a:lnTo>
                <a:moveTo>
                  <a:pt x="76200" y="0"/>
                </a:moveTo>
                <a:cubicBezTo>
                  <a:pt x="85840" y="14352"/>
                  <a:pt x="92332" y="30583"/>
                  <a:pt x="95250" y="47625"/>
                </a:cubicBezTo>
                <a:lnTo>
                  <a:pt x="95250" y="76200"/>
                </a:lnTo>
                <a:lnTo>
                  <a:pt x="148894" y="130873"/>
                </a:lnTo>
                <a:cubicBezTo>
                  <a:pt x="154872" y="136931"/>
                  <a:pt x="157145" y="145728"/>
                  <a:pt x="154851" y="153924"/>
                </a:cubicBezTo>
                <a:cubicBezTo>
                  <a:pt x="152557" y="162120"/>
                  <a:pt x="146047" y="168458"/>
                  <a:pt x="137793" y="170533"/>
                </a:cubicBezTo>
                <a:cubicBezTo>
                  <a:pt x="129539" y="172607"/>
                  <a:pt x="120806" y="170100"/>
                  <a:pt x="114909" y="163963"/>
                </a:cubicBezTo>
                <a:lnTo>
                  <a:pt x="66313" y="114300"/>
                </a:lnTo>
                <a:moveTo>
                  <a:pt x="314325" y="438150"/>
                </a:moveTo>
                <a:lnTo>
                  <a:pt x="104775" y="438150"/>
                </a:lnTo>
                <a:cubicBezTo>
                  <a:pt x="99514" y="438150"/>
                  <a:pt x="95250" y="433885"/>
                  <a:pt x="95250" y="428625"/>
                </a:cubicBezTo>
                <a:lnTo>
                  <a:pt x="95250" y="143865"/>
                </a:lnTo>
                <a:moveTo>
                  <a:pt x="200025" y="38100"/>
                </a:moveTo>
                <a:lnTo>
                  <a:pt x="133350" y="38100"/>
                </a:lnTo>
                <a:moveTo>
                  <a:pt x="342900" y="294284"/>
                </a:moveTo>
                <a:lnTo>
                  <a:pt x="342900" y="180975"/>
                </a:lnTo>
                <a:moveTo>
                  <a:pt x="133350" y="285750"/>
                </a:moveTo>
                <a:lnTo>
                  <a:pt x="238125" y="285750"/>
                </a:lnTo>
                <a:moveTo>
                  <a:pt x="304800" y="228600"/>
                </a:moveTo>
                <a:lnTo>
                  <a:pt x="133350" y="228600"/>
                </a:lnTo>
                <a:moveTo>
                  <a:pt x="133350" y="342900"/>
                </a:moveTo>
                <a:lnTo>
                  <a:pt x="219075" y="342900"/>
                </a:lnTo>
                <a:moveTo>
                  <a:pt x="381000" y="76200"/>
                </a:moveTo>
                <a:cubicBezTo>
                  <a:pt x="381000" y="118284"/>
                  <a:pt x="346884" y="152400"/>
                  <a:pt x="304800" y="152400"/>
                </a:cubicBezTo>
                <a:cubicBezTo>
                  <a:pt x="262715" y="152400"/>
                  <a:pt x="228600" y="118284"/>
                  <a:pt x="228600" y="76200"/>
                </a:cubicBezTo>
                <a:cubicBezTo>
                  <a:pt x="228600" y="34115"/>
                  <a:pt x="262715" y="0"/>
                  <a:pt x="304800" y="0"/>
                </a:cubicBezTo>
                <a:moveTo>
                  <a:pt x="276225" y="66675"/>
                </a:moveTo>
                <a:lnTo>
                  <a:pt x="298056" y="88506"/>
                </a:lnTo>
                <a:cubicBezTo>
                  <a:pt x="299843" y="90297"/>
                  <a:pt x="302269" y="91304"/>
                  <a:pt x="304800" y="91304"/>
                </a:cubicBezTo>
                <a:cubicBezTo>
                  <a:pt x="307330" y="91304"/>
                  <a:pt x="309756" y="90297"/>
                  <a:pt x="311543" y="88506"/>
                </a:cubicBezTo>
                <a:lnTo>
                  <a:pt x="381000" y="19050"/>
                </a:lnTo>
              </a:path>
            </a:pathLst>
          </a:custGeom>
          <a:noFill/>
          <a:ln w="14287">
            <a:solidFill>
              <a:srgbClr val="A6DA3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5065" y="1331837"/>
            <a:ext cx="1415142" cy="1132114"/>
            <a:chOff x="1886857" y="849085"/>
            <a:chExt cx="1415142" cy="1132114"/>
          </a:xfrm>
        </p:grpSpPr>
        <p:sp>
          <p:nvSpPr>
            <p:cNvPr id="2" name="Rounded Rectangle 1"/>
            <p:cNvSpPr/>
            <p:nvPr/>
          </p:nvSpPr>
          <p:spPr>
            <a:xfrm>
              <a:off x="1886857" y="849085"/>
              <a:ext cx="1415142" cy="1132114"/>
            </a:xfrm>
            <a:custGeom>
              <a:avLst/>
              <a:gdLst/>
              <a:ahLst/>
              <a:cxnLst/>
              <a:rect l="0" t="0" r="0" b="0"/>
              <a:pathLst>
                <a:path w="1415142" h="1132114">
                  <a:moveTo>
                    <a:pt x="94342" y="94342"/>
                  </a:moveTo>
                  <a:lnTo>
                    <a:pt x="0" y="94342"/>
                  </a:lnTo>
                  <a:cubicBezTo>
                    <a:pt x="0" y="42420"/>
                    <a:pt x="42420" y="0"/>
                    <a:pt x="94342" y="0"/>
                  </a:cubicBezTo>
                  <a:close/>
                  <a:moveTo>
                    <a:pt x="1320800" y="0"/>
                  </a:moveTo>
                  <a:lnTo>
                    <a:pt x="1320800" y="94342"/>
                  </a:lnTo>
                  <a:lnTo>
                    <a:pt x="94342" y="94342"/>
                  </a:lnTo>
                  <a:lnTo>
                    <a:pt x="94342" y="0"/>
                  </a:lnTo>
                  <a:close/>
                  <a:moveTo>
                    <a:pt x="1415142" y="94342"/>
                  </a:moveTo>
                  <a:lnTo>
                    <a:pt x="1320800" y="94342"/>
                  </a:lnTo>
                  <a:lnTo>
                    <a:pt x="1320800" y="0"/>
                  </a:lnTo>
                  <a:cubicBezTo>
                    <a:pt x="1372812" y="0"/>
                    <a:pt x="1415142" y="42330"/>
                    <a:pt x="1415142" y="94342"/>
                  </a:cubicBezTo>
                  <a:close/>
                  <a:moveTo>
                    <a:pt x="1415142" y="1132114"/>
                  </a:moveTo>
                  <a:lnTo>
                    <a:pt x="0" y="1132114"/>
                  </a:lnTo>
                  <a:lnTo>
                    <a:pt x="0" y="94342"/>
                  </a:lnTo>
                  <a:lnTo>
                    <a:pt x="1415142" y="94342"/>
                  </a:lnTo>
                  <a:close/>
                </a:path>
              </a:pathLst>
            </a:custGeom>
            <a:gradFill rotWithShape="1">
              <a:gsLst>
                <a:gs pos="0">
                  <a:srgbClr val="DDC916"/>
                </a:gs>
                <a:gs pos="100000">
                  <a:srgbClr val="A99C2C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886857" y="849085"/>
              <a:ext cx="1415142" cy="1132114"/>
            </a:xfrm>
            <a:custGeom>
              <a:avLst/>
              <a:gdLst/>
              <a:ahLst/>
              <a:cxnLst/>
              <a:rect l="0" t="0" r="0" b="0"/>
              <a:pathLst>
                <a:path w="1415142" h="1132114">
                  <a:moveTo>
                    <a:pt x="0" y="94342"/>
                  </a:moveTo>
                  <a:cubicBezTo>
                    <a:pt x="0" y="42242"/>
                    <a:pt x="42242" y="0"/>
                    <a:pt x="94342" y="0"/>
                  </a:cubicBezTo>
                  <a:moveTo>
                    <a:pt x="1415142" y="1132114"/>
                  </a:moveTo>
                  <a:lnTo>
                    <a:pt x="1415142" y="94342"/>
                  </a:lnTo>
                  <a:moveTo>
                    <a:pt x="0" y="94342"/>
                  </a:moveTo>
                  <a:lnTo>
                    <a:pt x="0" y="1132114"/>
                  </a:lnTo>
                  <a:moveTo>
                    <a:pt x="94342" y="0"/>
                  </a:moveTo>
                  <a:lnTo>
                    <a:pt x="1320800" y="0"/>
                  </a:lnTo>
                  <a:moveTo>
                    <a:pt x="1320800" y="0"/>
                  </a:moveTo>
                  <a:cubicBezTo>
                    <a:pt x="1372825" y="0"/>
                    <a:pt x="1415142" y="42317"/>
                    <a:pt x="1415142" y="94342"/>
                  </a:cubicBezTo>
                </a:path>
              </a:pathLst>
            </a:custGeom>
            <a:noFill/>
            <a:ln w="11792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45065" y="2463951"/>
            <a:ext cx="1415142" cy="3490685"/>
            <a:chOff x="1886857" y="1981199"/>
            <a:chExt cx="1415142" cy="3490685"/>
          </a:xfrm>
        </p:grpSpPr>
        <p:sp>
          <p:nvSpPr>
            <p:cNvPr id="5" name="Rounded Rectangle 4"/>
            <p:cNvSpPr/>
            <p:nvPr/>
          </p:nvSpPr>
          <p:spPr>
            <a:xfrm>
              <a:off x="1886857" y="1981199"/>
              <a:ext cx="1415142" cy="3490685"/>
            </a:xfrm>
            <a:custGeom>
              <a:avLst/>
              <a:gdLst/>
              <a:ahLst/>
              <a:cxnLst/>
              <a:rect l="0" t="0" r="0" b="0"/>
              <a:pathLst>
                <a:path w="1415142" h="3490685">
                  <a:moveTo>
                    <a:pt x="0" y="3396342"/>
                  </a:moveTo>
                  <a:lnTo>
                    <a:pt x="94342" y="3396342"/>
                  </a:lnTo>
                  <a:lnTo>
                    <a:pt x="94342" y="3490685"/>
                  </a:lnTo>
                  <a:cubicBezTo>
                    <a:pt x="42238" y="3490685"/>
                    <a:pt x="0" y="3448446"/>
                    <a:pt x="0" y="3396342"/>
                  </a:cubicBezTo>
                  <a:close/>
                  <a:moveTo>
                    <a:pt x="94342" y="3490685"/>
                  </a:moveTo>
                  <a:lnTo>
                    <a:pt x="94342" y="3396342"/>
                  </a:lnTo>
                  <a:lnTo>
                    <a:pt x="1320800" y="3396342"/>
                  </a:lnTo>
                  <a:lnTo>
                    <a:pt x="1320800" y="3490685"/>
                  </a:lnTo>
                  <a:close/>
                  <a:moveTo>
                    <a:pt x="1415142" y="3396342"/>
                  </a:moveTo>
                  <a:cubicBezTo>
                    <a:pt x="1415142" y="3448446"/>
                    <a:pt x="1372903" y="3490685"/>
                    <a:pt x="1320800" y="3490685"/>
                  </a:cubicBezTo>
                  <a:lnTo>
                    <a:pt x="1320800" y="3396342"/>
                  </a:lnTo>
                  <a:close/>
                  <a:moveTo>
                    <a:pt x="1415142" y="3396343"/>
                  </a:moveTo>
                  <a:lnTo>
                    <a:pt x="0" y="3396343"/>
                  </a:lnTo>
                  <a:lnTo>
                    <a:pt x="0" y="0"/>
                  </a:lnTo>
                  <a:lnTo>
                    <a:pt x="1415142" y="0"/>
                  </a:lnTo>
                  <a:close/>
                </a:path>
              </a:pathLst>
            </a:custGeom>
            <a:gradFill rotWithShape="1">
              <a:gsLst>
                <a:gs pos="0">
                  <a:srgbClr val="959595"/>
                </a:gs>
                <a:gs pos="100000">
                  <a:srgbClr val="7F7F7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886857" y="1981199"/>
              <a:ext cx="1415142" cy="3490685"/>
            </a:xfrm>
            <a:custGeom>
              <a:avLst/>
              <a:gdLst/>
              <a:ahLst/>
              <a:cxnLst/>
              <a:rect l="0" t="0" r="0" b="0"/>
              <a:pathLst>
                <a:path w="1415142" h="3490685">
                  <a:moveTo>
                    <a:pt x="94342" y="3490685"/>
                  </a:moveTo>
                  <a:cubicBezTo>
                    <a:pt x="42238" y="3490685"/>
                    <a:pt x="0" y="3448446"/>
                    <a:pt x="0" y="3396342"/>
                  </a:cubicBezTo>
                  <a:moveTo>
                    <a:pt x="1320800" y="3490685"/>
                  </a:moveTo>
                  <a:lnTo>
                    <a:pt x="94342" y="3490685"/>
                  </a:lnTo>
                  <a:moveTo>
                    <a:pt x="1415142" y="3396342"/>
                  </a:moveTo>
                  <a:cubicBezTo>
                    <a:pt x="1415142" y="3448446"/>
                    <a:pt x="1372903" y="3490685"/>
                    <a:pt x="1320800" y="3490685"/>
                  </a:cubicBezTo>
                  <a:moveTo>
                    <a:pt x="1415142" y="0"/>
                  </a:moveTo>
                  <a:lnTo>
                    <a:pt x="1415142" y="3396343"/>
                  </a:lnTo>
                  <a:moveTo>
                    <a:pt x="0" y="3396343"/>
                  </a:moveTo>
                  <a:lnTo>
                    <a:pt x="0" y="0"/>
                  </a:lnTo>
                  <a:moveTo>
                    <a:pt x="1415142" y="0"/>
                  </a:moveTo>
                  <a:lnTo>
                    <a:pt x="0" y="0"/>
                  </a:lnTo>
                </a:path>
              </a:pathLst>
            </a:custGeom>
            <a:noFill/>
            <a:ln w="11792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239408" y="2558294"/>
            <a:ext cx="1226457" cy="377371"/>
          </a:xfrm>
          <a:custGeom>
            <a:avLst/>
            <a:gdLst/>
            <a:ahLst/>
            <a:cxnLst/>
            <a:rect l="0" t="0" r="0" b="0"/>
            <a:pathLst>
              <a:path w="1226457" h="377371">
                <a:moveTo>
                  <a:pt x="0" y="94342"/>
                </a:moveTo>
                <a:lnTo>
                  <a:pt x="0" y="47171"/>
                </a:lnTo>
                <a:cubicBezTo>
                  <a:pt x="0" y="21119"/>
                  <a:pt x="21119" y="0"/>
                  <a:pt x="47171" y="0"/>
                </a:cubicBezTo>
                <a:lnTo>
                  <a:pt x="94342" y="0"/>
                </a:lnTo>
                <a:moveTo>
                  <a:pt x="1226457" y="94342"/>
                </a:moveTo>
                <a:lnTo>
                  <a:pt x="1226457" y="283028"/>
                </a:lnTo>
                <a:moveTo>
                  <a:pt x="0" y="283028"/>
                </a:moveTo>
                <a:lnTo>
                  <a:pt x="0" y="94342"/>
                </a:lnTo>
                <a:moveTo>
                  <a:pt x="94342" y="0"/>
                </a:moveTo>
                <a:lnTo>
                  <a:pt x="1132114" y="0"/>
                </a:lnTo>
                <a:moveTo>
                  <a:pt x="94342" y="377371"/>
                </a:moveTo>
                <a:lnTo>
                  <a:pt x="47171" y="377371"/>
                </a:lnTo>
                <a:cubicBezTo>
                  <a:pt x="21119" y="377371"/>
                  <a:pt x="0" y="356251"/>
                  <a:pt x="0" y="330200"/>
                </a:cubicBezTo>
                <a:lnTo>
                  <a:pt x="0" y="283028"/>
                </a:lnTo>
                <a:moveTo>
                  <a:pt x="1132114" y="0"/>
                </a:moveTo>
                <a:lnTo>
                  <a:pt x="1179285" y="0"/>
                </a:lnTo>
                <a:cubicBezTo>
                  <a:pt x="1205337" y="0"/>
                  <a:pt x="1226457" y="21119"/>
                  <a:pt x="1226457" y="47171"/>
                </a:cubicBezTo>
                <a:lnTo>
                  <a:pt x="1226457" y="94342"/>
                </a:lnTo>
                <a:moveTo>
                  <a:pt x="1132114" y="377371"/>
                </a:moveTo>
                <a:lnTo>
                  <a:pt x="94342" y="377371"/>
                </a:lnTo>
                <a:moveTo>
                  <a:pt x="1226457" y="283028"/>
                </a:moveTo>
                <a:lnTo>
                  <a:pt x="1226457" y="330200"/>
                </a:lnTo>
                <a:cubicBezTo>
                  <a:pt x="1226457" y="356251"/>
                  <a:pt x="1205337" y="377371"/>
                  <a:pt x="1179285" y="377371"/>
                </a:cubicBezTo>
                <a:lnTo>
                  <a:pt x="1132114" y="377371"/>
                </a:lnTo>
              </a:path>
            </a:pathLst>
          </a:custGeom>
          <a:noFill/>
          <a:ln w="11792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3239408" y="3030009"/>
            <a:ext cx="1226457" cy="377371"/>
          </a:xfrm>
          <a:custGeom>
            <a:avLst/>
            <a:gdLst/>
            <a:ahLst/>
            <a:cxnLst/>
            <a:rect l="0" t="0" r="0" b="0"/>
            <a:pathLst>
              <a:path w="1226457" h="377371">
                <a:moveTo>
                  <a:pt x="0" y="94342"/>
                </a:moveTo>
                <a:lnTo>
                  <a:pt x="0" y="47171"/>
                </a:lnTo>
                <a:cubicBezTo>
                  <a:pt x="0" y="21119"/>
                  <a:pt x="21119" y="0"/>
                  <a:pt x="47171" y="0"/>
                </a:cubicBezTo>
                <a:lnTo>
                  <a:pt x="94342" y="0"/>
                </a:lnTo>
                <a:moveTo>
                  <a:pt x="1226457" y="94342"/>
                </a:moveTo>
                <a:lnTo>
                  <a:pt x="1226457" y="283028"/>
                </a:lnTo>
                <a:moveTo>
                  <a:pt x="0" y="283028"/>
                </a:moveTo>
                <a:lnTo>
                  <a:pt x="0" y="94342"/>
                </a:lnTo>
                <a:moveTo>
                  <a:pt x="94342" y="0"/>
                </a:moveTo>
                <a:lnTo>
                  <a:pt x="1132114" y="0"/>
                </a:lnTo>
                <a:moveTo>
                  <a:pt x="94342" y="377371"/>
                </a:moveTo>
                <a:lnTo>
                  <a:pt x="47171" y="377371"/>
                </a:lnTo>
                <a:cubicBezTo>
                  <a:pt x="21119" y="377371"/>
                  <a:pt x="0" y="356251"/>
                  <a:pt x="0" y="330200"/>
                </a:cubicBezTo>
                <a:lnTo>
                  <a:pt x="0" y="283028"/>
                </a:lnTo>
                <a:moveTo>
                  <a:pt x="1132114" y="0"/>
                </a:moveTo>
                <a:lnTo>
                  <a:pt x="1179285" y="0"/>
                </a:lnTo>
                <a:cubicBezTo>
                  <a:pt x="1205337" y="0"/>
                  <a:pt x="1226457" y="21119"/>
                  <a:pt x="1226457" y="47171"/>
                </a:cubicBezTo>
                <a:lnTo>
                  <a:pt x="1226457" y="94342"/>
                </a:lnTo>
                <a:moveTo>
                  <a:pt x="1132114" y="377371"/>
                </a:moveTo>
                <a:lnTo>
                  <a:pt x="94342" y="377371"/>
                </a:lnTo>
                <a:moveTo>
                  <a:pt x="1226457" y="283028"/>
                </a:moveTo>
                <a:lnTo>
                  <a:pt x="1226457" y="330200"/>
                </a:lnTo>
                <a:cubicBezTo>
                  <a:pt x="1226457" y="356251"/>
                  <a:pt x="1205337" y="377371"/>
                  <a:pt x="1179285" y="377371"/>
                </a:cubicBezTo>
                <a:lnTo>
                  <a:pt x="1132114" y="377371"/>
                </a:lnTo>
              </a:path>
            </a:pathLst>
          </a:custGeom>
          <a:noFill/>
          <a:ln w="11792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3239408" y="3501723"/>
            <a:ext cx="1226457" cy="377371"/>
          </a:xfrm>
          <a:custGeom>
            <a:avLst/>
            <a:gdLst/>
            <a:ahLst/>
            <a:cxnLst/>
            <a:rect l="0" t="0" r="0" b="0"/>
            <a:pathLst>
              <a:path w="1226457" h="377371">
                <a:moveTo>
                  <a:pt x="0" y="94342"/>
                </a:moveTo>
                <a:lnTo>
                  <a:pt x="0" y="47171"/>
                </a:lnTo>
                <a:cubicBezTo>
                  <a:pt x="0" y="21119"/>
                  <a:pt x="21119" y="0"/>
                  <a:pt x="47171" y="0"/>
                </a:cubicBezTo>
                <a:lnTo>
                  <a:pt x="94342" y="0"/>
                </a:lnTo>
                <a:moveTo>
                  <a:pt x="1226457" y="94342"/>
                </a:moveTo>
                <a:lnTo>
                  <a:pt x="1226457" y="283028"/>
                </a:lnTo>
                <a:moveTo>
                  <a:pt x="0" y="283028"/>
                </a:moveTo>
                <a:lnTo>
                  <a:pt x="0" y="94342"/>
                </a:lnTo>
                <a:moveTo>
                  <a:pt x="94342" y="0"/>
                </a:moveTo>
                <a:lnTo>
                  <a:pt x="1132114" y="0"/>
                </a:lnTo>
                <a:moveTo>
                  <a:pt x="94342" y="377371"/>
                </a:moveTo>
                <a:lnTo>
                  <a:pt x="47171" y="377371"/>
                </a:lnTo>
                <a:cubicBezTo>
                  <a:pt x="21119" y="377371"/>
                  <a:pt x="0" y="356251"/>
                  <a:pt x="0" y="330200"/>
                </a:cubicBezTo>
                <a:lnTo>
                  <a:pt x="0" y="283028"/>
                </a:lnTo>
                <a:moveTo>
                  <a:pt x="1132114" y="0"/>
                </a:moveTo>
                <a:lnTo>
                  <a:pt x="1179285" y="0"/>
                </a:lnTo>
                <a:cubicBezTo>
                  <a:pt x="1205337" y="0"/>
                  <a:pt x="1226457" y="21119"/>
                  <a:pt x="1226457" y="47171"/>
                </a:cubicBezTo>
                <a:lnTo>
                  <a:pt x="1226457" y="94342"/>
                </a:lnTo>
                <a:moveTo>
                  <a:pt x="1132114" y="377371"/>
                </a:moveTo>
                <a:lnTo>
                  <a:pt x="94342" y="377371"/>
                </a:lnTo>
                <a:moveTo>
                  <a:pt x="1226457" y="283028"/>
                </a:moveTo>
                <a:lnTo>
                  <a:pt x="1226457" y="330200"/>
                </a:lnTo>
                <a:cubicBezTo>
                  <a:pt x="1226457" y="356251"/>
                  <a:pt x="1205337" y="377371"/>
                  <a:pt x="1179285" y="377371"/>
                </a:cubicBezTo>
                <a:lnTo>
                  <a:pt x="1132114" y="377371"/>
                </a:lnTo>
              </a:path>
            </a:pathLst>
          </a:custGeom>
          <a:noFill/>
          <a:ln w="11792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3239408" y="3973437"/>
            <a:ext cx="1226457" cy="471714"/>
          </a:xfrm>
          <a:custGeom>
            <a:avLst/>
            <a:gdLst/>
            <a:ahLst/>
            <a:cxnLst/>
            <a:rect l="0" t="0" r="0" b="0"/>
            <a:pathLst>
              <a:path w="1226457" h="471714">
                <a:moveTo>
                  <a:pt x="0" y="94342"/>
                </a:moveTo>
                <a:lnTo>
                  <a:pt x="0" y="47171"/>
                </a:lnTo>
                <a:cubicBezTo>
                  <a:pt x="0" y="21119"/>
                  <a:pt x="21119" y="0"/>
                  <a:pt x="47171" y="0"/>
                </a:cubicBezTo>
                <a:lnTo>
                  <a:pt x="94342" y="0"/>
                </a:lnTo>
                <a:moveTo>
                  <a:pt x="1226457" y="94342"/>
                </a:moveTo>
                <a:lnTo>
                  <a:pt x="1226457" y="377371"/>
                </a:lnTo>
                <a:moveTo>
                  <a:pt x="0" y="377371"/>
                </a:moveTo>
                <a:lnTo>
                  <a:pt x="0" y="94342"/>
                </a:lnTo>
                <a:moveTo>
                  <a:pt x="94342" y="0"/>
                </a:moveTo>
                <a:lnTo>
                  <a:pt x="1132114" y="0"/>
                </a:lnTo>
                <a:moveTo>
                  <a:pt x="94342" y="471714"/>
                </a:moveTo>
                <a:lnTo>
                  <a:pt x="47171" y="471714"/>
                </a:lnTo>
                <a:cubicBezTo>
                  <a:pt x="21119" y="471714"/>
                  <a:pt x="0" y="450594"/>
                  <a:pt x="0" y="424542"/>
                </a:cubicBezTo>
                <a:lnTo>
                  <a:pt x="0" y="377371"/>
                </a:lnTo>
                <a:moveTo>
                  <a:pt x="1132114" y="0"/>
                </a:moveTo>
                <a:lnTo>
                  <a:pt x="1179285" y="0"/>
                </a:lnTo>
                <a:cubicBezTo>
                  <a:pt x="1205337" y="0"/>
                  <a:pt x="1226457" y="21119"/>
                  <a:pt x="1226457" y="47171"/>
                </a:cubicBezTo>
                <a:lnTo>
                  <a:pt x="1226457" y="94342"/>
                </a:lnTo>
                <a:moveTo>
                  <a:pt x="1132114" y="471714"/>
                </a:moveTo>
                <a:lnTo>
                  <a:pt x="94342" y="471714"/>
                </a:lnTo>
                <a:moveTo>
                  <a:pt x="1226457" y="377371"/>
                </a:moveTo>
                <a:lnTo>
                  <a:pt x="1226457" y="424542"/>
                </a:lnTo>
                <a:cubicBezTo>
                  <a:pt x="1226457" y="450594"/>
                  <a:pt x="1205337" y="471714"/>
                  <a:pt x="1179285" y="471714"/>
                </a:cubicBezTo>
                <a:lnTo>
                  <a:pt x="1132114" y="471714"/>
                </a:lnTo>
              </a:path>
            </a:pathLst>
          </a:custGeom>
          <a:noFill/>
          <a:ln w="11792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3239408" y="4539494"/>
            <a:ext cx="1226457" cy="660400"/>
          </a:xfrm>
          <a:custGeom>
            <a:avLst/>
            <a:gdLst/>
            <a:ahLst/>
            <a:cxnLst/>
            <a:rect l="0" t="0" r="0" b="0"/>
            <a:pathLst>
              <a:path w="1226457" h="660400">
                <a:moveTo>
                  <a:pt x="0" y="94342"/>
                </a:moveTo>
                <a:lnTo>
                  <a:pt x="0" y="47171"/>
                </a:lnTo>
                <a:cubicBezTo>
                  <a:pt x="0" y="21119"/>
                  <a:pt x="21119" y="0"/>
                  <a:pt x="47171" y="0"/>
                </a:cubicBezTo>
                <a:lnTo>
                  <a:pt x="94342" y="0"/>
                </a:lnTo>
                <a:moveTo>
                  <a:pt x="1226457" y="94342"/>
                </a:moveTo>
                <a:lnTo>
                  <a:pt x="1226457" y="566057"/>
                </a:lnTo>
                <a:moveTo>
                  <a:pt x="0" y="566057"/>
                </a:moveTo>
                <a:lnTo>
                  <a:pt x="0" y="94342"/>
                </a:lnTo>
                <a:moveTo>
                  <a:pt x="94342" y="0"/>
                </a:moveTo>
                <a:lnTo>
                  <a:pt x="1132114" y="0"/>
                </a:lnTo>
                <a:moveTo>
                  <a:pt x="94342" y="660400"/>
                </a:moveTo>
                <a:lnTo>
                  <a:pt x="47171" y="660400"/>
                </a:lnTo>
                <a:cubicBezTo>
                  <a:pt x="21119" y="660400"/>
                  <a:pt x="0" y="639280"/>
                  <a:pt x="0" y="613228"/>
                </a:cubicBezTo>
                <a:lnTo>
                  <a:pt x="0" y="566057"/>
                </a:lnTo>
                <a:moveTo>
                  <a:pt x="1132114" y="0"/>
                </a:moveTo>
                <a:lnTo>
                  <a:pt x="1179285" y="0"/>
                </a:lnTo>
                <a:cubicBezTo>
                  <a:pt x="1205337" y="0"/>
                  <a:pt x="1226457" y="21119"/>
                  <a:pt x="1226457" y="47171"/>
                </a:cubicBezTo>
                <a:lnTo>
                  <a:pt x="1226457" y="94342"/>
                </a:lnTo>
                <a:moveTo>
                  <a:pt x="1132114" y="660400"/>
                </a:moveTo>
                <a:lnTo>
                  <a:pt x="94342" y="660400"/>
                </a:lnTo>
                <a:moveTo>
                  <a:pt x="1226457" y="566057"/>
                </a:moveTo>
                <a:lnTo>
                  <a:pt x="1226457" y="613228"/>
                </a:lnTo>
                <a:cubicBezTo>
                  <a:pt x="1226457" y="639280"/>
                  <a:pt x="1205337" y="660400"/>
                  <a:pt x="1179285" y="660400"/>
                </a:cubicBezTo>
                <a:lnTo>
                  <a:pt x="1132114" y="660400"/>
                </a:lnTo>
              </a:path>
            </a:pathLst>
          </a:custGeom>
          <a:noFill/>
          <a:ln w="11792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3239408" y="5294237"/>
            <a:ext cx="1226457" cy="566057"/>
          </a:xfrm>
          <a:custGeom>
            <a:avLst/>
            <a:gdLst/>
            <a:ahLst/>
            <a:cxnLst/>
            <a:rect l="0" t="0" r="0" b="0"/>
            <a:pathLst>
              <a:path w="1226457" h="566057">
                <a:moveTo>
                  <a:pt x="0" y="94342"/>
                </a:moveTo>
                <a:lnTo>
                  <a:pt x="0" y="47171"/>
                </a:lnTo>
                <a:cubicBezTo>
                  <a:pt x="0" y="21119"/>
                  <a:pt x="21119" y="0"/>
                  <a:pt x="47171" y="0"/>
                </a:cubicBezTo>
                <a:lnTo>
                  <a:pt x="94342" y="0"/>
                </a:lnTo>
                <a:moveTo>
                  <a:pt x="1226457" y="94342"/>
                </a:moveTo>
                <a:lnTo>
                  <a:pt x="1226457" y="471714"/>
                </a:lnTo>
                <a:moveTo>
                  <a:pt x="0" y="471714"/>
                </a:moveTo>
                <a:lnTo>
                  <a:pt x="0" y="94342"/>
                </a:lnTo>
                <a:moveTo>
                  <a:pt x="94342" y="0"/>
                </a:moveTo>
                <a:lnTo>
                  <a:pt x="1132114" y="0"/>
                </a:lnTo>
                <a:moveTo>
                  <a:pt x="94342" y="566057"/>
                </a:moveTo>
                <a:lnTo>
                  <a:pt x="47171" y="566057"/>
                </a:lnTo>
                <a:cubicBezTo>
                  <a:pt x="21119" y="566057"/>
                  <a:pt x="0" y="544937"/>
                  <a:pt x="0" y="518885"/>
                </a:cubicBezTo>
                <a:lnTo>
                  <a:pt x="0" y="471714"/>
                </a:lnTo>
                <a:moveTo>
                  <a:pt x="1132114" y="0"/>
                </a:moveTo>
                <a:lnTo>
                  <a:pt x="1179285" y="0"/>
                </a:lnTo>
                <a:cubicBezTo>
                  <a:pt x="1205337" y="0"/>
                  <a:pt x="1226457" y="21119"/>
                  <a:pt x="1226457" y="47171"/>
                </a:cubicBezTo>
                <a:lnTo>
                  <a:pt x="1226457" y="94342"/>
                </a:lnTo>
                <a:moveTo>
                  <a:pt x="1132114" y="566057"/>
                </a:moveTo>
                <a:lnTo>
                  <a:pt x="94342" y="566057"/>
                </a:lnTo>
                <a:moveTo>
                  <a:pt x="1226457" y="471714"/>
                </a:moveTo>
                <a:lnTo>
                  <a:pt x="1226457" y="518885"/>
                </a:lnTo>
                <a:cubicBezTo>
                  <a:pt x="1226457" y="544937"/>
                  <a:pt x="1205337" y="566057"/>
                  <a:pt x="1179285" y="566057"/>
                </a:cubicBezTo>
                <a:lnTo>
                  <a:pt x="1132114" y="566057"/>
                </a:lnTo>
              </a:path>
            </a:pathLst>
          </a:custGeom>
          <a:noFill/>
          <a:ln w="11792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/>
          <p:cNvGrpSpPr/>
          <p:nvPr/>
        </p:nvGrpSpPr>
        <p:grpSpPr>
          <a:xfrm>
            <a:off x="4748893" y="1331837"/>
            <a:ext cx="1415143" cy="1132114"/>
            <a:chOff x="3490685" y="849085"/>
            <a:chExt cx="1415143" cy="1132114"/>
          </a:xfrm>
        </p:grpSpPr>
        <p:sp>
          <p:nvSpPr>
            <p:cNvPr id="14" name="Rounded Rectangle 13"/>
            <p:cNvSpPr/>
            <p:nvPr/>
          </p:nvSpPr>
          <p:spPr>
            <a:xfrm>
              <a:off x="3490685" y="849085"/>
              <a:ext cx="1415143" cy="1132114"/>
            </a:xfrm>
            <a:custGeom>
              <a:avLst/>
              <a:gdLst/>
              <a:ahLst/>
              <a:cxnLst/>
              <a:rect l="0" t="0" r="0" b="0"/>
              <a:pathLst>
                <a:path w="1415143" h="1132114">
                  <a:moveTo>
                    <a:pt x="94342" y="94342"/>
                  </a:moveTo>
                  <a:lnTo>
                    <a:pt x="0" y="94342"/>
                  </a:lnTo>
                  <a:cubicBezTo>
                    <a:pt x="0" y="42420"/>
                    <a:pt x="42420" y="0"/>
                    <a:pt x="94342" y="0"/>
                  </a:cubicBezTo>
                  <a:close/>
                  <a:moveTo>
                    <a:pt x="1320800" y="0"/>
                  </a:moveTo>
                  <a:lnTo>
                    <a:pt x="1320800" y="94342"/>
                  </a:lnTo>
                  <a:lnTo>
                    <a:pt x="94342" y="94342"/>
                  </a:lnTo>
                  <a:lnTo>
                    <a:pt x="94342" y="0"/>
                  </a:lnTo>
                  <a:close/>
                  <a:moveTo>
                    <a:pt x="1415143" y="94342"/>
                  </a:moveTo>
                  <a:lnTo>
                    <a:pt x="1320800" y="94342"/>
                  </a:lnTo>
                  <a:lnTo>
                    <a:pt x="1320800" y="0"/>
                  </a:lnTo>
                  <a:cubicBezTo>
                    <a:pt x="1372812" y="0"/>
                    <a:pt x="1415143" y="42330"/>
                    <a:pt x="1415143" y="94342"/>
                  </a:cubicBezTo>
                  <a:close/>
                  <a:moveTo>
                    <a:pt x="1415143" y="1132114"/>
                  </a:moveTo>
                  <a:lnTo>
                    <a:pt x="0" y="1132114"/>
                  </a:lnTo>
                  <a:lnTo>
                    <a:pt x="0" y="94342"/>
                  </a:lnTo>
                  <a:lnTo>
                    <a:pt x="1415143" y="94342"/>
                  </a:lnTo>
                  <a:close/>
                </a:path>
              </a:pathLst>
            </a:custGeom>
            <a:gradFill rotWithShape="1">
              <a:gsLst>
                <a:gs pos="0">
                  <a:srgbClr val="DC8331"/>
                </a:gs>
                <a:gs pos="100000">
                  <a:srgbClr val="B07239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90685" y="849085"/>
              <a:ext cx="1415143" cy="1132114"/>
            </a:xfrm>
            <a:custGeom>
              <a:avLst/>
              <a:gdLst/>
              <a:ahLst/>
              <a:cxnLst/>
              <a:rect l="0" t="0" r="0" b="0"/>
              <a:pathLst>
                <a:path w="1415143" h="1132114">
                  <a:moveTo>
                    <a:pt x="0" y="94342"/>
                  </a:moveTo>
                  <a:cubicBezTo>
                    <a:pt x="0" y="42242"/>
                    <a:pt x="42242" y="0"/>
                    <a:pt x="94342" y="0"/>
                  </a:cubicBezTo>
                  <a:moveTo>
                    <a:pt x="1415143" y="94342"/>
                  </a:moveTo>
                  <a:lnTo>
                    <a:pt x="1415143" y="1132114"/>
                  </a:lnTo>
                  <a:moveTo>
                    <a:pt x="0" y="94342"/>
                  </a:moveTo>
                  <a:lnTo>
                    <a:pt x="0" y="1132114"/>
                  </a:lnTo>
                  <a:moveTo>
                    <a:pt x="94342" y="0"/>
                  </a:moveTo>
                  <a:lnTo>
                    <a:pt x="1320800" y="0"/>
                  </a:lnTo>
                  <a:moveTo>
                    <a:pt x="1320800" y="0"/>
                  </a:moveTo>
                  <a:cubicBezTo>
                    <a:pt x="1372825" y="0"/>
                    <a:pt x="1415143" y="42317"/>
                    <a:pt x="1415143" y="94342"/>
                  </a:cubicBezTo>
                </a:path>
              </a:pathLst>
            </a:custGeom>
            <a:noFill/>
            <a:ln w="11792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48893" y="2463951"/>
            <a:ext cx="1415143" cy="3490685"/>
            <a:chOff x="3490685" y="1981199"/>
            <a:chExt cx="1415143" cy="3490685"/>
          </a:xfrm>
        </p:grpSpPr>
        <p:sp>
          <p:nvSpPr>
            <p:cNvPr id="17" name="Rounded Rectangle 16"/>
            <p:cNvSpPr/>
            <p:nvPr/>
          </p:nvSpPr>
          <p:spPr>
            <a:xfrm>
              <a:off x="3490685" y="1981199"/>
              <a:ext cx="1415143" cy="3490685"/>
            </a:xfrm>
            <a:custGeom>
              <a:avLst/>
              <a:gdLst/>
              <a:ahLst/>
              <a:cxnLst/>
              <a:rect l="0" t="0" r="0" b="0"/>
              <a:pathLst>
                <a:path w="1415143" h="3490685">
                  <a:moveTo>
                    <a:pt x="0" y="3396342"/>
                  </a:moveTo>
                  <a:lnTo>
                    <a:pt x="94342" y="3396342"/>
                  </a:lnTo>
                  <a:lnTo>
                    <a:pt x="94342" y="3490685"/>
                  </a:lnTo>
                  <a:cubicBezTo>
                    <a:pt x="42238" y="3490685"/>
                    <a:pt x="0" y="3448446"/>
                    <a:pt x="0" y="3396342"/>
                  </a:cubicBezTo>
                  <a:close/>
                  <a:moveTo>
                    <a:pt x="94342" y="3490685"/>
                  </a:moveTo>
                  <a:lnTo>
                    <a:pt x="94342" y="3396342"/>
                  </a:lnTo>
                  <a:lnTo>
                    <a:pt x="1320800" y="3396342"/>
                  </a:lnTo>
                  <a:lnTo>
                    <a:pt x="1320800" y="3490685"/>
                  </a:lnTo>
                  <a:close/>
                  <a:moveTo>
                    <a:pt x="1415143" y="3396342"/>
                  </a:moveTo>
                  <a:cubicBezTo>
                    <a:pt x="1415143" y="3448446"/>
                    <a:pt x="1372904" y="3490685"/>
                    <a:pt x="1320800" y="3490685"/>
                  </a:cubicBezTo>
                  <a:lnTo>
                    <a:pt x="1320800" y="3396342"/>
                  </a:lnTo>
                  <a:close/>
                  <a:moveTo>
                    <a:pt x="1415143" y="3396343"/>
                  </a:moveTo>
                  <a:lnTo>
                    <a:pt x="0" y="3396343"/>
                  </a:lnTo>
                  <a:lnTo>
                    <a:pt x="0" y="0"/>
                  </a:lnTo>
                  <a:lnTo>
                    <a:pt x="1415143" y="0"/>
                  </a:lnTo>
                  <a:close/>
                </a:path>
              </a:pathLst>
            </a:custGeom>
            <a:gradFill rotWithShape="1">
              <a:gsLst>
                <a:gs pos="0">
                  <a:srgbClr val="959595"/>
                </a:gs>
                <a:gs pos="100000">
                  <a:srgbClr val="7F7F7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90685" y="1981199"/>
              <a:ext cx="1415143" cy="3490685"/>
            </a:xfrm>
            <a:custGeom>
              <a:avLst/>
              <a:gdLst/>
              <a:ahLst/>
              <a:cxnLst/>
              <a:rect l="0" t="0" r="0" b="0"/>
              <a:pathLst>
                <a:path w="1415143" h="3490685">
                  <a:moveTo>
                    <a:pt x="94342" y="3490685"/>
                  </a:moveTo>
                  <a:cubicBezTo>
                    <a:pt x="42238" y="3490685"/>
                    <a:pt x="0" y="3448446"/>
                    <a:pt x="0" y="3396342"/>
                  </a:cubicBezTo>
                  <a:moveTo>
                    <a:pt x="1320800" y="3490685"/>
                  </a:moveTo>
                  <a:lnTo>
                    <a:pt x="94342" y="3490685"/>
                  </a:lnTo>
                  <a:moveTo>
                    <a:pt x="1415143" y="3396342"/>
                  </a:moveTo>
                  <a:cubicBezTo>
                    <a:pt x="1415143" y="3448446"/>
                    <a:pt x="1372904" y="3490685"/>
                    <a:pt x="1320800" y="3490685"/>
                  </a:cubicBezTo>
                  <a:moveTo>
                    <a:pt x="1415143" y="0"/>
                  </a:moveTo>
                  <a:lnTo>
                    <a:pt x="1415143" y="3396343"/>
                  </a:lnTo>
                  <a:moveTo>
                    <a:pt x="0" y="3396343"/>
                  </a:moveTo>
                  <a:lnTo>
                    <a:pt x="0" y="0"/>
                  </a:lnTo>
                  <a:moveTo>
                    <a:pt x="1415143" y="0"/>
                  </a:moveTo>
                  <a:lnTo>
                    <a:pt x="0" y="0"/>
                  </a:lnTo>
                </a:path>
              </a:pathLst>
            </a:custGeom>
            <a:noFill/>
            <a:ln w="11792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843236" y="2558294"/>
            <a:ext cx="1226457" cy="377371"/>
          </a:xfrm>
          <a:custGeom>
            <a:avLst/>
            <a:gdLst/>
            <a:ahLst/>
            <a:cxnLst/>
            <a:rect l="0" t="0" r="0" b="0"/>
            <a:pathLst>
              <a:path w="1226457" h="377371">
                <a:moveTo>
                  <a:pt x="0" y="94342"/>
                </a:moveTo>
                <a:lnTo>
                  <a:pt x="0" y="47171"/>
                </a:lnTo>
                <a:cubicBezTo>
                  <a:pt x="0" y="21119"/>
                  <a:pt x="21119" y="0"/>
                  <a:pt x="47171" y="0"/>
                </a:cubicBezTo>
                <a:lnTo>
                  <a:pt x="94342" y="0"/>
                </a:lnTo>
                <a:moveTo>
                  <a:pt x="1226457" y="283028"/>
                </a:moveTo>
                <a:lnTo>
                  <a:pt x="1226457" y="94342"/>
                </a:lnTo>
                <a:moveTo>
                  <a:pt x="0" y="283028"/>
                </a:moveTo>
                <a:lnTo>
                  <a:pt x="0" y="94342"/>
                </a:lnTo>
                <a:moveTo>
                  <a:pt x="94342" y="0"/>
                </a:moveTo>
                <a:lnTo>
                  <a:pt x="1132114" y="0"/>
                </a:lnTo>
                <a:moveTo>
                  <a:pt x="94342" y="377371"/>
                </a:moveTo>
                <a:lnTo>
                  <a:pt x="47171" y="377371"/>
                </a:lnTo>
                <a:cubicBezTo>
                  <a:pt x="21119" y="377371"/>
                  <a:pt x="0" y="356251"/>
                  <a:pt x="0" y="330200"/>
                </a:cubicBezTo>
                <a:lnTo>
                  <a:pt x="0" y="283028"/>
                </a:lnTo>
                <a:moveTo>
                  <a:pt x="1132114" y="0"/>
                </a:moveTo>
                <a:lnTo>
                  <a:pt x="1179285" y="0"/>
                </a:lnTo>
                <a:cubicBezTo>
                  <a:pt x="1205337" y="0"/>
                  <a:pt x="1226457" y="21119"/>
                  <a:pt x="1226457" y="47171"/>
                </a:cubicBezTo>
                <a:lnTo>
                  <a:pt x="1226457" y="94342"/>
                </a:lnTo>
                <a:moveTo>
                  <a:pt x="1132114" y="377371"/>
                </a:moveTo>
                <a:lnTo>
                  <a:pt x="94342" y="377371"/>
                </a:lnTo>
                <a:moveTo>
                  <a:pt x="1226457" y="283028"/>
                </a:moveTo>
                <a:lnTo>
                  <a:pt x="1226457" y="330200"/>
                </a:lnTo>
                <a:cubicBezTo>
                  <a:pt x="1226457" y="356251"/>
                  <a:pt x="1205337" y="377371"/>
                  <a:pt x="1179285" y="377371"/>
                </a:cubicBezTo>
                <a:lnTo>
                  <a:pt x="1132114" y="377371"/>
                </a:lnTo>
              </a:path>
            </a:pathLst>
          </a:custGeom>
          <a:noFill/>
          <a:ln w="11792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ounded Rectangle 20"/>
          <p:cNvSpPr/>
          <p:nvPr/>
        </p:nvSpPr>
        <p:spPr>
          <a:xfrm>
            <a:off x="4843236" y="3030009"/>
            <a:ext cx="1226457" cy="377371"/>
          </a:xfrm>
          <a:custGeom>
            <a:avLst/>
            <a:gdLst/>
            <a:ahLst/>
            <a:cxnLst/>
            <a:rect l="0" t="0" r="0" b="0"/>
            <a:pathLst>
              <a:path w="1226457" h="377371">
                <a:moveTo>
                  <a:pt x="0" y="94342"/>
                </a:moveTo>
                <a:lnTo>
                  <a:pt x="0" y="47171"/>
                </a:lnTo>
                <a:cubicBezTo>
                  <a:pt x="0" y="21119"/>
                  <a:pt x="21119" y="0"/>
                  <a:pt x="47171" y="0"/>
                </a:cubicBezTo>
                <a:lnTo>
                  <a:pt x="94342" y="0"/>
                </a:lnTo>
                <a:moveTo>
                  <a:pt x="1226457" y="283028"/>
                </a:moveTo>
                <a:lnTo>
                  <a:pt x="1226457" y="94342"/>
                </a:lnTo>
                <a:moveTo>
                  <a:pt x="0" y="283028"/>
                </a:moveTo>
                <a:lnTo>
                  <a:pt x="0" y="94342"/>
                </a:lnTo>
                <a:moveTo>
                  <a:pt x="94342" y="0"/>
                </a:moveTo>
                <a:lnTo>
                  <a:pt x="1132114" y="0"/>
                </a:lnTo>
                <a:moveTo>
                  <a:pt x="94342" y="377371"/>
                </a:moveTo>
                <a:lnTo>
                  <a:pt x="47171" y="377371"/>
                </a:lnTo>
                <a:cubicBezTo>
                  <a:pt x="21119" y="377371"/>
                  <a:pt x="0" y="356251"/>
                  <a:pt x="0" y="330200"/>
                </a:cubicBezTo>
                <a:lnTo>
                  <a:pt x="0" y="283028"/>
                </a:lnTo>
                <a:moveTo>
                  <a:pt x="1132114" y="0"/>
                </a:moveTo>
                <a:lnTo>
                  <a:pt x="1179285" y="0"/>
                </a:lnTo>
                <a:cubicBezTo>
                  <a:pt x="1205337" y="0"/>
                  <a:pt x="1226457" y="21119"/>
                  <a:pt x="1226457" y="47171"/>
                </a:cubicBezTo>
                <a:lnTo>
                  <a:pt x="1226457" y="94342"/>
                </a:lnTo>
                <a:moveTo>
                  <a:pt x="1132114" y="377371"/>
                </a:moveTo>
                <a:lnTo>
                  <a:pt x="94342" y="377371"/>
                </a:lnTo>
                <a:moveTo>
                  <a:pt x="1226457" y="283028"/>
                </a:moveTo>
                <a:lnTo>
                  <a:pt x="1226457" y="330200"/>
                </a:lnTo>
                <a:cubicBezTo>
                  <a:pt x="1226457" y="356251"/>
                  <a:pt x="1205337" y="377371"/>
                  <a:pt x="1179285" y="377371"/>
                </a:cubicBezTo>
                <a:lnTo>
                  <a:pt x="1132114" y="377371"/>
                </a:lnTo>
              </a:path>
            </a:pathLst>
          </a:custGeom>
          <a:noFill/>
          <a:ln w="11792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ounded Rectangle 21"/>
          <p:cNvSpPr/>
          <p:nvPr/>
        </p:nvSpPr>
        <p:spPr>
          <a:xfrm>
            <a:off x="4843236" y="3501723"/>
            <a:ext cx="1226457" cy="377371"/>
          </a:xfrm>
          <a:custGeom>
            <a:avLst/>
            <a:gdLst/>
            <a:ahLst/>
            <a:cxnLst/>
            <a:rect l="0" t="0" r="0" b="0"/>
            <a:pathLst>
              <a:path w="1226457" h="377371">
                <a:moveTo>
                  <a:pt x="0" y="94342"/>
                </a:moveTo>
                <a:lnTo>
                  <a:pt x="0" y="47171"/>
                </a:lnTo>
                <a:cubicBezTo>
                  <a:pt x="0" y="21119"/>
                  <a:pt x="21119" y="0"/>
                  <a:pt x="47171" y="0"/>
                </a:cubicBezTo>
                <a:lnTo>
                  <a:pt x="94342" y="0"/>
                </a:lnTo>
                <a:moveTo>
                  <a:pt x="1226457" y="283028"/>
                </a:moveTo>
                <a:lnTo>
                  <a:pt x="1226457" y="94342"/>
                </a:lnTo>
                <a:moveTo>
                  <a:pt x="0" y="283028"/>
                </a:moveTo>
                <a:lnTo>
                  <a:pt x="0" y="94342"/>
                </a:lnTo>
                <a:moveTo>
                  <a:pt x="94342" y="0"/>
                </a:moveTo>
                <a:lnTo>
                  <a:pt x="1132114" y="0"/>
                </a:lnTo>
                <a:moveTo>
                  <a:pt x="94342" y="377371"/>
                </a:moveTo>
                <a:lnTo>
                  <a:pt x="47171" y="377371"/>
                </a:lnTo>
                <a:cubicBezTo>
                  <a:pt x="21119" y="377371"/>
                  <a:pt x="0" y="356251"/>
                  <a:pt x="0" y="330200"/>
                </a:cubicBezTo>
                <a:lnTo>
                  <a:pt x="0" y="283028"/>
                </a:lnTo>
                <a:moveTo>
                  <a:pt x="1132114" y="0"/>
                </a:moveTo>
                <a:lnTo>
                  <a:pt x="1179285" y="0"/>
                </a:lnTo>
                <a:cubicBezTo>
                  <a:pt x="1205337" y="0"/>
                  <a:pt x="1226457" y="21119"/>
                  <a:pt x="1226457" y="47171"/>
                </a:cubicBezTo>
                <a:lnTo>
                  <a:pt x="1226457" y="94342"/>
                </a:lnTo>
                <a:moveTo>
                  <a:pt x="1132114" y="377371"/>
                </a:moveTo>
                <a:lnTo>
                  <a:pt x="94342" y="377371"/>
                </a:lnTo>
                <a:moveTo>
                  <a:pt x="1226457" y="283028"/>
                </a:moveTo>
                <a:lnTo>
                  <a:pt x="1226457" y="330200"/>
                </a:lnTo>
                <a:cubicBezTo>
                  <a:pt x="1226457" y="356251"/>
                  <a:pt x="1205337" y="377371"/>
                  <a:pt x="1179285" y="377371"/>
                </a:cubicBezTo>
                <a:lnTo>
                  <a:pt x="1132114" y="377371"/>
                </a:lnTo>
              </a:path>
            </a:pathLst>
          </a:custGeom>
          <a:noFill/>
          <a:ln w="11792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ounded Rectangle 22"/>
          <p:cNvSpPr/>
          <p:nvPr/>
        </p:nvSpPr>
        <p:spPr>
          <a:xfrm>
            <a:off x="4843236" y="3973437"/>
            <a:ext cx="1226457" cy="471714"/>
          </a:xfrm>
          <a:custGeom>
            <a:avLst/>
            <a:gdLst/>
            <a:ahLst/>
            <a:cxnLst/>
            <a:rect l="0" t="0" r="0" b="0"/>
            <a:pathLst>
              <a:path w="1226457" h="471714">
                <a:moveTo>
                  <a:pt x="0" y="94342"/>
                </a:moveTo>
                <a:lnTo>
                  <a:pt x="0" y="47171"/>
                </a:lnTo>
                <a:cubicBezTo>
                  <a:pt x="0" y="21119"/>
                  <a:pt x="21119" y="0"/>
                  <a:pt x="47171" y="0"/>
                </a:cubicBezTo>
                <a:lnTo>
                  <a:pt x="94342" y="0"/>
                </a:lnTo>
                <a:moveTo>
                  <a:pt x="1226457" y="94342"/>
                </a:moveTo>
                <a:lnTo>
                  <a:pt x="1226457" y="377371"/>
                </a:lnTo>
                <a:moveTo>
                  <a:pt x="0" y="377371"/>
                </a:moveTo>
                <a:lnTo>
                  <a:pt x="0" y="94342"/>
                </a:lnTo>
                <a:moveTo>
                  <a:pt x="94342" y="0"/>
                </a:moveTo>
                <a:lnTo>
                  <a:pt x="1132114" y="0"/>
                </a:lnTo>
                <a:moveTo>
                  <a:pt x="94342" y="471714"/>
                </a:moveTo>
                <a:lnTo>
                  <a:pt x="47171" y="471714"/>
                </a:lnTo>
                <a:cubicBezTo>
                  <a:pt x="21119" y="471714"/>
                  <a:pt x="0" y="450594"/>
                  <a:pt x="0" y="424542"/>
                </a:cubicBezTo>
                <a:lnTo>
                  <a:pt x="0" y="377371"/>
                </a:lnTo>
                <a:moveTo>
                  <a:pt x="1132114" y="0"/>
                </a:moveTo>
                <a:lnTo>
                  <a:pt x="1179285" y="0"/>
                </a:lnTo>
                <a:cubicBezTo>
                  <a:pt x="1205337" y="0"/>
                  <a:pt x="1226457" y="21119"/>
                  <a:pt x="1226457" y="47171"/>
                </a:cubicBezTo>
                <a:lnTo>
                  <a:pt x="1226457" y="94342"/>
                </a:lnTo>
                <a:moveTo>
                  <a:pt x="1132114" y="471714"/>
                </a:moveTo>
                <a:lnTo>
                  <a:pt x="94342" y="471714"/>
                </a:lnTo>
                <a:moveTo>
                  <a:pt x="1226457" y="377371"/>
                </a:moveTo>
                <a:lnTo>
                  <a:pt x="1226457" y="424542"/>
                </a:lnTo>
                <a:cubicBezTo>
                  <a:pt x="1226457" y="450594"/>
                  <a:pt x="1205337" y="471714"/>
                  <a:pt x="1179285" y="471714"/>
                </a:cubicBezTo>
                <a:lnTo>
                  <a:pt x="1132114" y="471714"/>
                </a:lnTo>
              </a:path>
            </a:pathLst>
          </a:custGeom>
          <a:noFill/>
          <a:ln w="11792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Rounded Rectangle 23"/>
          <p:cNvSpPr/>
          <p:nvPr/>
        </p:nvSpPr>
        <p:spPr>
          <a:xfrm>
            <a:off x="4843236" y="4539494"/>
            <a:ext cx="1226457" cy="660400"/>
          </a:xfrm>
          <a:custGeom>
            <a:avLst/>
            <a:gdLst/>
            <a:ahLst/>
            <a:cxnLst/>
            <a:rect l="0" t="0" r="0" b="0"/>
            <a:pathLst>
              <a:path w="1226457" h="660400">
                <a:moveTo>
                  <a:pt x="0" y="94342"/>
                </a:moveTo>
                <a:lnTo>
                  <a:pt x="0" y="47171"/>
                </a:lnTo>
                <a:cubicBezTo>
                  <a:pt x="0" y="21119"/>
                  <a:pt x="21119" y="0"/>
                  <a:pt x="47171" y="0"/>
                </a:cubicBezTo>
                <a:lnTo>
                  <a:pt x="94342" y="0"/>
                </a:lnTo>
                <a:moveTo>
                  <a:pt x="1226457" y="94342"/>
                </a:moveTo>
                <a:lnTo>
                  <a:pt x="1226457" y="566057"/>
                </a:lnTo>
                <a:moveTo>
                  <a:pt x="0" y="566057"/>
                </a:moveTo>
                <a:lnTo>
                  <a:pt x="0" y="94342"/>
                </a:lnTo>
                <a:moveTo>
                  <a:pt x="94342" y="0"/>
                </a:moveTo>
                <a:lnTo>
                  <a:pt x="1132114" y="0"/>
                </a:lnTo>
                <a:moveTo>
                  <a:pt x="94342" y="660400"/>
                </a:moveTo>
                <a:lnTo>
                  <a:pt x="47171" y="660400"/>
                </a:lnTo>
                <a:cubicBezTo>
                  <a:pt x="21119" y="660400"/>
                  <a:pt x="0" y="639280"/>
                  <a:pt x="0" y="613228"/>
                </a:cubicBezTo>
                <a:lnTo>
                  <a:pt x="0" y="566057"/>
                </a:lnTo>
                <a:moveTo>
                  <a:pt x="1132114" y="0"/>
                </a:moveTo>
                <a:lnTo>
                  <a:pt x="1179285" y="0"/>
                </a:lnTo>
                <a:cubicBezTo>
                  <a:pt x="1205337" y="0"/>
                  <a:pt x="1226457" y="21119"/>
                  <a:pt x="1226457" y="47171"/>
                </a:cubicBezTo>
                <a:lnTo>
                  <a:pt x="1226457" y="94342"/>
                </a:lnTo>
                <a:moveTo>
                  <a:pt x="1132114" y="660400"/>
                </a:moveTo>
                <a:lnTo>
                  <a:pt x="94342" y="660400"/>
                </a:lnTo>
                <a:moveTo>
                  <a:pt x="1226457" y="566057"/>
                </a:moveTo>
                <a:lnTo>
                  <a:pt x="1226457" y="613228"/>
                </a:lnTo>
                <a:cubicBezTo>
                  <a:pt x="1226457" y="639280"/>
                  <a:pt x="1205337" y="660400"/>
                  <a:pt x="1179285" y="660400"/>
                </a:cubicBezTo>
                <a:lnTo>
                  <a:pt x="1132114" y="660400"/>
                </a:lnTo>
              </a:path>
            </a:pathLst>
          </a:custGeom>
          <a:noFill/>
          <a:ln w="11792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ounded Rectangle 24"/>
          <p:cNvSpPr/>
          <p:nvPr/>
        </p:nvSpPr>
        <p:spPr>
          <a:xfrm>
            <a:off x="4843236" y="5294237"/>
            <a:ext cx="1226457" cy="566057"/>
          </a:xfrm>
          <a:custGeom>
            <a:avLst/>
            <a:gdLst/>
            <a:ahLst/>
            <a:cxnLst/>
            <a:rect l="0" t="0" r="0" b="0"/>
            <a:pathLst>
              <a:path w="1226457" h="566057">
                <a:moveTo>
                  <a:pt x="0" y="94342"/>
                </a:moveTo>
                <a:lnTo>
                  <a:pt x="0" y="47171"/>
                </a:lnTo>
                <a:cubicBezTo>
                  <a:pt x="0" y="21119"/>
                  <a:pt x="21119" y="0"/>
                  <a:pt x="47171" y="0"/>
                </a:cubicBezTo>
                <a:lnTo>
                  <a:pt x="94342" y="0"/>
                </a:lnTo>
                <a:moveTo>
                  <a:pt x="1226457" y="94342"/>
                </a:moveTo>
                <a:lnTo>
                  <a:pt x="1226457" y="471714"/>
                </a:lnTo>
                <a:moveTo>
                  <a:pt x="0" y="471714"/>
                </a:moveTo>
                <a:lnTo>
                  <a:pt x="0" y="94342"/>
                </a:lnTo>
                <a:moveTo>
                  <a:pt x="94342" y="0"/>
                </a:moveTo>
                <a:lnTo>
                  <a:pt x="1132114" y="0"/>
                </a:lnTo>
                <a:moveTo>
                  <a:pt x="94342" y="566057"/>
                </a:moveTo>
                <a:lnTo>
                  <a:pt x="47171" y="566057"/>
                </a:lnTo>
                <a:cubicBezTo>
                  <a:pt x="21119" y="566057"/>
                  <a:pt x="0" y="544937"/>
                  <a:pt x="0" y="518885"/>
                </a:cubicBezTo>
                <a:lnTo>
                  <a:pt x="0" y="471714"/>
                </a:lnTo>
                <a:moveTo>
                  <a:pt x="1132114" y="0"/>
                </a:moveTo>
                <a:lnTo>
                  <a:pt x="1179285" y="0"/>
                </a:lnTo>
                <a:cubicBezTo>
                  <a:pt x="1205337" y="0"/>
                  <a:pt x="1226457" y="21119"/>
                  <a:pt x="1226457" y="47171"/>
                </a:cubicBezTo>
                <a:lnTo>
                  <a:pt x="1226457" y="94342"/>
                </a:lnTo>
                <a:moveTo>
                  <a:pt x="1132114" y="566057"/>
                </a:moveTo>
                <a:lnTo>
                  <a:pt x="94342" y="566057"/>
                </a:lnTo>
                <a:moveTo>
                  <a:pt x="1226457" y="471714"/>
                </a:moveTo>
                <a:lnTo>
                  <a:pt x="1226457" y="518885"/>
                </a:lnTo>
                <a:cubicBezTo>
                  <a:pt x="1226457" y="544937"/>
                  <a:pt x="1205337" y="566057"/>
                  <a:pt x="1179285" y="566057"/>
                </a:cubicBezTo>
                <a:lnTo>
                  <a:pt x="1132114" y="566057"/>
                </a:lnTo>
              </a:path>
            </a:pathLst>
          </a:custGeom>
          <a:noFill/>
          <a:ln w="11792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3412998" y="3159730"/>
            <a:ext cx="1014185" cy="1651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No inherent trust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74444" y="3140075"/>
            <a:ext cx="412750" cy="2311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F4F4F4"/>
                </a:solidFill>
                <a:latin typeface="Roboto"/>
              </a:rPr>
              <a:t>Trust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22098" y="5447544"/>
            <a:ext cx="790121" cy="330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CA's policy
enforcement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20672" y="3611790"/>
            <a:ext cx="365578" cy="2311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F4F4F4"/>
                </a:solidFill>
                <a:latin typeface="Roboto"/>
              </a:rPr>
              <a:t>Cost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80194" y="2688016"/>
            <a:ext cx="896257" cy="1651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Third-party CA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31081" y="3631444"/>
            <a:ext cx="1002392" cy="1651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Free and instant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43270" y="2688016"/>
            <a:ext cx="707571" cy="1651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Same entity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99927" y="3631444"/>
            <a:ext cx="837292" cy="1651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Requires fees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6584" y="4130675"/>
            <a:ext cx="896257" cy="2311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F4F4F4"/>
                </a:solidFill>
                <a:latin typeface="Roboto"/>
              </a:rPr>
              <a:t>Revocation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08168" y="2668361"/>
            <a:ext cx="459921" cy="2311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F4F4F4"/>
                </a:solidFill>
                <a:latin typeface="Roboto"/>
              </a:rPr>
              <a:t>Issuer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62210" y="4079573"/>
            <a:ext cx="1096735" cy="330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Manual or custom
tooling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56687" y="2007961"/>
            <a:ext cx="837292" cy="4622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F4F4F4"/>
                </a:solidFill>
                <a:latin typeface="Roboto"/>
              </a:rPr>
              <a:t>CA-Signed
Certificate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47413" y="4079573"/>
            <a:ext cx="742950" cy="330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Centralized
CRL/OCSP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96830" y="4696732"/>
            <a:ext cx="1061357" cy="4622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F4F4F4"/>
                </a:solidFill>
                <a:latin typeface="Roboto"/>
              </a:rPr>
              <a:t>Common Use
Cases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17322" y="2007961"/>
            <a:ext cx="896257" cy="4622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F4F4F4"/>
                </a:solidFill>
                <a:latin typeface="Roboto"/>
              </a:rPr>
              <a:t>Self-Signed
Certificate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35012" y="4669216"/>
            <a:ext cx="955221" cy="4953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Development,
testing, internal
services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99691" y="4739973"/>
            <a:ext cx="813707" cy="330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Public-facing
services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7850" y="5404304"/>
            <a:ext cx="1132114" cy="4622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F4F4F4"/>
                </a:solidFill>
                <a:latin typeface="Roboto"/>
              </a:rPr>
              <a:t>Cryptographic
Policy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04039" y="5447544"/>
            <a:ext cx="825500" cy="3302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Admin's
responsibility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02115" y="903363"/>
            <a:ext cx="4894035" cy="2751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1">
                <a:solidFill>
                  <a:srgbClr val="F4F4F4"/>
                </a:solidFill>
                <a:latin typeface="Roboto"/>
              </a:rPr>
              <a:t>Self-Signed Certificates vs. CA-Signed Certificates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05431" y="3159730"/>
            <a:ext cx="813707" cy="1651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Inherent trust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275641" y="1528385"/>
            <a:ext cx="361647" cy="361647"/>
          </a:xfrm>
          <a:custGeom>
            <a:avLst/>
            <a:gdLst/>
            <a:ahLst/>
            <a:cxnLst/>
            <a:rect l="0" t="0" r="0" b="0"/>
            <a:pathLst>
              <a:path w="361647" h="361647">
                <a:moveTo>
                  <a:pt x="62895" y="125790"/>
                </a:moveTo>
                <a:lnTo>
                  <a:pt x="62895" y="15723"/>
                </a:lnTo>
                <a:cubicBezTo>
                  <a:pt x="62895" y="7039"/>
                  <a:pt x="69935" y="0"/>
                  <a:pt x="78619" y="0"/>
                </a:cubicBezTo>
                <a:lnTo>
                  <a:pt x="267697" y="0"/>
                </a:lnTo>
                <a:cubicBezTo>
                  <a:pt x="319584" y="0"/>
                  <a:pt x="361647" y="42062"/>
                  <a:pt x="361647" y="93949"/>
                </a:cubicBezTo>
                <a:lnTo>
                  <a:pt x="361647" y="345923"/>
                </a:lnTo>
                <a:cubicBezTo>
                  <a:pt x="361647" y="354607"/>
                  <a:pt x="354607" y="361647"/>
                  <a:pt x="345923" y="361647"/>
                </a:cubicBezTo>
                <a:lnTo>
                  <a:pt x="204409" y="361647"/>
                </a:lnTo>
                <a:moveTo>
                  <a:pt x="283028" y="1257"/>
                </a:moveTo>
                <a:lnTo>
                  <a:pt x="283028" y="62895"/>
                </a:lnTo>
                <a:cubicBezTo>
                  <a:pt x="283028" y="71579"/>
                  <a:pt x="290068" y="78619"/>
                  <a:pt x="298752" y="78619"/>
                </a:cubicBezTo>
                <a:lnTo>
                  <a:pt x="360389" y="78619"/>
                </a:lnTo>
                <a:moveTo>
                  <a:pt x="94342" y="172961"/>
                </a:moveTo>
                <a:cubicBezTo>
                  <a:pt x="146447" y="172961"/>
                  <a:pt x="188685" y="215200"/>
                  <a:pt x="188685" y="267304"/>
                </a:cubicBezTo>
                <a:cubicBezTo>
                  <a:pt x="188685" y="319408"/>
                  <a:pt x="146447" y="361647"/>
                  <a:pt x="94342" y="361647"/>
                </a:cubicBezTo>
                <a:cubicBezTo>
                  <a:pt x="42238" y="361647"/>
                  <a:pt x="0" y="319408"/>
                  <a:pt x="0" y="267304"/>
                </a:cubicBezTo>
                <a:cubicBezTo>
                  <a:pt x="0" y="215200"/>
                  <a:pt x="42238" y="172961"/>
                  <a:pt x="94342" y="172961"/>
                </a:cubicBezTo>
                <a:close/>
                <a:moveTo>
                  <a:pt x="110066" y="220133"/>
                </a:moveTo>
                <a:cubicBezTo>
                  <a:pt x="84014" y="220133"/>
                  <a:pt x="62895" y="241252"/>
                  <a:pt x="62895" y="267304"/>
                </a:cubicBezTo>
                <a:cubicBezTo>
                  <a:pt x="62895" y="293356"/>
                  <a:pt x="84014" y="314476"/>
                  <a:pt x="110066" y="314476"/>
                </a:cubicBezTo>
              </a:path>
            </a:pathLst>
          </a:custGeom>
          <a:noFill/>
          <a:ln w="11792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Rounded Rectangle 47"/>
          <p:cNvSpPr/>
          <p:nvPr/>
        </p:nvSpPr>
        <p:spPr>
          <a:xfrm>
            <a:off x="3671812" y="1528385"/>
            <a:ext cx="363942" cy="361647"/>
          </a:xfrm>
          <a:custGeom>
            <a:avLst/>
            <a:gdLst/>
            <a:ahLst/>
            <a:cxnLst/>
            <a:rect l="0" t="0" r="0" b="0"/>
            <a:pathLst>
              <a:path w="363942" h="361647">
                <a:moveTo>
                  <a:pt x="70757" y="314476"/>
                </a:moveTo>
                <a:lnTo>
                  <a:pt x="212271" y="314476"/>
                </a:lnTo>
                <a:moveTo>
                  <a:pt x="172961" y="283028"/>
                </a:moveTo>
                <a:lnTo>
                  <a:pt x="172961" y="314476"/>
                </a:lnTo>
                <a:moveTo>
                  <a:pt x="188685" y="220133"/>
                </a:moveTo>
                <a:lnTo>
                  <a:pt x="0" y="220133"/>
                </a:lnTo>
                <a:moveTo>
                  <a:pt x="212271" y="283028"/>
                </a:moveTo>
                <a:lnTo>
                  <a:pt x="23585" y="283028"/>
                </a:lnTo>
                <a:cubicBezTo>
                  <a:pt x="10559" y="283028"/>
                  <a:pt x="0" y="272468"/>
                  <a:pt x="0" y="259442"/>
                </a:cubicBezTo>
                <a:lnTo>
                  <a:pt x="0" y="23585"/>
                </a:lnTo>
                <a:cubicBezTo>
                  <a:pt x="0" y="10559"/>
                  <a:pt x="10559" y="0"/>
                  <a:pt x="23585" y="0"/>
                </a:cubicBezTo>
                <a:lnTo>
                  <a:pt x="338061" y="0"/>
                </a:lnTo>
                <a:cubicBezTo>
                  <a:pt x="351087" y="0"/>
                  <a:pt x="361647" y="10559"/>
                  <a:pt x="361647" y="23585"/>
                </a:cubicBezTo>
                <a:lnTo>
                  <a:pt x="361647" y="133652"/>
                </a:lnTo>
                <a:moveTo>
                  <a:pt x="224064" y="55033"/>
                </a:moveTo>
                <a:lnTo>
                  <a:pt x="66826" y="55033"/>
                </a:lnTo>
                <a:moveTo>
                  <a:pt x="224064" y="110066"/>
                </a:moveTo>
                <a:lnTo>
                  <a:pt x="66826" y="110066"/>
                </a:lnTo>
                <a:moveTo>
                  <a:pt x="157238" y="165100"/>
                </a:moveTo>
                <a:lnTo>
                  <a:pt x="66826" y="165100"/>
                </a:lnTo>
                <a:moveTo>
                  <a:pt x="343329" y="260480"/>
                </a:moveTo>
                <a:lnTo>
                  <a:pt x="343329" y="361647"/>
                </a:lnTo>
                <a:lnTo>
                  <a:pt x="296157" y="322338"/>
                </a:lnTo>
                <a:lnTo>
                  <a:pt x="248986" y="361647"/>
                </a:lnTo>
                <a:lnTo>
                  <a:pt x="248986" y="260464"/>
                </a:lnTo>
                <a:moveTo>
                  <a:pt x="272572" y="212271"/>
                </a:moveTo>
                <a:cubicBezTo>
                  <a:pt x="272572" y="225297"/>
                  <a:pt x="283131" y="235857"/>
                  <a:pt x="296157" y="235857"/>
                </a:cubicBezTo>
                <a:cubicBezTo>
                  <a:pt x="309183" y="235857"/>
                  <a:pt x="319743" y="225297"/>
                  <a:pt x="319743" y="212271"/>
                </a:cubicBezTo>
                <a:cubicBezTo>
                  <a:pt x="319743" y="199245"/>
                  <a:pt x="309183" y="188685"/>
                  <a:pt x="296157" y="188685"/>
                </a:cubicBezTo>
                <a:cubicBezTo>
                  <a:pt x="283131" y="188685"/>
                  <a:pt x="272572" y="199245"/>
                  <a:pt x="272572" y="212271"/>
                </a:cubicBezTo>
                <a:moveTo>
                  <a:pt x="357458" y="247651"/>
                </a:moveTo>
                <a:cubicBezTo>
                  <a:pt x="350978" y="258885"/>
                  <a:pt x="338247" y="264967"/>
                  <a:pt x="325435" y="262949"/>
                </a:cubicBezTo>
                <a:cubicBezTo>
                  <a:pt x="320779" y="275048"/>
                  <a:pt x="309153" y="283030"/>
                  <a:pt x="296189" y="283030"/>
                </a:cubicBezTo>
                <a:cubicBezTo>
                  <a:pt x="283225" y="283030"/>
                  <a:pt x="271599" y="275048"/>
                  <a:pt x="266943" y="262949"/>
                </a:cubicBezTo>
                <a:cubicBezTo>
                  <a:pt x="254131" y="264966"/>
                  <a:pt x="241400" y="258886"/>
                  <a:pt x="234915" y="247655"/>
                </a:cubicBezTo>
                <a:cubicBezTo>
                  <a:pt x="228430" y="236423"/>
                  <a:pt x="229529" y="222358"/>
                  <a:pt x="237681" y="212271"/>
                </a:cubicBezTo>
                <a:cubicBezTo>
                  <a:pt x="229514" y="202190"/>
                  <a:pt x="228405" y="188119"/>
                  <a:pt x="234889" y="176882"/>
                </a:cubicBezTo>
                <a:cubicBezTo>
                  <a:pt x="241374" y="165646"/>
                  <a:pt x="254112" y="159566"/>
                  <a:pt x="266927" y="161593"/>
                </a:cubicBezTo>
                <a:cubicBezTo>
                  <a:pt x="271583" y="149494"/>
                  <a:pt x="283209" y="141512"/>
                  <a:pt x="296173" y="141512"/>
                </a:cubicBezTo>
                <a:cubicBezTo>
                  <a:pt x="309137" y="141512"/>
                  <a:pt x="320763" y="149494"/>
                  <a:pt x="325419" y="161593"/>
                </a:cubicBezTo>
                <a:cubicBezTo>
                  <a:pt x="338234" y="159566"/>
                  <a:pt x="350972" y="165645"/>
                  <a:pt x="357457" y="176882"/>
                </a:cubicBezTo>
                <a:cubicBezTo>
                  <a:pt x="363942" y="188119"/>
                  <a:pt x="362832" y="202190"/>
                  <a:pt x="354666" y="212271"/>
                </a:cubicBezTo>
                <a:cubicBezTo>
                  <a:pt x="362828" y="222350"/>
                  <a:pt x="363938" y="236416"/>
                  <a:pt x="357458" y="247651"/>
                </a:cubicBezTo>
                <a:close/>
              </a:path>
            </a:pathLst>
          </a:custGeom>
          <a:noFill/>
          <a:ln w="11792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709702" y="1974056"/>
            <a:ext cx="1485900" cy="514350"/>
          </a:xfrm>
          <a:custGeom>
            <a:avLst/>
            <a:gdLst/>
            <a:ahLst/>
            <a:cxnLst/>
            <a:rect l="0" t="0" r="0" b="0"/>
            <a:pathLst>
              <a:path w="1485900" h="514350">
                <a:moveTo>
                  <a:pt x="114300" y="0"/>
                </a:moveTo>
                <a:lnTo>
                  <a:pt x="1371600" y="0"/>
                </a:lnTo>
                <a:cubicBezTo>
                  <a:pt x="1371600" y="0"/>
                  <a:pt x="1485900" y="0"/>
                  <a:pt x="1485900" y="114300"/>
                </a:cubicBezTo>
                <a:lnTo>
                  <a:pt x="1485900" y="400050"/>
                </a:lnTo>
                <a:cubicBezTo>
                  <a:pt x="1485900" y="400050"/>
                  <a:pt x="1485900" y="514350"/>
                  <a:pt x="1371600" y="514350"/>
                </a:cubicBezTo>
                <a:lnTo>
                  <a:pt x="114300" y="514350"/>
                </a:lnTo>
                <a:cubicBezTo>
                  <a:pt x="114300" y="514350"/>
                  <a:pt x="0" y="514350"/>
                  <a:pt x="0" y="400050"/>
                </a:cubicBezTo>
                <a:lnTo>
                  <a:pt x="0" y="114300"/>
                </a:lnTo>
                <a:cubicBezTo>
                  <a:pt x="0" y="114300"/>
                  <a:pt x="0" y="0"/>
                  <a:pt x="114300" y="0"/>
                </a:cubicBezTo>
              </a:path>
            </a:pathLst>
          </a:custGeom>
          <a:noFill/>
          <a:ln w="14287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5386102" y="5117306"/>
            <a:ext cx="1485900" cy="514350"/>
          </a:xfrm>
          <a:custGeom>
            <a:avLst/>
            <a:gdLst/>
            <a:ahLst/>
            <a:cxnLst/>
            <a:rect l="0" t="0" r="0" b="0"/>
            <a:pathLst>
              <a:path w="1485900" h="514350">
                <a:moveTo>
                  <a:pt x="114300" y="0"/>
                </a:moveTo>
                <a:lnTo>
                  <a:pt x="1371600" y="0"/>
                </a:lnTo>
                <a:cubicBezTo>
                  <a:pt x="1371600" y="0"/>
                  <a:pt x="1485900" y="0"/>
                  <a:pt x="1485900" y="114300"/>
                </a:cubicBezTo>
                <a:lnTo>
                  <a:pt x="1485900" y="400050"/>
                </a:lnTo>
                <a:cubicBezTo>
                  <a:pt x="1485900" y="400050"/>
                  <a:pt x="1485900" y="514350"/>
                  <a:pt x="1371600" y="514350"/>
                </a:cubicBezTo>
                <a:lnTo>
                  <a:pt x="114300" y="514350"/>
                </a:lnTo>
                <a:cubicBezTo>
                  <a:pt x="114300" y="514350"/>
                  <a:pt x="0" y="514350"/>
                  <a:pt x="0" y="400050"/>
                </a:cubicBezTo>
                <a:lnTo>
                  <a:pt x="0" y="114300"/>
                </a:lnTo>
                <a:cubicBezTo>
                  <a:pt x="0" y="114300"/>
                  <a:pt x="0" y="0"/>
                  <a:pt x="114300" y="0"/>
                </a:cubicBezTo>
              </a:path>
            </a:pathLst>
          </a:custGeom>
          <a:noFill/>
          <a:ln w="1428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2033302" y="5117306"/>
            <a:ext cx="1485900" cy="514350"/>
          </a:xfrm>
          <a:custGeom>
            <a:avLst/>
            <a:gdLst/>
            <a:ahLst/>
            <a:cxnLst/>
            <a:rect l="0" t="0" r="0" b="0"/>
            <a:pathLst>
              <a:path w="1485900" h="514350">
                <a:moveTo>
                  <a:pt x="114300" y="0"/>
                </a:moveTo>
                <a:lnTo>
                  <a:pt x="1371600" y="0"/>
                </a:lnTo>
                <a:cubicBezTo>
                  <a:pt x="1371600" y="0"/>
                  <a:pt x="1485900" y="0"/>
                  <a:pt x="1485900" y="114300"/>
                </a:cubicBezTo>
                <a:lnTo>
                  <a:pt x="1485900" y="400050"/>
                </a:lnTo>
                <a:cubicBezTo>
                  <a:pt x="1485900" y="400050"/>
                  <a:pt x="1485900" y="514350"/>
                  <a:pt x="1371600" y="514350"/>
                </a:cubicBezTo>
                <a:lnTo>
                  <a:pt x="114300" y="514350"/>
                </a:lnTo>
                <a:cubicBezTo>
                  <a:pt x="114300" y="514350"/>
                  <a:pt x="0" y="514350"/>
                  <a:pt x="0" y="400050"/>
                </a:cubicBezTo>
                <a:lnTo>
                  <a:pt x="0" y="114300"/>
                </a:lnTo>
                <a:cubicBezTo>
                  <a:pt x="0" y="114300"/>
                  <a:pt x="0" y="0"/>
                  <a:pt x="114300" y="0"/>
                </a:cubicBezTo>
              </a:path>
            </a:pathLst>
          </a:custGeom>
          <a:noFill/>
          <a:ln w="1428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3709702" y="5117306"/>
            <a:ext cx="1485900" cy="514350"/>
          </a:xfrm>
          <a:custGeom>
            <a:avLst/>
            <a:gdLst/>
            <a:ahLst/>
            <a:cxnLst/>
            <a:rect l="0" t="0" r="0" b="0"/>
            <a:pathLst>
              <a:path w="1485900" h="514350">
                <a:moveTo>
                  <a:pt x="114300" y="0"/>
                </a:moveTo>
                <a:lnTo>
                  <a:pt x="1371600" y="0"/>
                </a:lnTo>
                <a:cubicBezTo>
                  <a:pt x="1371600" y="0"/>
                  <a:pt x="1485900" y="0"/>
                  <a:pt x="1485900" y="114300"/>
                </a:cubicBezTo>
                <a:lnTo>
                  <a:pt x="1485900" y="400050"/>
                </a:lnTo>
                <a:cubicBezTo>
                  <a:pt x="1485900" y="400050"/>
                  <a:pt x="1485900" y="514350"/>
                  <a:pt x="1371600" y="514350"/>
                </a:cubicBezTo>
                <a:lnTo>
                  <a:pt x="114300" y="514350"/>
                </a:lnTo>
                <a:cubicBezTo>
                  <a:pt x="114300" y="514350"/>
                  <a:pt x="0" y="514350"/>
                  <a:pt x="0" y="400050"/>
                </a:cubicBezTo>
                <a:lnTo>
                  <a:pt x="0" y="114300"/>
                </a:lnTo>
                <a:cubicBezTo>
                  <a:pt x="0" y="114300"/>
                  <a:pt x="0" y="0"/>
                  <a:pt x="114300" y="0"/>
                </a:cubicBezTo>
              </a:path>
            </a:pathLst>
          </a:custGeom>
          <a:noFill/>
          <a:ln w="1428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3766852" y="3021806"/>
            <a:ext cx="1371600" cy="514350"/>
          </a:xfrm>
          <a:custGeom>
            <a:avLst/>
            <a:gdLst/>
            <a:ahLst/>
            <a:cxnLst/>
            <a:rect l="0" t="0" r="0" b="0"/>
            <a:pathLst>
              <a:path w="1371600" h="514350">
                <a:moveTo>
                  <a:pt x="114300" y="0"/>
                </a:moveTo>
                <a:lnTo>
                  <a:pt x="1257300" y="0"/>
                </a:lnTo>
                <a:cubicBezTo>
                  <a:pt x="1257300" y="0"/>
                  <a:pt x="1371600" y="0"/>
                  <a:pt x="1371600" y="114300"/>
                </a:cubicBezTo>
                <a:lnTo>
                  <a:pt x="1371600" y="400050"/>
                </a:lnTo>
                <a:cubicBezTo>
                  <a:pt x="1371600" y="400050"/>
                  <a:pt x="1371600" y="514350"/>
                  <a:pt x="1257300" y="514350"/>
                </a:cubicBezTo>
                <a:lnTo>
                  <a:pt x="114300" y="514350"/>
                </a:lnTo>
                <a:cubicBezTo>
                  <a:pt x="114300" y="514350"/>
                  <a:pt x="0" y="514350"/>
                  <a:pt x="0" y="400050"/>
                </a:cubicBezTo>
                <a:lnTo>
                  <a:pt x="0" y="114300"/>
                </a:lnTo>
                <a:cubicBezTo>
                  <a:pt x="0" y="114300"/>
                  <a:pt x="0" y="0"/>
                  <a:pt x="114300" y="0"/>
                </a:cubicBezTo>
              </a:path>
            </a:pathLst>
          </a:custGeom>
          <a:noFill/>
          <a:ln w="1428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5614702" y="4069556"/>
            <a:ext cx="1028700" cy="514350"/>
          </a:xfrm>
          <a:custGeom>
            <a:avLst/>
            <a:gdLst/>
            <a:ahLst/>
            <a:cxnLst/>
            <a:rect l="0" t="0" r="0" b="0"/>
            <a:pathLst>
              <a:path w="1028700" h="514350">
                <a:moveTo>
                  <a:pt x="114300" y="0"/>
                </a:moveTo>
                <a:lnTo>
                  <a:pt x="914400" y="0"/>
                </a:lnTo>
                <a:cubicBezTo>
                  <a:pt x="914400" y="0"/>
                  <a:pt x="1028700" y="0"/>
                  <a:pt x="1028700" y="114300"/>
                </a:cubicBezTo>
                <a:lnTo>
                  <a:pt x="1028700" y="400050"/>
                </a:lnTo>
                <a:cubicBezTo>
                  <a:pt x="1028700" y="400050"/>
                  <a:pt x="1028700" y="514350"/>
                  <a:pt x="914400" y="514350"/>
                </a:cubicBezTo>
                <a:lnTo>
                  <a:pt x="114300" y="514350"/>
                </a:lnTo>
                <a:cubicBezTo>
                  <a:pt x="114300" y="514350"/>
                  <a:pt x="0" y="514350"/>
                  <a:pt x="0" y="400050"/>
                </a:cubicBezTo>
                <a:lnTo>
                  <a:pt x="0" y="114300"/>
                </a:lnTo>
                <a:cubicBezTo>
                  <a:pt x="0" y="114300"/>
                  <a:pt x="0" y="0"/>
                  <a:pt x="114300" y="0"/>
                </a:cubicBezTo>
              </a:path>
            </a:pathLst>
          </a:custGeom>
          <a:noFill/>
          <a:ln w="1428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3938302" y="4069556"/>
            <a:ext cx="1028700" cy="514350"/>
          </a:xfrm>
          <a:custGeom>
            <a:avLst/>
            <a:gdLst/>
            <a:ahLst/>
            <a:cxnLst/>
            <a:rect l="0" t="0" r="0" b="0"/>
            <a:pathLst>
              <a:path w="1028700" h="514350">
                <a:moveTo>
                  <a:pt x="114300" y="0"/>
                </a:moveTo>
                <a:lnTo>
                  <a:pt x="914400" y="0"/>
                </a:lnTo>
                <a:cubicBezTo>
                  <a:pt x="914400" y="0"/>
                  <a:pt x="1028700" y="0"/>
                  <a:pt x="1028700" y="114300"/>
                </a:cubicBezTo>
                <a:lnTo>
                  <a:pt x="1028700" y="400050"/>
                </a:lnTo>
                <a:cubicBezTo>
                  <a:pt x="1028700" y="400050"/>
                  <a:pt x="1028700" y="514350"/>
                  <a:pt x="914400" y="514350"/>
                </a:cubicBezTo>
                <a:lnTo>
                  <a:pt x="114300" y="514350"/>
                </a:lnTo>
                <a:cubicBezTo>
                  <a:pt x="114300" y="514350"/>
                  <a:pt x="0" y="514350"/>
                  <a:pt x="0" y="400050"/>
                </a:cubicBezTo>
                <a:lnTo>
                  <a:pt x="0" y="114300"/>
                </a:lnTo>
                <a:cubicBezTo>
                  <a:pt x="0" y="114300"/>
                  <a:pt x="0" y="0"/>
                  <a:pt x="114300" y="0"/>
                </a:cubicBezTo>
              </a:path>
            </a:pathLst>
          </a:custGeom>
          <a:noFill/>
          <a:ln w="1428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2261902" y="4069556"/>
            <a:ext cx="1028700" cy="514350"/>
          </a:xfrm>
          <a:custGeom>
            <a:avLst/>
            <a:gdLst/>
            <a:ahLst/>
            <a:cxnLst/>
            <a:rect l="0" t="0" r="0" b="0"/>
            <a:pathLst>
              <a:path w="1028700" h="514350">
                <a:moveTo>
                  <a:pt x="114300" y="0"/>
                </a:moveTo>
                <a:lnTo>
                  <a:pt x="914400" y="0"/>
                </a:lnTo>
                <a:cubicBezTo>
                  <a:pt x="914400" y="0"/>
                  <a:pt x="1028700" y="0"/>
                  <a:pt x="1028700" y="114300"/>
                </a:cubicBezTo>
                <a:lnTo>
                  <a:pt x="1028700" y="400050"/>
                </a:lnTo>
                <a:cubicBezTo>
                  <a:pt x="1028700" y="400050"/>
                  <a:pt x="1028700" y="514350"/>
                  <a:pt x="914400" y="514350"/>
                </a:cubicBezTo>
                <a:lnTo>
                  <a:pt x="114300" y="514350"/>
                </a:lnTo>
                <a:cubicBezTo>
                  <a:pt x="114300" y="514350"/>
                  <a:pt x="0" y="514350"/>
                  <a:pt x="0" y="400050"/>
                </a:cubicBezTo>
                <a:lnTo>
                  <a:pt x="0" y="114300"/>
                </a:lnTo>
                <a:cubicBezTo>
                  <a:pt x="0" y="114300"/>
                  <a:pt x="0" y="0"/>
                  <a:pt x="114300" y="0"/>
                </a:cubicBezTo>
              </a:path>
            </a:pathLst>
          </a:custGeom>
          <a:noFill/>
          <a:ln w="1428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10086" y="1226343"/>
            <a:ext cx="4900612" cy="3333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800" b="1">
                <a:solidFill>
                  <a:srgbClr val="F4F4F4"/>
                </a:solidFill>
                <a:latin typeface="Roboto"/>
              </a:rPr>
              <a:t>Sub CA Definition for Organizational Units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714339" y="3536156"/>
            <a:ext cx="1738313" cy="519112"/>
            <a:chOff x="909637" y="2819400"/>
            <a:chExt cx="1738313" cy="519112"/>
          </a:xfrm>
        </p:grpSpPr>
        <p:sp>
          <p:nvSpPr>
            <p:cNvPr id="11" name="Rounded Rectangle 10"/>
            <p:cNvSpPr/>
            <p:nvPr/>
          </p:nvSpPr>
          <p:spPr>
            <a:xfrm>
              <a:off x="971550" y="2819400"/>
              <a:ext cx="1676400" cy="514350"/>
            </a:xfrm>
            <a:custGeom>
              <a:avLst/>
              <a:gdLst/>
              <a:ahLst/>
              <a:cxnLst/>
              <a:rect l="0" t="0" r="0" b="0"/>
              <a:pathLst>
                <a:path w="1676400" h="514350">
                  <a:moveTo>
                    <a:pt x="1676400" y="0"/>
                  </a:moveTo>
                  <a:lnTo>
                    <a:pt x="1676400" y="133350"/>
                  </a:lnTo>
                  <a:lnTo>
                    <a:pt x="1676400" y="266700"/>
                  </a:lnTo>
                  <a:lnTo>
                    <a:pt x="838200" y="266700"/>
                  </a:lnTo>
                  <a:lnTo>
                    <a:pt x="0" y="266700"/>
                  </a:lnTo>
                  <a:lnTo>
                    <a:pt x="0" y="400050"/>
                  </a:lnTo>
                  <a:lnTo>
                    <a:pt x="0" y="514350"/>
                  </a:lnTo>
                </a:path>
              </a:pathLst>
            </a:custGeom>
            <a:noFill/>
            <a:ln w="14287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09637" y="3276600"/>
              <a:ext cx="123825" cy="61912"/>
            </a:xfrm>
            <a:custGeom>
              <a:avLst/>
              <a:gdLst/>
              <a:ahLst/>
              <a:cxnLst/>
              <a:rect l="0" t="0" r="0" b="0"/>
              <a:pathLst>
                <a:path w="123825" h="61912">
                  <a:moveTo>
                    <a:pt x="123825" y="0"/>
                  </a:moveTo>
                  <a:lnTo>
                    <a:pt x="61912" y="61912"/>
                  </a:ln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90739" y="3536156"/>
            <a:ext cx="123825" cy="519112"/>
            <a:chOff x="2586037" y="2819400"/>
            <a:chExt cx="123825" cy="519112"/>
          </a:xfrm>
        </p:grpSpPr>
        <p:sp>
          <p:nvSpPr>
            <p:cNvPr id="14" name="Rounded Rectangle 13"/>
            <p:cNvSpPr/>
            <p:nvPr/>
          </p:nvSpPr>
          <p:spPr>
            <a:xfrm>
              <a:off x="2647950" y="2819400"/>
              <a:ext cx="9525" cy="514350"/>
            </a:xfrm>
            <a:custGeom>
              <a:avLst/>
              <a:gdLst/>
              <a:ahLst/>
              <a:cxnLst/>
              <a:rect l="0" t="0" r="0" b="0"/>
              <a:pathLst>
                <a:path w="9525" h="514350">
                  <a:moveTo>
                    <a:pt x="0" y="0"/>
                  </a:moveTo>
                  <a:lnTo>
                    <a:pt x="0" y="266700"/>
                  </a:lnTo>
                  <a:lnTo>
                    <a:pt x="0" y="514350"/>
                  </a:lnTo>
                </a:path>
              </a:pathLst>
            </a:custGeom>
            <a:noFill/>
            <a:ln w="14287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86037" y="3276600"/>
              <a:ext cx="123825" cy="61912"/>
            </a:xfrm>
            <a:custGeom>
              <a:avLst/>
              <a:gdLst/>
              <a:ahLst/>
              <a:cxnLst/>
              <a:rect l="0" t="0" r="0" b="0"/>
              <a:pathLst>
                <a:path w="123825" h="61912">
                  <a:moveTo>
                    <a:pt x="123825" y="0"/>
                  </a:moveTo>
                  <a:lnTo>
                    <a:pt x="61912" y="61912"/>
                  </a:ln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452652" y="3536156"/>
            <a:ext cx="1738312" cy="519112"/>
            <a:chOff x="2647950" y="2819400"/>
            <a:chExt cx="1738312" cy="519112"/>
          </a:xfrm>
        </p:grpSpPr>
        <p:sp>
          <p:nvSpPr>
            <p:cNvPr id="17" name="Rounded Rectangle 16"/>
            <p:cNvSpPr/>
            <p:nvPr/>
          </p:nvSpPr>
          <p:spPr>
            <a:xfrm>
              <a:off x="2647950" y="2819400"/>
              <a:ext cx="1676400" cy="514350"/>
            </a:xfrm>
            <a:custGeom>
              <a:avLst/>
              <a:gdLst/>
              <a:ahLst/>
              <a:cxnLst/>
              <a:rect l="0" t="0" r="0" b="0"/>
              <a:pathLst>
                <a:path w="1676400" h="514350">
                  <a:moveTo>
                    <a:pt x="1676400" y="514350"/>
                  </a:moveTo>
                  <a:lnTo>
                    <a:pt x="1676400" y="400050"/>
                  </a:lnTo>
                  <a:lnTo>
                    <a:pt x="1676400" y="266700"/>
                  </a:lnTo>
                  <a:lnTo>
                    <a:pt x="838200" y="266700"/>
                  </a:lnTo>
                  <a:lnTo>
                    <a:pt x="0" y="266700"/>
                  </a:lnTo>
                  <a:lnTo>
                    <a:pt x="0" y="133350"/>
                  </a:ln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2437" y="3276600"/>
              <a:ext cx="123825" cy="61912"/>
            </a:xfrm>
            <a:custGeom>
              <a:avLst/>
              <a:gdLst/>
              <a:ahLst/>
              <a:cxnLst/>
              <a:rect l="0" t="0" r="0" b="0"/>
              <a:pathLst>
                <a:path w="123825" h="61912">
                  <a:moveTo>
                    <a:pt x="123825" y="0"/>
                  </a:moveTo>
                  <a:lnTo>
                    <a:pt x="61912" y="61912"/>
                  </a:ln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90739" y="2488406"/>
            <a:ext cx="123825" cy="519112"/>
            <a:chOff x="2586037" y="1771650"/>
            <a:chExt cx="123825" cy="519112"/>
          </a:xfrm>
        </p:grpSpPr>
        <p:sp>
          <p:nvSpPr>
            <p:cNvPr id="20" name="Rounded Rectangle 19"/>
            <p:cNvSpPr/>
            <p:nvPr/>
          </p:nvSpPr>
          <p:spPr>
            <a:xfrm>
              <a:off x="2647950" y="1771650"/>
              <a:ext cx="9525" cy="514350"/>
            </a:xfrm>
            <a:custGeom>
              <a:avLst/>
              <a:gdLst/>
              <a:ahLst/>
              <a:cxnLst/>
              <a:rect l="0" t="0" r="0" b="0"/>
              <a:pathLst>
                <a:path w="9525" h="514350">
                  <a:moveTo>
                    <a:pt x="0" y="0"/>
                  </a:moveTo>
                  <a:lnTo>
                    <a:pt x="0" y="266700"/>
                  </a:lnTo>
                  <a:lnTo>
                    <a:pt x="0" y="514350"/>
                  </a:lnTo>
                </a:path>
              </a:pathLst>
            </a:custGeom>
            <a:noFill/>
            <a:ln w="14287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86037" y="2228850"/>
              <a:ext cx="123825" cy="61912"/>
            </a:xfrm>
            <a:custGeom>
              <a:avLst/>
              <a:gdLst/>
              <a:ahLst/>
              <a:cxnLst/>
              <a:rect l="0" t="0" r="0" b="0"/>
              <a:pathLst>
                <a:path w="123825" h="61912">
                  <a:moveTo>
                    <a:pt x="123825" y="0"/>
                  </a:moveTo>
                  <a:lnTo>
                    <a:pt x="61912" y="61912"/>
                  </a:ln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4339" y="4583906"/>
            <a:ext cx="123825" cy="519112"/>
            <a:chOff x="909637" y="3867150"/>
            <a:chExt cx="123825" cy="519112"/>
          </a:xfrm>
        </p:grpSpPr>
        <p:sp>
          <p:nvSpPr>
            <p:cNvPr id="23" name="Rounded Rectangle 22"/>
            <p:cNvSpPr/>
            <p:nvPr/>
          </p:nvSpPr>
          <p:spPr>
            <a:xfrm>
              <a:off x="971550" y="3867150"/>
              <a:ext cx="9525" cy="514350"/>
            </a:xfrm>
            <a:custGeom>
              <a:avLst/>
              <a:gdLst/>
              <a:ahLst/>
              <a:cxnLst/>
              <a:rect l="0" t="0" r="0" b="0"/>
              <a:pathLst>
                <a:path w="9525" h="514350">
                  <a:moveTo>
                    <a:pt x="0" y="0"/>
                  </a:moveTo>
                  <a:lnTo>
                    <a:pt x="0" y="266700"/>
                  </a:lnTo>
                  <a:lnTo>
                    <a:pt x="0" y="514350"/>
                  </a:lnTo>
                </a:path>
              </a:pathLst>
            </a:custGeom>
            <a:noFill/>
            <a:ln w="14287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09637" y="4324350"/>
              <a:ext cx="123825" cy="61912"/>
            </a:xfrm>
            <a:custGeom>
              <a:avLst/>
              <a:gdLst/>
              <a:ahLst/>
              <a:cxnLst/>
              <a:rect l="0" t="0" r="0" b="0"/>
              <a:pathLst>
                <a:path w="123825" h="61912">
                  <a:moveTo>
                    <a:pt x="123825" y="0"/>
                  </a:moveTo>
                  <a:lnTo>
                    <a:pt x="61912" y="61912"/>
                  </a:ln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67139" y="4583906"/>
            <a:ext cx="123825" cy="519112"/>
            <a:chOff x="4262437" y="3867150"/>
            <a:chExt cx="123825" cy="519112"/>
          </a:xfrm>
        </p:grpSpPr>
        <p:sp>
          <p:nvSpPr>
            <p:cNvPr id="26" name="Rounded Rectangle 25"/>
            <p:cNvSpPr/>
            <p:nvPr/>
          </p:nvSpPr>
          <p:spPr>
            <a:xfrm>
              <a:off x="4324350" y="3867150"/>
              <a:ext cx="9525" cy="514350"/>
            </a:xfrm>
            <a:custGeom>
              <a:avLst/>
              <a:gdLst/>
              <a:ahLst/>
              <a:cxnLst/>
              <a:rect l="0" t="0" r="0" b="0"/>
              <a:pathLst>
                <a:path w="9525" h="514350">
                  <a:moveTo>
                    <a:pt x="0" y="0"/>
                  </a:moveTo>
                  <a:lnTo>
                    <a:pt x="0" y="266700"/>
                  </a:lnTo>
                  <a:lnTo>
                    <a:pt x="0" y="514350"/>
                  </a:lnTo>
                </a:path>
              </a:pathLst>
            </a:custGeom>
            <a:noFill/>
            <a:ln w="14287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262437" y="4324350"/>
              <a:ext cx="123825" cy="61912"/>
            </a:xfrm>
            <a:custGeom>
              <a:avLst/>
              <a:gdLst/>
              <a:ahLst/>
              <a:cxnLst/>
              <a:rect l="0" t="0" r="0" b="0"/>
              <a:pathLst>
                <a:path w="123825" h="61912">
                  <a:moveTo>
                    <a:pt x="123825" y="0"/>
                  </a:moveTo>
                  <a:lnTo>
                    <a:pt x="61912" y="61912"/>
                  </a:ln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90739" y="4583906"/>
            <a:ext cx="123825" cy="519112"/>
            <a:chOff x="2586037" y="3867150"/>
            <a:chExt cx="123825" cy="519112"/>
          </a:xfrm>
        </p:grpSpPr>
        <p:sp>
          <p:nvSpPr>
            <p:cNvPr id="29" name="Rounded Rectangle 28"/>
            <p:cNvSpPr/>
            <p:nvPr/>
          </p:nvSpPr>
          <p:spPr>
            <a:xfrm>
              <a:off x="2647950" y="3867150"/>
              <a:ext cx="9525" cy="514350"/>
            </a:xfrm>
            <a:custGeom>
              <a:avLst/>
              <a:gdLst/>
              <a:ahLst/>
              <a:cxnLst/>
              <a:rect l="0" t="0" r="0" b="0"/>
              <a:pathLst>
                <a:path w="9525" h="514350">
                  <a:moveTo>
                    <a:pt x="0" y="0"/>
                  </a:moveTo>
                  <a:lnTo>
                    <a:pt x="0" y="266700"/>
                  </a:lnTo>
                  <a:lnTo>
                    <a:pt x="0" y="514350"/>
                  </a:lnTo>
                </a:path>
              </a:pathLst>
            </a:custGeom>
            <a:noFill/>
            <a:ln w="14287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586037" y="4324350"/>
              <a:ext cx="123825" cy="61912"/>
            </a:xfrm>
            <a:custGeom>
              <a:avLst/>
              <a:gdLst/>
              <a:ahLst/>
              <a:cxnLst/>
              <a:rect l="0" t="0" r="0" b="0"/>
              <a:pathLst>
                <a:path w="123825" h="61912">
                  <a:moveTo>
                    <a:pt x="123825" y="0"/>
                  </a:moveTo>
                  <a:lnTo>
                    <a:pt x="61912" y="61912"/>
                  </a:ln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90952" y="4231481"/>
            <a:ext cx="471487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1AC3FB"/>
                </a:solidFill>
                <a:latin typeface="Roboto"/>
              </a:rPr>
              <a:t>OU 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4552" y="4231481"/>
            <a:ext cx="471487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1AC3FB"/>
                </a:solidFill>
                <a:latin typeface="Roboto"/>
              </a:rPr>
              <a:t>OU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38152" y="4231481"/>
            <a:ext cx="471487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1AC3FB"/>
                </a:solidFill>
                <a:latin typeface="Roboto"/>
              </a:rPr>
              <a:t>OU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43102" y="3183731"/>
            <a:ext cx="800100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1AC3FB"/>
                </a:solidFill>
                <a:latin typeface="Roboto"/>
              </a:rPr>
              <a:t>Root CA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2352" y="5279231"/>
            <a:ext cx="885825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1AC3FB"/>
                </a:solidFill>
                <a:latin typeface="Roboto"/>
              </a:rPr>
              <a:t>Sub CA 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85952" y="2135981"/>
            <a:ext cx="928687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B7B7B7"/>
                </a:solidFill>
                <a:latin typeface="Roboto"/>
              </a:rPr>
              <a:t>Company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85952" y="5279231"/>
            <a:ext cx="885825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1AC3FB"/>
                </a:solidFill>
                <a:latin typeface="Roboto"/>
              </a:rPr>
              <a:t>Sub CA 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09552" y="5279231"/>
            <a:ext cx="885825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1AC3FB"/>
                </a:solidFill>
                <a:latin typeface="Roboto"/>
              </a:rPr>
              <a:t>Sub CA 1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734955" y="4189809"/>
            <a:ext cx="273843" cy="273846"/>
          </a:xfrm>
          <a:custGeom>
            <a:avLst/>
            <a:gdLst/>
            <a:ahLst/>
            <a:cxnLst/>
            <a:rect l="0" t="0" r="0" b="0"/>
            <a:pathLst>
              <a:path w="273843" h="273846">
                <a:moveTo>
                  <a:pt x="20002" y="23812"/>
                </a:moveTo>
                <a:cubicBezTo>
                  <a:pt x="20002" y="10661"/>
                  <a:pt x="30663" y="0"/>
                  <a:pt x="43814" y="0"/>
                </a:cubicBezTo>
                <a:cubicBezTo>
                  <a:pt x="56966" y="0"/>
                  <a:pt x="67627" y="10661"/>
                  <a:pt x="67627" y="23812"/>
                </a:cubicBezTo>
                <a:cubicBezTo>
                  <a:pt x="67627" y="36963"/>
                  <a:pt x="56966" y="47625"/>
                  <a:pt x="43814" y="47625"/>
                </a:cubicBezTo>
                <a:cubicBezTo>
                  <a:pt x="30663" y="47625"/>
                  <a:pt x="20002" y="36963"/>
                  <a:pt x="20002" y="23812"/>
                </a:cubicBezTo>
                <a:moveTo>
                  <a:pt x="65484" y="118848"/>
                </a:moveTo>
                <a:lnTo>
                  <a:pt x="60721" y="167878"/>
                </a:lnTo>
                <a:cubicBezTo>
                  <a:pt x="60108" y="173984"/>
                  <a:pt x="54953" y="178624"/>
                  <a:pt x="48815" y="178593"/>
                </a:cubicBezTo>
                <a:lnTo>
                  <a:pt x="34587" y="178593"/>
                </a:lnTo>
                <a:cubicBezTo>
                  <a:pt x="28472" y="178593"/>
                  <a:pt x="23352" y="173962"/>
                  <a:pt x="22740" y="167878"/>
                </a:cubicBezTo>
                <a:lnTo>
                  <a:pt x="17859" y="119062"/>
                </a:lnTo>
                <a:lnTo>
                  <a:pt x="0" y="119062"/>
                </a:lnTo>
                <a:lnTo>
                  <a:pt x="0" y="101203"/>
                </a:lnTo>
                <a:cubicBezTo>
                  <a:pt x="12" y="78185"/>
                  <a:pt x="18684" y="59537"/>
                  <a:pt x="41701" y="59554"/>
                </a:cubicBezTo>
                <a:cubicBezTo>
                  <a:pt x="64719" y="59570"/>
                  <a:pt x="83363" y="78245"/>
                  <a:pt x="83343" y="101262"/>
                </a:cubicBezTo>
                <a:moveTo>
                  <a:pt x="206216" y="23812"/>
                </a:moveTo>
                <a:cubicBezTo>
                  <a:pt x="206216" y="10661"/>
                  <a:pt x="216877" y="0"/>
                  <a:pt x="230028" y="0"/>
                </a:cubicBezTo>
                <a:cubicBezTo>
                  <a:pt x="243180" y="0"/>
                  <a:pt x="253841" y="10661"/>
                  <a:pt x="253841" y="23812"/>
                </a:cubicBezTo>
                <a:cubicBezTo>
                  <a:pt x="253841" y="36963"/>
                  <a:pt x="243180" y="47625"/>
                  <a:pt x="230028" y="47625"/>
                </a:cubicBezTo>
                <a:cubicBezTo>
                  <a:pt x="216877" y="47625"/>
                  <a:pt x="206216" y="36963"/>
                  <a:pt x="206216" y="23812"/>
                </a:cubicBezTo>
                <a:moveTo>
                  <a:pt x="190499" y="101262"/>
                </a:moveTo>
                <a:cubicBezTo>
                  <a:pt x="190479" y="78245"/>
                  <a:pt x="209124" y="59570"/>
                  <a:pt x="232142" y="59554"/>
                </a:cubicBezTo>
                <a:cubicBezTo>
                  <a:pt x="255159" y="59537"/>
                  <a:pt x="273831" y="78185"/>
                  <a:pt x="273843" y="101203"/>
                </a:cubicBezTo>
                <a:lnTo>
                  <a:pt x="273843" y="119062"/>
                </a:lnTo>
                <a:lnTo>
                  <a:pt x="255984" y="119062"/>
                </a:lnTo>
                <a:lnTo>
                  <a:pt x="251102" y="167878"/>
                </a:lnTo>
                <a:cubicBezTo>
                  <a:pt x="250489" y="173984"/>
                  <a:pt x="245333" y="178624"/>
                  <a:pt x="239196" y="178593"/>
                </a:cubicBezTo>
                <a:lnTo>
                  <a:pt x="225028" y="178593"/>
                </a:lnTo>
                <a:cubicBezTo>
                  <a:pt x="218890" y="178624"/>
                  <a:pt x="213735" y="173984"/>
                  <a:pt x="213121" y="167878"/>
                </a:cubicBezTo>
                <a:lnTo>
                  <a:pt x="208359" y="118848"/>
                </a:lnTo>
                <a:moveTo>
                  <a:pt x="95249" y="53578"/>
                </a:moveTo>
                <a:cubicBezTo>
                  <a:pt x="95249" y="30563"/>
                  <a:pt x="113907" y="11906"/>
                  <a:pt x="136921" y="11906"/>
                </a:cubicBezTo>
                <a:cubicBezTo>
                  <a:pt x="159936" y="11906"/>
                  <a:pt x="178593" y="30563"/>
                  <a:pt x="178593" y="53578"/>
                </a:cubicBezTo>
                <a:cubicBezTo>
                  <a:pt x="178593" y="76592"/>
                  <a:pt x="159936" y="95250"/>
                  <a:pt x="136921" y="95250"/>
                </a:cubicBezTo>
                <a:cubicBezTo>
                  <a:pt x="113907" y="95250"/>
                  <a:pt x="95249" y="76592"/>
                  <a:pt x="95249" y="53578"/>
                </a:cubicBezTo>
                <a:moveTo>
                  <a:pt x="178022" y="60412"/>
                </a:moveTo>
                <a:cubicBezTo>
                  <a:pt x="162226" y="60241"/>
                  <a:pt x="147261" y="53305"/>
                  <a:pt x="136921" y="41362"/>
                </a:cubicBezTo>
                <a:cubicBezTo>
                  <a:pt x="126585" y="53320"/>
                  <a:pt x="111615" y="60270"/>
                  <a:pt x="95809" y="60448"/>
                </a:cubicBezTo>
                <a:moveTo>
                  <a:pt x="110751" y="121455"/>
                </a:moveTo>
                <a:lnTo>
                  <a:pt x="136921" y="163187"/>
                </a:lnTo>
                <a:lnTo>
                  <a:pt x="163318" y="121622"/>
                </a:lnTo>
                <a:moveTo>
                  <a:pt x="136921" y="113109"/>
                </a:moveTo>
                <a:cubicBezTo>
                  <a:pt x="157880" y="113088"/>
                  <a:pt x="176110" y="127465"/>
                  <a:pt x="180974" y="147851"/>
                </a:cubicBezTo>
                <a:lnTo>
                  <a:pt x="202406" y="214312"/>
                </a:lnTo>
                <a:lnTo>
                  <a:pt x="167199" y="214312"/>
                </a:lnTo>
                <a:lnTo>
                  <a:pt x="156650" y="264390"/>
                </a:lnTo>
                <a:cubicBezTo>
                  <a:pt x="155490" y="269901"/>
                  <a:pt x="150626" y="273846"/>
                  <a:pt x="144994" y="273843"/>
                </a:cubicBezTo>
                <a:lnTo>
                  <a:pt x="128587" y="273843"/>
                </a:lnTo>
                <a:cubicBezTo>
                  <a:pt x="122959" y="273840"/>
                  <a:pt x="118102" y="269897"/>
                  <a:pt x="116943" y="264390"/>
                </a:cubicBezTo>
                <a:lnTo>
                  <a:pt x="106382" y="214312"/>
                </a:lnTo>
                <a:lnTo>
                  <a:pt x="71437" y="214312"/>
                </a:lnTo>
                <a:lnTo>
                  <a:pt x="92868" y="147851"/>
                </a:lnTo>
                <a:cubicBezTo>
                  <a:pt x="97733" y="127465"/>
                  <a:pt x="115962" y="113088"/>
                  <a:pt x="136921" y="113109"/>
                </a:cubicBezTo>
                <a:close/>
              </a:path>
            </a:pathLst>
          </a:custGeom>
          <a:noFill/>
          <a:ln w="1428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1" name="Rounded Rectangle 40"/>
          <p:cNvSpPr/>
          <p:nvPr/>
        </p:nvSpPr>
        <p:spPr>
          <a:xfrm>
            <a:off x="2153340" y="5237059"/>
            <a:ext cx="274272" cy="274843"/>
          </a:xfrm>
          <a:custGeom>
            <a:avLst/>
            <a:gdLst/>
            <a:ahLst/>
            <a:cxnLst/>
            <a:rect l="0" t="0" r="0" b="0"/>
            <a:pathLst>
              <a:path w="274272" h="274843">
                <a:moveTo>
                  <a:pt x="89999" y="183284"/>
                </a:moveTo>
                <a:cubicBezTo>
                  <a:pt x="93359" y="186634"/>
                  <a:pt x="95248" y="191184"/>
                  <a:pt x="95250" y="195929"/>
                </a:cubicBezTo>
                <a:lnTo>
                  <a:pt x="95250" y="256984"/>
                </a:lnTo>
                <a:cubicBezTo>
                  <a:pt x="95250" y="266848"/>
                  <a:pt x="87254" y="274843"/>
                  <a:pt x="77390" y="274843"/>
                </a:cubicBezTo>
                <a:lnTo>
                  <a:pt x="17859" y="274843"/>
                </a:lnTo>
                <a:cubicBezTo>
                  <a:pt x="7995" y="274843"/>
                  <a:pt x="0" y="266848"/>
                  <a:pt x="0" y="256984"/>
                </a:cubicBezTo>
                <a:lnTo>
                  <a:pt x="0" y="170664"/>
                </a:lnTo>
                <a:cubicBezTo>
                  <a:pt x="0" y="160800"/>
                  <a:pt x="7995" y="152804"/>
                  <a:pt x="17859" y="152804"/>
                </a:cubicBezTo>
                <a:lnTo>
                  <a:pt x="52054" y="152804"/>
                </a:lnTo>
                <a:cubicBezTo>
                  <a:pt x="56784" y="152809"/>
                  <a:pt x="61321" y="154683"/>
                  <a:pt x="64674" y="158019"/>
                </a:cubicBezTo>
                <a:close/>
                <a:moveTo>
                  <a:pt x="232600" y="175617"/>
                </a:moveTo>
                <a:lnTo>
                  <a:pt x="232600" y="193476"/>
                </a:lnTo>
                <a:moveTo>
                  <a:pt x="232600" y="229195"/>
                </a:moveTo>
                <a:lnTo>
                  <a:pt x="232600" y="238125"/>
                </a:lnTo>
                <a:cubicBezTo>
                  <a:pt x="232600" y="247988"/>
                  <a:pt x="224604" y="255984"/>
                  <a:pt x="214741" y="255984"/>
                </a:cubicBezTo>
                <a:lnTo>
                  <a:pt x="205811" y="255984"/>
                </a:lnTo>
                <a:moveTo>
                  <a:pt x="170092" y="255984"/>
                </a:moveTo>
                <a:lnTo>
                  <a:pt x="143303" y="255984"/>
                </a:lnTo>
                <a:moveTo>
                  <a:pt x="42100" y="92273"/>
                </a:moveTo>
                <a:lnTo>
                  <a:pt x="42100" y="113109"/>
                </a:lnTo>
                <a:moveTo>
                  <a:pt x="42100" y="56554"/>
                </a:moveTo>
                <a:lnTo>
                  <a:pt x="42100" y="47625"/>
                </a:lnTo>
                <a:cubicBezTo>
                  <a:pt x="42100" y="37761"/>
                  <a:pt x="50096" y="29765"/>
                  <a:pt x="59959" y="29765"/>
                </a:cubicBezTo>
                <a:lnTo>
                  <a:pt x="68889" y="29765"/>
                </a:lnTo>
                <a:moveTo>
                  <a:pt x="104608" y="29765"/>
                </a:moveTo>
                <a:lnTo>
                  <a:pt x="131397" y="29765"/>
                </a:lnTo>
                <a:moveTo>
                  <a:pt x="184975" y="47625"/>
                </a:moveTo>
                <a:lnTo>
                  <a:pt x="256413" y="47625"/>
                </a:lnTo>
                <a:cubicBezTo>
                  <a:pt x="256413" y="47625"/>
                  <a:pt x="274272" y="47625"/>
                  <a:pt x="274272" y="65484"/>
                </a:cubicBezTo>
                <a:lnTo>
                  <a:pt x="274272" y="119062"/>
                </a:lnTo>
                <a:cubicBezTo>
                  <a:pt x="274272" y="119062"/>
                  <a:pt x="274272" y="136921"/>
                  <a:pt x="256413" y="136921"/>
                </a:cubicBezTo>
                <a:lnTo>
                  <a:pt x="184975" y="136921"/>
                </a:lnTo>
                <a:cubicBezTo>
                  <a:pt x="184975" y="136921"/>
                  <a:pt x="167116" y="136921"/>
                  <a:pt x="167116" y="119062"/>
                </a:cubicBezTo>
                <a:lnTo>
                  <a:pt x="167116" y="65484"/>
                </a:lnTo>
                <a:cubicBezTo>
                  <a:pt x="167116" y="65484"/>
                  <a:pt x="167116" y="47625"/>
                  <a:pt x="184975" y="47625"/>
                </a:cubicBezTo>
                <a:moveTo>
                  <a:pt x="256413" y="35718"/>
                </a:moveTo>
                <a:lnTo>
                  <a:pt x="256413" y="47625"/>
                </a:lnTo>
                <a:lnTo>
                  <a:pt x="184975" y="47625"/>
                </a:lnTo>
                <a:lnTo>
                  <a:pt x="184975" y="35718"/>
                </a:lnTo>
                <a:cubicBezTo>
                  <a:pt x="184975" y="15991"/>
                  <a:pt x="200967" y="0"/>
                  <a:pt x="220694" y="0"/>
                </a:cubicBezTo>
                <a:lnTo>
                  <a:pt x="220694" y="0"/>
                </a:lnTo>
                <a:cubicBezTo>
                  <a:pt x="240421" y="0"/>
                  <a:pt x="256413" y="15991"/>
                  <a:pt x="256413" y="35718"/>
                </a:cubicBezTo>
                <a:close/>
                <a:moveTo>
                  <a:pt x="220694" y="88153"/>
                </a:moveTo>
                <a:lnTo>
                  <a:pt x="220694" y="88153"/>
                </a:lnTo>
                <a:cubicBezTo>
                  <a:pt x="218228" y="88153"/>
                  <a:pt x="216229" y="90152"/>
                  <a:pt x="216229" y="92618"/>
                </a:cubicBezTo>
                <a:cubicBezTo>
                  <a:pt x="216229" y="95084"/>
                  <a:pt x="218228" y="97083"/>
                  <a:pt x="220694" y="97083"/>
                </a:cubicBezTo>
                <a:cubicBezTo>
                  <a:pt x="223160" y="97083"/>
                  <a:pt x="225159" y="95084"/>
                  <a:pt x="225159" y="92618"/>
                </a:cubicBezTo>
                <a:cubicBezTo>
                  <a:pt x="225159" y="90152"/>
                  <a:pt x="223160" y="88153"/>
                  <a:pt x="220694" y="88153"/>
                </a:cubicBezTo>
              </a:path>
            </a:pathLst>
          </a:custGeom>
          <a:noFill/>
          <a:ln w="1428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ounded Rectangle 41"/>
          <p:cNvSpPr/>
          <p:nvPr/>
        </p:nvSpPr>
        <p:spPr>
          <a:xfrm>
            <a:off x="4067496" y="4189809"/>
            <a:ext cx="261913" cy="273843"/>
          </a:xfrm>
          <a:custGeom>
            <a:avLst/>
            <a:gdLst/>
            <a:ahLst/>
            <a:cxnLst/>
            <a:rect l="0" t="0" r="0" b="0"/>
            <a:pathLst>
              <a:path w="261913" h="273843">
                <a:moveTo>
                  <a:pt x="118967" y="154781"/>
                </a:moveTo>
                <a:lnTo>
                  <a:pt x="261913" y="154781"/>
                </a:lnTo>
                <a:moveTo>
                  <a:pt x="35718" y="273843"/>
                </a:moveTo>
                <a:lnTo>
                  <a:pt x="29765" y="202406"/>
                </a:lnTo>
                <a:lnTo>
                  <a:pt x="0" y="202406"/>
                </a:lnTo>
                <a:lnTo>
                  <a:pt x="0" y="160734"/>
                </a:lnTo>
                <a:cubicBezTo>
                  <a:pt x="0" y="127856"/>
                  <a:pt x="26653" y="101203"/>
                  <a:pt x="59531" y="101203"/>
                </a:cubicBezTo>
                <a:cubicBezTo>
                  <a:pt x="92409" y="101203"/>
                  <a:pt x="119062" y="127856"/>
                  <a:pt x="119062" y="160734"/>
                </a:cubicBezTo>
                <a:lnTo>
                  <a:pt x="119062" y="202406"/>
                </a:lnTo>
                <a:lnTo>
                  <a:pt x="89296" y="202406"/>
                </a:lnTo>
                <a:lnTo>
                  <a:pt x="83343" y="273843"/>
                </a:lnTo>
                <a:close/>
                <a:moveTo>
                  <a:pt x="59531" y="0"/>
                </a:moveTo>
                <a:cubicBezTo>
                  <a:pt x="82546" y="0"/>
                  <a:pt x="101203" y="18657"/>
                  <a:pt x="101203" y="41671"/>
                </a:cubicBezTo>
                <a:cubicBezTo>
                  <a:pt x="101203" y="64686"/>
                  <a:pt x="82546" y="83343"/>
                  <a:pt x="59531" y="83343"/>
                </a:cubicBezTo>
                <a:cubicBezTo>
                  <a:pt x="36516" y="83343"/>
                  <a:pt x="17859" y="64686"/>
                  <a:pt x="17859" y="41671"/>
                </a:cubicBezTo>
                <a:cubicBezTo>
                  <a:pt x="17859" y="18657"/>
                  <a:pt x="36516" y="0"/>
                  <a:pt x="59531" y="0"/>
                </a:cubicBezTo>
                <a:close/>
                <a:moveTo>
                  <a:pt x="196453" y="47625"/>
                </a:moveTo>
                <a:cubicBezTo>
                  <a:pt x="211248" y="47625"/>
                  <a:pt x="223242" y="59618"/>
                  <a:pt x="223242" y="74414"/>
                </a:cubicBezTo>
                <a:cubicBezTo>
                  <a:pt x="223242" y="89209"/>
                  <a:pt x="211248" y="101203"/>
                  <a:pt x="196453" y="101203"/>
                </a:cubicBezTo>
                <a:cubicBezTo>
                  <a:pt x="181657" y="101203"/>
                  <a:pt x="169664" y="89209"/>
                  <a:pt x="169664" y="74414"/>
                </a:cubicBezTo>
                <a:cubicBezTo>
                  <a:pt x="169664" y="59618"/>
                  <a:pt x="181657" y="47625"/>
                  <a:pt x="196453" y="47625"/>
                </a:cubicBezTo>
                <a:close/>
                <a:moveTo>
                  <a:pt x="142875" y="154781"/>
                </a:moveTo>
                <a:cubicBezTo>
                  <a:pt x="149120" y="130289"/>
                  <a:pt x="171177" y="113150"/>
                  <a:pt x="196453" y="113150"/>
                </a:cubicBezTo>
                <a:cubicBezTo>
                  <a:pt x="221728" y="113150"/>
                  <a:pt x="243785" y="130289"/>
                  <a:pt x="250031" y="154781"/>
                </a:cubicBezTo>
                <a:close/>
              </a:path>
            </a:pathLst>
          </a:custGeom>
          <a:noFill/>
          <a:ln w="1428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Rounded Rectangle 42"/>
          <p:cNvSpPr/>
          <p:nvPr/>
        </p:nvSpPr>
        <p:spPr>
          <a:xfrm>
            <a:off x="2382155" y="4189809"/>
            <a:ext cx="273843" cy="273843"/>
          </a:xfrm>
          <a:custGeom>
            <a:avLst/>
            <a:gdLst/>
            <a:ahLst/>
            <a:cxnLst/>
            <a:rect l="0" t="0" r="0" b="0"/>
            <a:pathLst>
              <a:path w="273843" h="273843">
                <a:moveTo>
                  <a:pt x="226218" y="142875"/>
                </a:moveTo>
                <a:lnTo>
                  <a:pt x="154781" y="142875"/>
                </a:lnTo>
                <a:moveTo>
                  <a:pt x="226218" y="238125"/>
                </a:moveTo>
                <a:lnTo>
                  <a:pt x="202406" y="238125"/>
                </a:lnTo>
                <a:cubicBezTo>
                  <a:pt x="189254" y="238125"/>
                  <a:pt x="178593" y="227463"/>
                  <a:pt x="178593" y="214312"/>
                </a:cubicBezTo>
                <a:lnTo>
                  <a:pt x="178593" y="59531"/>
                </a:lnTo>
                <a:cubicBezTo>
                  <a:pt x="178593" y="46379"/>
                  <a:pt x="189254" y="35718"/>
                  <a:pt x="202406" y="35718"/>
                </a:cubicBezTo>
                <a:lnTo>
                  <a:pt x="226218" y="35718"/>
                </a:lnTo>
                <a:moveTo>
                  <a:pt x="250031" y="11906"/>
                </a:moveTo>
                <a:cubicBezTo>
                  <a:pt x="263182" y="11906"/>
                  <a:pt x="273843" y="22567"/>
                  <a:pt x="273843" y="35718"/>
                </a:cubicBezTo>
                <a:cubicBezTo>
                  <a:pt x="273843" y="48870"/>
                  <a:pt x="263182" y="59531"/>
                  <a:pt x="250031" y="59531"/>
                </a:cubicBezTo>
                <a:cubicBezTo>
                  <a:pt x="236879" y="59531"/>
                  <a:pt x="226218" y="48870"/>
                  <a:pt x="226218" y="35718"/>
                </a:cubicBezTo>
                <a:cubicBezTo>
                  <a:pt x="226218" y="22567"/>
                  <a:pt x="236879" y="11906"/>
                  <a:pt x="250031" y="11906"/>
                </a:cubicBezTo>
                <a:close/>
                <a:moveTo>
                  <a:pt x="250031" y="119062"/>
                </a:moveTo>
                <a:cubicBezTo>
                  <a:pt x="263182" y="119062"/>
                  <a:pt x="273843" y="129723"/>
                  <a:pt x="273843" y="142875"/>
                </a:cubicBezTo>
                <a:cubicBezTo>
                  <a:pt x="273843" y="156026"/>
                  <a:pt x="263182" y="166687"/>
                  <a:pt x="250031" y="166687"/>
                </a:cubicBezTo>
                <a:cubicBezTo>
                  <a:pt x="236879" y="166687"/>
                  <a:pt x="226218" y="156026"/>
                  <a:pt x="226218" y="142875"/>
                </a:cubicBezTo>
                <a:cubicBezTo>
                  <a:pt x="226218" y="129723"/>
                  <a:pt x="236879" y="119062"/>
                  <a:pt x="250031" y="119062"/>
                </a:cubicBezTo>
                <a:close/>
                <a:moveTo>
                  <a:pt x="250031" y="214312"/>
                </a:moveTo>
                <a:cubicBezTo>
                  <a:pt x="263182" y="214312"/>
                  <a:pt x="273843" y="224973"/>
                  <a:pt x="273843" y="238125"/>
                </a:cubicBezTo>
                <a:cubicBezTo>
                  <a:pt x="273843" y="251276"/>
                  <a:pt x="263182" y="261937"/>
                  <a:pt x="250031" y="261937"/>
                </a:cubicBezTo>
                <a:cubicBezTo>
                  <a:pt x="236879" y="261937"/>
                  <a:pt x="226218" y="251276"/>
                  <a:pt x="226218" y="238125"/>
                </a:cubicBezTo>
                <a:cubicBezTo>
                  <a:pt x="226218" y="224973"/>
                  <a:pt x="236879" y="214312"/>
                  <a:pt x="250031" y="214312"/>
                </a:cubicBezTo>
                <a:close/>
                <a:moveTo>
                  <a:pt x="35718" y="273843"/>
                </a:moveTo>
                <a:lnTo>
                  <a:pt x="29765" y="202406"/>
                </a:lnTo>
                <a:lnTo>
                  <a:pt x="0" y="202406"/>
                </a:lnTo>
                <a:lnTo>
                  <a:pt x="0" y="160734"/>
                </a:lnTo>
                <a:cubicBezTo>
                  <a:pt x="0" y="127856"/>
                  <a:pt x="26653" y="101203"/>
                  <a:pt x="59531" y="101203"/>
                </a:cubicBezTo>
                <a:cubicBezTo>
                  <a:pt x="92409" y="101203"/>
                  <a:pt x="119062" y="127856"/>
                  <a:pt x="119062" y="160734"/>
                </a:cubicBezTo>
                <a:lnTo>
                  <a:pt x="119062" y="202406"/>
                </a:lnTo>
                <a:lnTo>
                  <a:pt x="89296" y="202406"/>
                </a:lnTo>
                <a:lnTo>
                  <a:pt x="83343" y="273843"/>
                </a:lnTo>
                <a:close/>
                <a:moveTo>
                  <a:pt x="59531" y="0"/>
                </a:moveTo>
                <a:cubicBezTo>
                  <a:pt x="82546" y="0"/>
                  <a:pt x="101203" y="18657"/>
                  <a:pt x="101203" y="41671"/>
                </a:cubicBezTo>
                <a:cubicBezTo>
                  <a:pt x="101203" y="64686"/>
                  <a:pt x="82546" y="83343"/>
                  <a:pt x="59531" y="83343"/>
                </a:cubicBezTo>
                <a:cubicBezTo>
                  <a:pt x="36516" y="83343"/>
                  <a:pt x="17859" y="64686"/>
                  <a:pt x="17859" y="41671"/>
                </a:cubicBezTo>
                <a:cubicBezTo>
                  <a:pt x="17859" y="18657"/>
                  <a:pt x="36516" y="0"/>
                  <a:pt x="59531" y="0"/>
                </a:cubicBezTo>
                <a:close/>
              </a:path>
            </a:pathLst>
          </a:custGeom>
          <a:noFill/>
          <a:ln w="1428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3"/>
          <p:cNvSpPr/>
          <p:nvPr/>
        </p:nvSpPr>
        <p:spPr>
          <a:xfrm>
            <a:off x="3887105" y="3142059"/>
            <a:ext cx="273843" cy="273843"/>
          </a:xfrm>
          <a:custGeom>
            <a:avLst/>
            <a:gdLst/>
            <a:ahLst/>
            <a:cxnLst/>
            <a:rect l="0" t="0" r="0" b="0"/>
            <a:pathLst>
              <a:path w="273843" h="273843">
                <a:moveTo>
                  <a:pt x="136921" y="0"/>
                </a:moveTo>
                <a:cubicBezTo>
                  <a:pt x="212541" y="0"/>
                  <a:pt x="273843" y="61302"/>
                  <a:pt x="273843" y="136921"/>
                </a:cubicBezTo>
                <a:cubicBezTo>
                  <a:pt x="273843" y="212541"/>
                  <a:pt x="212541" y="273843"/>
                  <a:pt x="136921" y="273843"/>
                </a:cubicBezTo>
                <a:cubicBezTo>
                  <a:pt x="61302" y="273843"/>
                  <a:pt x="0" y="212541"/>
                  <a:pt x="0" y="136921"/>
                </a:cubicBezTo>
                <a:cubicBezTo>
                  <a:pt x="0" y="61302"/>
                  <a:pt x="61302" y="0"/>
                  <a:pt x="136921" y="0"/>
                </a:cubicBezTo>
                <a:close/>
                <a:moveTo>
                  <a:pt x="178593" y="101203"/>
                </a:moveTo>
                <a:cubicBezTo>
                  <a:pt x="178610" y="80591"/>
                  <a:pt x="163555" y="63064"/>
                  <a:pt x="143178" y="59970"/>
                </a:cubicBezTo>
                <a:cubicBezTo>
                  <a:pt x="122800" y="56876"/>
                  <a:pt x="103221" y="69143"/>
                  <a:pt x="97118" y="88830"/>
                </a:cubicBezTo>
                <a:cubicBezTo>
                  <a:pt x="91015" y="108517"/>
                  <a:pt x="100221" y="129709"/>
                  <a:pt x="118776" y="138684"/>
                </a:cubicBezTo>
                <a:lnTo>
                  <a:pt x="107156" y="214312"/>
                </a:lnTo>
                <a:lnTo>
                  <a:pt x="166687" y="214312"/>
                </a:lnTo>
                <a:lnTo>
                  <a:pt x="155043" y="138684"/>
                </a:lnTo>
                <a:cubicBezTo>
                  <a:pt x="169428" y="131737"/>
                  <a:pt x="178576" y="117178"/>
                  <a:pt x="178593" y="101203"/>
                </a:cubicBezTo>
                <a:close/>
              </a:path>
            </a:pathLst>
          </a:custGeom>
          <a:noFill/>
          <a:ln w="1428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4"/>
          <p:cNvSpPr/>
          <p:nvPr/>
        </p:nvSpPr>
        <p:spPr>
          <a:xfrm>
            <a:off x="3832927" y="5240527"/>
            <a:ext cx="267895" cy="267898"/>
          </a:xfrm>
          <a:custGeom>
            <a:avLst/>
            <a:gdLst/>
            <a:ahLst/>
            <a:cxnLst/>
            <a:rect l="0" t="0" r="0" b="0"/>
            <a:pathLst>
              <a:path w="267895" h="267898">
                <a:moveTo>
                  <a:pt x="4" y="95020"/>
                </a:moveTo>
                <a:cubicBezTo>
                  <a:pt x="0" y="76499"/>
                  <a:pt x="15012" y="61483"/>
                  <a:pt x="33532" y="61483"/>
                </a:cubicBezTo>
                <a:cubicBezTo>
                  <a:pt x="52052" y="61483"/>
                  <a:pt x="67065" y="76499"/>
                  <a:pt x="67060" y="95020"/>
                </a:cubicBezTo>
                <a:cubicBezTo>
                  <a:pt x="67065" y="113540"/>
                  <a:pt x="52052" y="128556"/>
                  <a:pt x="33532" y="128556"/>
                </a:cubicBezTo>
                <a:cubicBezTo>
                  <a:pt x="15012" y="128556"/>
                  <a:pt x="0" y="113540"/>
                  <a:pt x="4" y="95020"/>
                </a:cubicBezTo>
                <a:moveTo>
                  <a:pt x="111780" y="33536"/>
                </a:moveTo>
                <a:cubicBezTo>
                  <a:pt x="111775" y="15016"/>
                  <a:pt x="126788" y="0"/>
                  <a:pt x="145308" y="0"/>
                </a:cubicBezTo>
                <a:cubicBezTo>
                  <a:pt x="163828" y="0"/>
                  <a:pt x="178841" y="15016"/>
                  <a:pt x="178836" y="33536"/>
                </a:cubicBezTo>
                <a:cubicBezTo>
                  <a:pt x="178841" y="52056"/>
                  <a:pt x="163828" y="67072"/>
                  <a:pt x="145308" y="67072"/>
                </a:cubicBezTo>
                <a:cubicBezTo>
                  <a:pt x="126788" y="67072"/>
                  <a:pt x="111775" y="52056"/>
                  <a:pt x="111780" y="33536"/>
                </a:cubicBezTo>
                <a:moveTo>
                  <a:pt x="120317" y="178852"/>
                </a:moveTo>
                <a:cubicBezTo>
                  <a:pt x="111506" y="168992"/>
                  <a:pt x="109311" y="154876"/>
                  <a:pt x="114711" y="142807"/>
                </a:cubicBezTo>
                <a:cubicBezTo>
                  <a:pt x="120111" y="130737"/>
                  <a:pt x="132098" y="122966"/>
                  <a:pt x="145320" y="122964"/>
                </a:cubicBezTo>
                <a:moveTo>
                  <a:pt x="115245" y="48383"/>
                </a:moveTo>
                <a:lnTo>
                  <a:pt x="62309" y="77791"/>
                </a:lnTo>
                <a:moveTo>
                  <a:pt x="62309" y="112248"/>
                </a:moveTo>
                <a:lnTo>
                  <a:pt x="111780" y="139728"/>
                </a:lnTo>
                <a:moveTo>
                  <a:pt x="172645" y="178602"/>
                </a:moveTo>
                <a:lnTo>
                  <a:pt x="250035" y="178602"/>
                </a:lnTo>
                <a:cubicBezTo>
                  <a:pt x="250035" y="178602"/>
                  <a:pt x="267895" y="178602"/>
                  <a:pt x="267895" y="196461"/>
                </a:cubicBezTo>
                <a:lnTo>
                  <a:pt x="267895" y="250039"/>
                </a:lnTo>
                <a:cubicBezTo>
                  <a:pt x="267895" y="250039"/>
                  <a:pt x="267895" y="267898"/>
                  <a:pt x="250035" y="267898"/>
                </a:cubicBezTo>
                <a:lnTo>
                  <a:pt x="172645" y="267898"/>
                </a:lnTo>
                <a:cubicBezTo>
                  <a:pt x="172645" y="267898"/>
                  <a:pt x="154785" y="267898"/>
                  <a:pt x="154785" y="250039"/>
                </a:cubicBezTo>
                <a:lnTo>
                  <a:pt x="154785" y="196461"/>
                </a:lnTo>
                <a:cubicBezTo>
                  <a:pt x="154785" y="196461"/>
                  <a:pt x="154785" y="178602"/>
                  <a:pt x="172645" y="178602"/>
                </a:cubicBezTo>
                <a:moveTo>
                  <a:pt x="169668" y="178852"/>
                </a:moveTo>
                <a:lnTo>
                  <a:pt x="169668" y="160742"/>
                </a:lnTo>
                <a:cubicBezTo>
                  <a:pt x="169668" y="137727"/>
                  <a:pt x="188325" y="119070"/>
                  <a:pt x="211340" y="119070"/>
                </a:cubicBezTo>
                <a:cubicBezTo>
                  <a:pt x="234355" y="119070"/>
                  <a:pt x="253012" y="137727"/>
                  <a:pt x="253012" y="160742"/>
                </a:cubicBezTo>
                <a:lnTo>
                  <a:pt x="253012" y="178852"/>
                </a:lnTo>
                <a:moveTo>
                  <a:pt x="193481" y="223250"/>
                </a:moveTo>
                <a:lnTo>
                  <a:pt x="205387" y="235156"/>
                </a:lnTo>
                <a:lnTo>
                  <a:pt x="229199" y="211344"/>
                </a:lnTo>
              </a:path>
            </a:pathLst>
          </a:custGeom>
          <a:noFill/>
          <a:ln w="1428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5"/>
          <p:cNvSpPr/>
          <p:nvPr/>
        </p:nvSpPr>
        <p:spPr>
          <a:xfrm>
            <a:off x="5506355" y="5237559"/>
            <a:ext cx="273843" cy="273843"/>
          </a:xfrm>
          <a:custGeom>
            <a:avLst/>
            <a:gdLst/>
            <a:ahLst/>
            <a:cxnLst/>
            <a:rect l="0" t="0" r="0" b="0"/>
            <a:pathLst>
              <a:path w="273843" h="273843">
                <a:moveTo>
                  <a:pt x="160734" y="130968"/>
                </a:moveTo>
                <a:lnTo>
                  <a:pt x="47625" y="130968"/>
                </a:lnTo>
                <a:moveTo>
                  <a:pt x="130968" y="59531"/>
                </a:moveTo>
                <a:lnTo>
                  <a:pt x="47625" y="59531"/>
                </a:lnTo>
                <a:moveTo>
                  <a:pt x="125015" y="166687"/>
                </a:moveTo>
                <a:lnTo>
                  <a:pt x="47625" y="166687"/>
                </a:lnTo>
                <a:moveTo>
                  <a:pt x="125015" y="202406"/>
                </a:moveTo>
                <a:lnTo>
                  <a:pt x="47625" y="202406"/>
                </a:lnTo>
                <a:moveTo>
                  <a:pt x="160734" y="95250"/>
                </a:moveTo>
                <a:lnTo>
                  <a:pt x="47625" y="95250"/>
                </a:lnTo>
                <a:moveTo>
                  <a:pt x="130968" y="273843"/>
                </a:moveTo>
                <a:lnTo>
                  <a:pt x="11906" y="273843"/>
                </a:lnTo>
                <a:cubicBezTo>
                  <a:pt x="5330" y="273843"/>
                  <a:pt x="0" y="268513"/>
                  <a:pt x="0" y="261937"/>
                </a:cubicBezTo>
                <a:lnTo>
                  <a:pt x="0" y="11906"/>
                </a:lnTo>
                <a:cubicBezTo>
                  <a:pt x="0" y="5330"/>
                  <a:pt x="5330" y="0"/>
                  <a:pt x="11906" y="0"/>
                </a:cubicBezTo>
                <a:lnTo>
                  <a:pt x="170176" y="0"/>
                </a:lnTo>
                <a:cubicBezTo>
                  <a:pt x="173333" y="0"/>
                  <a:pt x="176361" y="1255"/>
                  <a:pt x="178593" y="3488"/>
                </a:cubicBezTo>
                <a:lnTo>
                  <a:pt x="222730" y="47625"/>
                </a:lnTo>
                <a:cubicBezTo>
                  <a:pt x="224963" y="49857"/>
                  <a:pt x="226218" y="52885"/>
                  <a:pt x="226218" y="56042"/>
                </a:cubicBezTo>
                <a:lnTo>
                  <a:pt x="226218" y="95250"/>
                </a:lnTo>
                <a:moveTo>
                  <a:pt x="178593" y="178593"/>
                </a:moveTo>
                <a:lnTo>
                  <a:pt x="261937" y="178593"/>
                </a:lnTo>
                <a:cubicBezTo>
                  <a:pt x="261937" y="178593"/>
                  <a:pt x="273843" y="178593"/>
                  <a:pt x="273843" y="190500"/>
                </a:cubicBezTo>
                <a:lnTo>
                  <a:pt x="273843" y="261925"/>
                </a:lnTo>
                <a:cubicBezTo>
                  <a:pt x="273843" y="261925"/>
                  <a:pt x="273843" y="273831"/>
                  <a:pt x="261937" y="273831"/>
                </a:cubicBezTo>
                <a:lnTo>
                  <a:pt x="178593" y="273831"/>
                </a:lnTo>
                <a:cubicBezTo>
                  <a:pt x="178593" y="273831"/>
                  <a:pt x="166687" y="273831"/>
                  <a:pt x="166687" y="261925"/>
                </a:cubicBezTo>
                <a:lnTo>
                  <a:pt x="166687" y="190500"/>
                </a:lnTo>
                <a:cubicBezTo>
                  <a:pt x="166687" y="190500"/>
                  <a:pt x="166687" y="178593"/>
                  <a:pt x="178593" y="178593"/>
                </a:cubicBezTo>
                <a:moveTo>
                  <a:pt x="205382" y="226968"/>
                </a:moveTo>
                <a:cubicBezTo>
                  <a:pt x="205382" y="235188"/>
                  <a:pt x="212046" y="241851"/>
                  <a:pt x="220265" y="241851"/>
                </a:cubicBezTo>
                <a:cubicBezTo>
                  <a:pt x="228485" y="241851"/>
                  <a:pt x="235148" y="235188"/>
                  <a:pt x="235148" y="226968"/>
                </a:cubicBezTo>
                <a:cubicBezTo>
                  <a:pt x="235148" y="218749"/>
                  <a:pt x="228485" y="212086"/>
                  <a:pt x="220265" y="212086"/>
                </a:cubicBezTo>
                <a:cubicBezTo>
                  <a:pt x="212046" y="212086"/>
                  <a:pt x="205382" y="218749"/>
                  <a:pt x="205382" y="226968"/>
                </a:cubicBezTo>
                <a:moveTo>
                  <a:pt x="250031" y="178593"/>
                </a:moveTo>
                <a:lnTo>
                  <a:pt x="190500" y="178593"/>
                </a:lnTo>
                <a:lnTo>
                  <a:pt x="190500" y="160734"/>
                </a:lnTo>
                <a:cubicBezTo>
                  <a:pt x="190500" y="144295"/>
                  <a:pt x="203826" y="130968"/>
                  <a:pt x="220265" y="130968"/>
                </a:cubicBezTo>
                <a:cubicBezTo>
                  <a:pt x="236704" y="130968"/>
                  <a:pt x="250031" y="144295"/>
                  <a:pt x="250031" y="160734"/>
                </a:cubicBezTo>
                <a:close/>
              </a:path>
            </a:pathLst>
          </a:custGeom>
          <a:noFill/>
          <a:ln w="1428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6"/>
          <p:cNvSpPr/>
          <p:nvPr/>
        </p:nvSpPr>
        <p:spPr>
          <a:xfrm>
            <a:off x="3824002" y="2088356"/>
            <a:ext cx="279796" cy="279796"/>
          </a:xfrm>
          <a:custGeom>
            <a:avLst/>
            <a:gdLst/>
            <a:ahLst/>
            <a:cxnLst/>
            <a:rect l="0" t="0" r="0" b="0"/>
            <a:pathLst>
              <a:path w="279796" h="279796">
                <a:moveTo>
                  <a:pt x="136921" y="208359"/>
                </a:moveTo>
                <a:cubicBezTo>
                  <a:pt x="136921" y="168905"/>
                  <a:pt x="168905" y="136921"/>
                  <a:pt x="208359" y="136921"/>
                </a:cubicBezTo>
                <a:cubicBezTo>
                  <a:pt x="247813" y="136921"/>
                  <a:pt x="279796" y="168905"/>
                  <a:pt x="279796" y="208359"/>
                </a:cubicBezTo>
                <a:cubicBezTo>
                  <a:pt x="279796" y="247813"/>
                  <a:pt x="247813" y="279796"/>
                  <a:pt x="208359" y="279796"/>
                </a:cubicBezTo>
                <a:cubicBezTo>
                  <a:pt x="168905" y="279796"/>
                  <a:pt x="136921" y="247813"/>
                  <a:pt x="136921" y="208359"/>
                </a:cubicBezTo>
                <a:close/>
                <a:moveTo>
                  <a:pt x="0" y="0"/>
                </a:moveTo>
                <a:moveTo>
                  <a:pt x="174283" y="216812"/>
                </a:moveTo>
                <a:lnTo>
                  <a:pt x="192143" y="234672"/>
                </a:lnTo>
                <a:cubicBezTo>
                  <a:pt x="193978" y="236497"/>
                  <a:pt x="196513" y="237438"/>
                  <a:pt x="199095" y="237253"/>
                </a:cubicBezTo>
                <a:cubicBezTo>
                  <a:pt x="201677" y="237068"/>
                  <a:pt x="204052" y="235775"/>
                  <a:pt x="205609" y="233707"/>
                </a:cubicBezTo>
                <a:lnTo>
                  <a:pt x="240196" y="187594"/>
                </a:lnTo>
                <a:moveTo>
                  <a:pt x="89296" y="279796"/>
                </a:moveTo>
                <a:lnTo>
                  <a:pt x="5953" y="279796"/>
                </a:lnTo>
                <a:lnTo>
                  <a:pt x="5953" y="113109"/>
                </a:lnTo>
                <a:cubicBezTo>
                  <a:pt x="5953" y="106533"/>
                  <a:pt x="11283" y="101203"/>
                  <a:pt x="17859" y="101203"/>
                </a:cubicBezTo>
                <a:lnTo>
                  <a:pt x="77390" y="101203"/>
                </a:lnTo>
                <a:cubicBezTo>
                  <a:pt x="83966" y="101203"/>
                  <a:pt x="89296" y="106533"/>
                  <a:pt x="89296" y="113109"/>
                </a:cubicBezTo>
                <a:close/>
                <a:moveTo>
                  <a:pt x="77390" y="101203"/>
                </a:moveTo>
                <a:lnTo>
                  <a:pt x="77390" y="53578"/>
                </a:lnTo>
                <a:lnTo>
                  <a:pt x="176212" y="9667"/>
                </a:lnTo>
                <a:cubicBezTo>
                  <a:pt x="178050" y="8865"/>
                  <a:pt x="180168" y="9042"/>
                  <a:pt x="181848" y="10139"/>
                </a:cubicBezTo>
                <a:cubicBezTo>
                  <a:pt x="183527" y="11235"/>
                  <a:pt x="184541" y="13103"/>
                  <a:pt x="184546" y="15109"/>
                </a:cubicBezTo>
                <a:lnTo>
                  <a:pt x="184546" y="113109"/>
                </a:lnTo>
                <a:moveTo>
                  <a:pt x="65484" y="279796"/>
                </a:moveTo>
                <a:lnTo>
                  <a:pt x="65484" y="250031"/>
                </a:lnTo>
                <a:cubicBezTo>
                  <a:pt x="65484" y="246743"/>
                  <a:pt x="62819" y="244078"/>
                  <a:pt x="59531" y="244078"/>
                </a:cubicBezTo>
                <a:lnTo>
                  <a:pt x="35718" y="244078"/>
                </a:lnTo>
                <a:cubicBezTo>
                  <a:pt x="32430" y="244078"/>
                  <a:pt x="29765" y="246743"/>
                  <a:pt x="29765" y="250031"/>
                </a:cubicBezTo>
                <a:lnTo>
                  <a:pt x="29765" y="279796"/>
                </a:lnTo>
                <a:moveTo>
                  <a:pt x="53578" y="136921"/>
                </a:moveTo>
                <a:lnTo>
                  <a:pt x="5953" y="136921"/>
                </a:lnTo>
                <a:moveTo>
                  <a:pt x="184546" y="65484"/>
                </a:moveTo>
                <a:lnTo>
                  <a:pt x="148828" y="65484"/>
                </a:lnTo>
                <a:moveTo>
                  <a:pt x="184546" y="89296"/>
                </a:moveTo>
                <a:lnTo>
                  <a:pt x="125015" y="89296"/>
                </a:lnTo>
                <a:moveTo>
                  <a:pt x="5953" y="160734"/>
                </a:moveTo>
                <a:lnTo>
                  <a:pt x="29765" y="160734"/>
                </a:lnTo>
                <a:moveTo>
                  <a:pt x="101203" y="42993"/>
                </a:moveTo>
                <a:lnTo>
                  <a:pt x="101203" y="5953"/>
                </a:lnTo>
                <a:moveTo>
                  <a:pt x="89296" y="279796"/>
                </a:moveTo>
                <a:lnTo>
                  <a:pt x="136921" y="279796"/>
                </a:lnTo>
              </a:path>
            </a:pathLst>
          </a:custGeom>
          <a:noFill/>
          <a:ln w="14287">
            <a:solidFill>
              <a:srgbClr val="B7B7B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06166" y="2719821"/>
            <a:ext cx="6920673" cy="1990205"/>
            <a:chOff x="539792" y="2305396"/>
            <a:chExt cx="6920673" cy="1990205"/>
          </a:xfrm>
        </p:grpSpPr>
        <p:sp>
          <p:nvSpPr>
            <p:cNvPr id="2" name="Rounded Rectangle 1"/>
            <p:cNvSpPr/>
            <p:nvPr/>
          </p:nvSpPr>
          <p:spPr>
            <a:xfrm>
              <a:off x="566790" y="2305396"/>
              <a:ext cx="6835500" cy="1990205"/>
            </a:xfrm>
            <a:custGeom>
              <a:avLst/>
              <a:gdLst/>
              <a:ahLst/>
              <a:cxnLst/>
              <a:rect l="0" t="0" r="0" b="0"/>
              <a:pathLst>
                <a:path w="6835500" h="1990205">
                  <a:moveTo>
                    <a:pt x="6835500" y="483953"/>
                  </a:moveTo>
                  <a:lnTo>
                    <a:pt x="6835500" y="1280305"/>
                  </a:lnTo>
                  <a:cubicBezTo>
                    <a:pt x="6835500" y="1287329"/>
                    <a:pt x="6835230" y="1407192"/>
                    <a:pt x="6834689" y="1414126"/>
                  </a:cubicBezTo>
                  <a:cubicBezTo>
                    <a:pt x="6823252" y="1558934"/>
                    <a:pt x="6694294" y="1672132"/>
                    <a:pt x="6541201" y="1672132"/>
                  </a:cubicBezTo>
                  <a:cubicBezTo>
                    <a:pt x="6388109" y="1672132"/>
                    <a:pt x="6259241" y="1558934"/>
                    <a:pt x="6247714" y="1414216"/>
                  </a:cubicBezTo>
                  <a:cubicBezTo>
                    <a:pt x="6247173" y="1407192"/>
                    <a:pt x="6246903" y="1300837"/>
                    <a:pt x="6246903" y="1293813"/>
                  </a:cubicBezTo>
                  <a:lnTo>
                    <a:pt x="6246903" y="273855"/>
                  </a:lnTo>
                  <a:cubicBezTo>
                    <a:pt x="6246903" y="129858"/>
                    <a:pt x="6123438" y="12787"/>
                    <a:pt x="5971606" y="12787"/>
                  </a:cubicBezTo>
                  <a:cubicBezTo>
                    <a:pt x="5819775" y="12787"/>
                    <a:pt x="5696220" y="129858"/>
                    <a:pt x="5696220" y="273855"/>
                  </a:cubicBezTo>
                  <a:lnTo>
                    <a:pt x="5696220" y="1514177"/>
                  </a:lnTo>
                  <a:cubicBezTo>
                    <a:pt x="5696220" y="1667990"/>
                    <a:pt x="5564200" y="1793256"/>
                    <a:pt x="5401921" y="1793256"/>
                  </a:cubicBezTo>
                  <a:cubicBezTo>
                    <a:pt x="5239643" y="1793256"/>
                    <a:pt x="5107623" y="1667990"/>
                    <a:pt x="5107623" y="1514177"/>
                  </a:cubicBezTo>
                  <a:lnTo>
                    <a:pt x="5107623" y="574007"/>
                  </a:lnTo>
                  <a:cubicBezTo>
                    <a:pt x="5107623" y="430010"/>
                    <a:pt x="4984158" y="312939"/>
                    <a:pt x="4832326" y="312939"/>
                  </a:cubicBezTo>
                  <a:cubicBezTo>
                    <a:pt x="4680494" y="312939"/>
                    <a:pt x="4557030" y="430010"/>
                    <a:pt x="4557030" y="574007"/>
                  </a:cubicBezTo>
                  <a:lnTo>
                    <a:pt x="4557030" y="1386749"/>
                  </a:lnTo>
                  <a:cubicBezTo>
                    <a:pt x="4557030" y="1540653"/>
                    <a:pt x="4424920" y="1665828"/>
                    <a:pt x="4262641" y="1665828"/>
                  </a:cubicBezTo>
                  <a:cubicBezTo>
                    <a:pt x="4100363" y="1665828"/>
                    <a:pt x="3968343" y="1540653"/>
                    <a:pt x="3968343" y="1386749"/>
                  </a:cubicBezTo>
                  <a:lnTo>
                    <a:pt x="3968343" y="261068"/>
                  </a:lnTo>
                  <a:cubicBezTo>
                    <a:pt x="3968343" y="117160"/>
                    <a:pt x="3844878" y="0"/>
                    <a:pt x="3693046" y="0"/>
                  </a:cubicBezTo>
                  <a:cubicBezTo>
                    <a:pt x="3541214" y="0"/>
                    <a:pt x="3417750" y="117160"/>
                    <a:pt x="3417750" y="261068"/>
                  </a:cubicBezTo>
                  <a:lnTo>
                    <a:pt x="3417750" y="1711126"/>
                  </a:lnTo>
                  <a:cubicBezTo>
                    <a:pt x="3417750" y="1865029"/>
                    <a:pt x="3285730" y="1990205"/>
                    <a:pt x="3123451" y="1990205"/>
                  </a:cubicBezTo>
                  <a:cubicBezTo>
                    <a:pt x="2961083" y="1990205"/>
                    <a:pt x="2829063" y="1865029"/>
                    <a:pt x="2829063" y="1711126"/>
                  </a:cubicBezTo>
                  <a:cubicBezTo>
                    <a:pt x="2829063" y="1708785"/>
                    <a:pt x="2829063" y="1706533"/>
                    <a:pt x="2829153" y="1704192"/>
                  </a:cubicBezTo>
                  <a:lnTo>
                    <a:pt x="2829153" y="530871"/>
                  </a:lnTo>
                  <a:cubicBezTo>
                    <a:pt x="2829153" y="386874"/>
                    <a:pt x="2705598" y="269803"/>
                    <a:pt x="2553766" y="269803"/>
                  </a:cubicBezTo>
                  <a:cubicBezTo>
                    <a:pt x="2401934" y="269803"/>
                    <a:pt x="2278470" y="386874"/>
                    <a:pt x="2278470" y="530871"/>
                  </a:cubicBezTo>
                  <a:lnTo>
                    <a:pt x="2278470" y="1193943"/>
                  </a:lnTo>
                  <a:cubicBezTo>
                    <a:pt x="2278470" y="1347936"/>
                    <a:pt x="2146450" y="1473112"/>
                    <a:pt x="1984171" y="1473112"/>
                  </a:cubicBezTo>
                  <a:cubicBezTo>
                    <a:pt x="1821893" y="1473112"/>
                    <a:pt x="1689873" y="1347936"/>
                    <a:pt x="1689873" y="1193943"/>
                  </a:cubicBezTo>
                  <a:lnTo>
                    <a:pt x="1689873" y="378409"/>
                  </a:lnTo>
                  <a:cubicBezTo>
                    <a:pt x="1689873" y="234502"/>
                    <a:pt x="1566408" y="117431"/>
                    <a:pt x="1414576" y="117431"/>
                  </a:cubicBezTo>
                  <a:cubicBezTo>
                    <a:pt x="1262744" y="117431"/>
                    <a:pt x="1139190" y="234502"/>
                    <a:pt x="1139190" y="378409"/>
                  </a:cubicBezTo>
                  <a:lnTo>
                    <a:pt x="1139190" y="1419079"/>
                  </a:lnTo>
                  <a:cubicBezTo>
                    <a:pt x="1139190" y="1572982"/>
                    <a:pt x="1007170" y="1698158"/>
                    <a:pt x="844891" y="1698158"/>
                  </a:cubicBezTo>
                  <a:cubicBezTo>
                    <a:pt x="682613" y="1698158"/>
                    <a:pt x="550593" y="1572982"/>
                    <a:pt x="550593" y="1419079"/>
                  </a:cubicBezTo>
                  <a:lnTo>
                    <a:pt x="550593" y="512500"/>
                  </a:lnTo>
                  <a:cubicBezTo>
                    <a:pt x="550593" y="368593"/>
                    <a:pt x="427128" y="251432"/>
                    <a:pt x="275296" y="251432"/>
                  </a:cubicBezTo>
                  <a:cubicBezTo>
                    <a:pt x="123464" y="251432"/>
                    <a:pt x="0" y="368593"/>
                    <a:pt x="0" y="512500"/>
                  </a:cubicBezTo>
                  <a:lnTo>
                    <a:pt x="0" y="1399627"/>
                  </a:lnTo>
                </a:path>
              </a:pathLst>
            </a:custGeom>
            <a:noFill/>
            <a:ln w="13507">
              <a:solidFill>
                <a:srgbClr val="F4F4F4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7343395" y="2784486"/>
              <a:ext cx="117070" cy="58535"/>
            </a:xfrm>
            <a:custGeom>
              <a:avLst/>
              <a:gdLst/>
              <a:ahLst/>
              <a:cxnLst/>
              <a:rect l="0" t="0" r="0" b="0"/>
              <a:pathLst>
                <a:path w="117070" h="58535">
                  <a:moveTo>
                    <a:pt x="0" y="58535"/>
                  </a:moveTo>
                  <a:lnTo>
                    <a:pt x="58535" y="0"/>
                  </a:lnTo>
                  <a:lnTo>
                    <a:pt x="117070" y="58535"/>
                  </a:lnTo>
                </a:path>
              </a:pathLst>
            </a:custGeom>
            <a:noFill/>
            <a:ln w="13507">
              <a:solidFill>
                <a:srgbClr val="F4F4F4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39792" y="3678043"/>
              <a:ext cx="54032" cy="54032"/>
            </a:xfrm>
            <a:custGeom>
              <a:avLst/>
              <a:gdLst/>
              <a:ahLst/>
              <a:cxnLst/>
              <a:rect l="0" t="0" r="0" b="0"/>
              <a:pathLst>
                <a:path w="54032" h="54032">
                  <a:moveTo>
                    <a:pt x="0" y="27016"/>
                  </a:moveTo>
                  <a:cubicBezTo>
                    <a:pt x="0" y="12095"/>
                    <a:pt x="12095" y="0"/>
                    <a:pt x="27016" y="0"/>
                  </a:cubicBezTo>
                  <a:cubicBezTo>
                    <a:pt x="41937" y="0"/>
                    <a:pt x="54032" y="12095"/>
                    <a:pt x="54032" y="27016"/>
                  </a:cubicBezTo>
                  <a:cubicBezTo>
                    <a:pt x="54032" y="41937"/>
                    <a:pt x="41937" y="54032"/>
                    <a:pt x="27016" y="54032"/>
                  </a:cubicBezTo>
                  <a:cubicBezTo>
                    <a:pt x="12095" y="54032"/>
                    <a:pt x="0" y="41937"/>
                    <a:pt x="0" y="27016"/>
                  </a:cubicBezTo>
                  <a:close/>
                </a:path>
              </a:pathLst>
            </a:custGeom>
            <a:noFill/>
            <a:ln w="13507">
              <a:solidFill>
                <a:srgbClr val="F4F4F4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1196224" y="3053023"/>
            <a:ext cx="432261" cy="432261"/>
          </a:xfrm>
          <a:custGeom>
            <a:avLst/>
            <a:gdLst/>
            <a:ahLst/>
            <a:cxnLst/>
            <a:rect l="0" t="0" r="0" b="0"/>
            <a:pathLst>
              <a:path w="432261" h="432261">
                <a:moveTo>
                  <a:pt x="0" y="216130"/>
                </a:moveTo>
                <a:cubicBezTo>
                  <a:pt x="0" y="96765"/>
                  <a:pt x="96765" y="0"/>
                  <a:pt x="216130" y="0"/>
                </a:cubicBezTo>
                <a:cubicBezTo>
                  <a:pt x="335496" y="0"/>
                  <a:pt x="432261" y="96765"/>
                  <a:pt x="432261" y="216130"/>
                </a:cubicBezTo>
                <a:cubicBezTo>
                  <a:pt x="432261" y="335496"/>
                  <a:pt x="335496" y="432261"/>
                  <a:pt x="216130" y="432261"/>
                </a:cubicBezTo>
                <a:cubicBezTo>
                  <a:pt x="96765" y="432261"/>
                  <a:pt x="0" y="335496"/>
                  <a:pt x="0" y="216130"/>
                </a:cubicBezTo>
              </a:path>
            </a:pathLst>
          </a:custGeom>
          <a:noFill/>
          <a:ln w="13507">
            <a:solidFill>
              <a:srgbClr val="4F91FC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1763568" y="3908541"/>
            <a:ext cx="432261" cy="432261"/>
          </a:xfrm>
          <a:custGeom>
            <a:avLst/>
            <a:gdLst/>
            <a:ahLst/>
            <a:cxnLst/>
            <a:rect l="0" t="0" r="0" b="0"/>
            <a:pathLst>
              <a:path w="432261" h="432261">
                <a:moveTo>
                  <a:pt x="0" y="216130"/>
                </a:moveTo>
                <a:cubicBezTo>
                  <a:pt x="0" y="96765"/>
                  <a:pt x="96765" y="0"/>
                  <a:pt x="216130" y="0"/>
                </a:cubicBezTo>
                <a:cubicBezTo>
                  <a:pt x="335496" y="0"/>
                  <a:pt x="432261" y="96765"/>
                  <a:pt x="432261" y="216130"/>
                </a:cubicBezTo>
                <a:cubicBezTo>
                  <a:pt x="432261" y="335496"/>
                  <a:pt x="335496" y="432261"/>
                  <a:pt x="216130" y="432261"/>
                </a:cubicBezTo>
                <a:cubicBezTo>
                  <a:pt x="96765" y="432261"/>
                  <a:pt x="0" y="335496"/>
                  <a:pt x="0" y="216130"/>
                </a:cubicBezTo>
              </a:path>
            </a:pathLst>
          </a:custGeom>
          <a:noFill/>
          <a:ln w="13507">
            <a:solidFill>
              <a:srgbClr val="43DD9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2330911" y="2908935"/>
            <a:ext cx="432261" cy="432261"/>
          </a:xfrm>
          <a:custGeom>
            <a:avLst/>
            <a:gdLst/>
            <a:ahLst/>
            <a:cxnLst/>
            <a:rect l="0" t="0" r="0" b="0"/>
            <a:pathLst>
              <a:path w="432261" h="432261">
                <a:moveTo>
                  <a:pt x="0" y="216130"/>
                </a:moveTo>
                <a:cubicBezTo>
                  <a:pt x="0" y="96765"/>
                  <a:pt x="96765" y="0"/>
                  <a:pt x="216130" y="0"/>
                </a:cubicBezTo>
                <a:cubicBezTo>
                  <a:pt x="335496" y="0"/>
                  <a:pt x="432261" y="96765"/>
                  <a:pt x="432261" y="216130"/>
                </a:cubicBezTo>
                <a:cubicBezTo>
                  <a:pt x="432261" y="335496"/>
                  <a:pt x="335496" y="432261"/>
                  <a:pt x="216130" y="432261"/>
                </a:cubicBezTo>
                <a:cubicBezTo>
                  <a:pt x="96765" y="432261"/>
                  <a:pt x="0" y="335496"/>
                  <a:pt x="0" y="216130"/>
                </a:cubicBezTo>
              </a:path>
            </a:pathLst>
          </a:custGeom>
          <a:noFill/>
          <a:ln w="13507">
            <a:solidFill>
              <a:srgbClr val="A6DA3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2907260" y="3692410"/>
            <a:ext cx="432261" cy="432261"/>
          </a:xfrm>
          <a:custGeom>
            <a:avLst/>
            <a:gdLst/>
            <a:ahLst/>
            <a:cxnLst/>
            <a:rect l="0" t="0" r="0" b="0"/>
            <a:pathLst>
              <a:path w="432261" h="432261">
                <a:moveTo>
                  <a:pt x="0" y="216130"/>
                </a:moveTo>
                <a:cubicBezTo>
                  <a:pt x="0" y="96765"/>
                  <a:pt x="96765" y="0"/>
                  <a:pt x="216130" y="0"/>
                </a:cubicBezTo>
                <a:cubicBezTo>
                  <a:pt x="335496" y="0"/>
                  <a:pt x="432261" y="96765"/>
                  <a:pt x="432261" y="216130"/>
                </a:cubicBezTo>
                <a:cubicBezTo>
                  <a:pt x="432261" y="335496"/>
                  <a:pt x="335496" y="432261"/>
                  <a:pt x="216130" y="432261"/>
                </a:cubicBezTo>
                <a:cubicBezTo>
                  <a:pt x="96765" y="432261"/>
                  <a:pt x="0" y="335496"/>
                  <a:pt x="0" y="216130"/>
                </a:cubicBezTo>
              </a:path>
            </a:pathLst>
          </a:custGeom>
          <a:noFill/>
          <a:ln w="1350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3474604" y="3062028"/>
            <a:ext cx="432261" cy="432261"/>
          </a:xfrm>
          <a:custGeom>
            <a:avLst/>
            <a:gdLst/>
            <a:ahLst/>
            <a:cxnLst/>
            <a:rect l="0" t="0" r="0" b="0"/>
            <a:pathLst>
              <a:path w="432261" h="432261">
                <a:moveTo>
                  <a:pt x="0" y="216130"/>
                </a:moveTo>
                <a:cubicBezTo>
                  <a:pt x="0" y="96765"/>
                  <a:pt x="96765" y="0"/>
                  <a:pt x="216130" y="0"/>
                </a:cubicBezTo>
                <a:cubicBezTo>
                  <a:pt x="335496" y="0"/>
                  <a:pt x="432261" y="96765"/>
                  <a:pt x="432261" y="216130"/>
                </a:cubicBezTo>
                <a:cubicBezTo>
                  <a:pt x="432261" y="335496"/>
                  <a:pt x="335496" y="432261"/>
                  <a:pt x="216130" y="432261"/>
                </a:cubicBezTo>
                <a:cubicBezTo>
                  <a:pt x="96765" y="432261"/>
                  <a:pt x="0" y="335496"/>
                  <a:pt x="0" y="216130"/>
                </a:cubicBezTo>
              </a:path>
            </a:pathLst>
          </a:custGeom>
          <a:noFill/>
          <a:ln w="13507">
            <a:solidFill>
              <a:srgbClr val="8769FD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4041948" y="4205721"/>
            <a:ext cx="432261" cy="432261"/>
          </a:xfrm>
          <a:custGeom>
            <a:avLst/>
            <a:gdLst/>
            <a:ahLst/>
            <a:cxnLst/>
            <a:rect l="0" t="0" r="0" b="0"/>
            <a:pathLst>
              <a:path w="432261" h="432261">
                <a:moveTo>
                  <a:pt x="0" y="216130"/>
                </a:moveTo>
                <a:cubicBezTo>
                  <a:pt x="0" y="96765"/>
                  <a:pt x="96765" y="0"/>
                  <a:pt x="216130" y="0"/>
                </a:cubicBezTo>
                <a:cubicBezTo>
                  <a:pt x="335496" y="0"/>
                  <a:pt x="432261" y="96765"/>
                  <a:pt x="432261" y="216130"/>
                </a:cubicBezTo>
                <a:cubicBezTo>
                  <a:pt x="432261" y="335496"/>
                  <a:pt x="335496" y="432261"/>
                  <a:pt x="216130" y="432261"/>
                </a:cubicBezTo>
                <a:cubicBezTo>
                  <a:pt x="96765" y="432261"/>
                  <a:pt x="0" y="335496"/>
                  <a:pt x="0" y="216130"/>
                </a:cubicBezTo>
              </a:path>
            </a:pathLst>
          </a:custGeom>
          <a:noFill/>
          <a:ln w="13507">
            <a:solidFill>
              <a:srgbClr val="B7B7B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4609292" y="2800870"/>
            <a:ext cx="432261" cy="432261"/>
          </a:xfrm>
          <a:custGeom>
            <a:avLst/>
            <a:gdLst/>
            <a:ahLst/>
            <a:cxnLst/>
            <a:rect l="0" t="0" r="0" b="0"/>
            <a:pathLst>
              <a:path w="432261" h="432261">
                <a:moveTo>
                  <a:pt x="0" y="216130"/>
                </a:moveTo>
                <a:cubicBezTo>
                  <a:pt x="0" y="96765"/>
                  <a:pt x="96765" y="0"/>
                  <a:pt x="216130" y="0"/>
                </a:cubicBezTo>
                <a:cubicBezTo>
                  <a:pt x="335496" y="0"/>
                  <a:pt x="432261" y="96765"/>
                  <a:pt x="432261" y="216130"/>
                </a:cubicBezTo>
                <a:cubicBezTo>
                  <a:pt x="432261" y="335496"/>
                  <a:pt x="335496" y="432261"/>
                  <a:pt x="216130" y="432261"/>
                </a:cubicBezTo>
                <a:cubicBezTo>
                  <a:pt x="96765" y="432261"/>
                  <a:pt x="0" y="335496"/>
                  <a:pt x="0" y="216130"/>
                </a:cubicBezTo>
              </a:path>
            </a:pathLst>
          </a:custGeom>
          <a:noFill/>
          <a:ln w="13507">
            <a:solidFill>
              <a:srgbClr val="F7943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5176635" y="3881525"/>
            <a:ext cx="432261" cy="432261"/>
          </a:xfrm>
          <a:custGeom>
            <a:avLst/>
            <a:gdLst/>
            <a:ahLst/>
            <a:cxnLst/>
            <a:rect l="0" t="0" r="0" b="0"/>
            <a:pathLst>
              <a:path w="432261" h="432261">
                <a:moveTo>
                  <a:pt x="0" y="216130"/>
                </a:moveTo>
                <a:cubicBezTo>
                  <a:pt x="0" y="96765"/>
                  <a:pt x="96765" y="0"/>
                  <a:pt x="216130" y="0"/>
                </a:cubicBezTo>
                <a:cubicBezTo>
                  <a:pt x="335496" y="0"/>
                  <a:pt x="432261" y="96765"/>
                  <a:pt x="432261" y="216130"/>
                </a:cubicBezTo>
                <a:cubicBezTo>
                  <a:pt x="432261" y="335496"/>
                  <a:pt x="335496" y="432261"/>
                  <a:pt x="216130" y="432261"/>
                </a:cubicBezTo>
                <a:cubicBezTo>
                  <a:pt x="96765" y="432261"/>
                  <a:pt x="0" y="335496"/>
                  <a:pt x="0" y="216130"/>
                </a:cubicBezTo>
              </a:path>
            </a:pathLst>
          </a:custGeom>
          <a:noFill/>
          <a:ln w="13507">
            <a:solidFill>
              <a:srgbClr val="FFE71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5752984" y="3107055"/>
            <a:ext cx="432261" cy="432261"/>
          </a:xfrm>
          <a:custGeom>
            <a:avLst/>
            <a:gdLst/>
            <a:ahLst/>
            <a:cxnLst/>
            <a:rect l="0" t="0" r="0" b="0"/>
            <a:pathLst>
              <a:path w="432261" h="432261">
                <a:moveTo>
                  <a:pt x="0" y="216130"/>
                </a:moveTo>
                <a:cubicBezTo>
                  <a:pt x="0" y="96765"/>
                  <a:pt x="96765" y="0"/>
                  <a:pt x="216130" y="0"/>
                </a:cubicBezTo>
                <a:cubicBezTo>
                  <a:pt x="335496" y="0"/>
                  <a:pt x="432261" y="96765"/>
                  <a:pt x="432261" y="216130"/>
                </a:cubicBezTo>
                <a:cubicBezTo>
                  <a:pt x="432261" y="335496"/>
                  <a:pt x="335496" y="432261"/>
                  <a:pt x="216130" y="432261"/>
                </a:cubicBezTo>
                <a:cubicBezTo>
                  <a:pt x="96765" y="432261"/>
                  <a:pt x="0" y="335496"/>
                  <a:pt x="0" y="216130"/>
                </a:cubicBezTo>
              </a:path>
            </a:pathLst>
          </a:custGeom>
          <a:noFill/>
          <a:ln w="13507">
            <a:solidFill>
              <a:srgbClr val="FB6762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6320327" y="4007601"/>
            <a:ext cx="432261" cy="432261"/>
          </a:xfrm>
          <a:custGeom>
            <a:avLst/>
            <a:gdLst/>
            <a:ahLst/>
            <a:cxnLst/>
            <a:rect l="0" t="0" r="0" b="0"/>
            <a:pathLst>
              <a:path w="432261" h="432261">
                <a:moveTo>
                  <a:pt x="0" y="216130"/>
                </a:moveTo>
                <a:cubicBezTo>
                  <a:pt x="0" y="96765"/>
                  <a:pt x="96765" y="0"/>
                  <a:pt x="216130" y="0"/>
                </a:cubicBezTo>
                <a:cubicBezTo>
                  <a:pt x="335496" y="0"/>
                  <a:pt x="432261" y="96765"/>
                  <a:pt x="432261" y="216130"/>
                </a:cubicBezTo>
                <a:cubicBezTo>
                  <a:pt x="432261" y="335496"/>
                  <a:pt x="335496" y="432261"/>
                  <a:pt x="216130" y="432261"/>
                </a:cubicBezTo>
                <a:cubicBezTo>
                  <a:pt x="96765" y="432261"/>
                  <a:pt x="0" y="335496"/>
                  <a:pt x="0" y="216130"/>
                </a:cubicBezTo>
              </a:path>
            </a:pathLst>
          </a:custGeom>
          <a:noFill/>
          <a:ln w="13507">
            <a:solidFill>
              <a:srgbClr val="F366B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6887671" y="2809875"/>
            <a:ext cx="432261" cy="432261"/>
          </a:xfrm>
          <a:custGeom>
            <a:avLst/>
            <a:gdLst/>
            <a:ahLst/>
            <a:cxnLst/>
            <a:rect l="0" t="0" r="0" b="0"/>
            <a:pathLst>
              <a:path w="432261" h="432261">
                <a:moveTo>
                  <a:pt x="0" y="216130"/>
                </a:moveTo>
                <a:cubicBezTo>
                  <a:pt x="0" y="96765"/>
                  <a:pt x="96765" y="0"/>
                  <a:pt x="216130" y="0"/>
                </a:cubicBezTo>
                <a:cubicBezTo>
                  <a:pt x="335496" y="0"/>
                  <a:pt x="432261" y="96765"/>
                  <a:pt x="432261" y="216130"/>
                </a:cubicBezTo>
                <a:cubicBezTo>
                  <a:pt x="432261" y="335496"/>
                  <a:pt x="335496" y="432261"/>
                  <a:pt x="216130" y="432261"/>
                </a:cubicBezTo>
                <a:cubicBezTo>
                  <a:pt x="96765" y="432261"/>
                  <a:pt x="0" y="335496"/>
                  <a:pt x="0" y="216130"/>
                </a:cubicBezTo>
              </a:path>
            </a:pathLst>
          </a:custGeom>
          <a:noFill/>
          <a:ln w="13507">
            <a:solidFill>
              <a:srgbClr val="CB68F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ounded Rectangle 16"/>
          <p:cNvSpPr/>
          <p:nvPr/>
        </p:nvSpPr>
        <p:spPr>
          <a:xfrm>
            <a:off x="7455015" y="3881525"/>
            <a:ext cx="432261" cy="432261"/>
          </a:xfrm>
          <a:custGeom>
            <a:avLst/>
            <a:gdLst/>
            <a:ahLst/>
            <a:cxnLst/>
            <a:rect l="0" t="0" r="0" b="0"/>
            <a:pathLst>
              <a:path w="432261" h="432261">
                <a:moveTo>
                  <a:pt x="0" y="216130"/>
                </a:moveTo>
                <a:cubicBezTo>
                  <a:pt x="0" y="96765"/>
                  <a:pt x="96765" y="0"/>
                  <a:pt x="216130" y="0"/>
                </a:cubicBezTo>
                <a:cubicBezTo>
                  <a:pt x="335496" y="0"/>
                  <a:pt x="432261" y="96765"/>
                  <a:pt x="432261" y="216130"/>
                </a:cubicBezTo>
                <a:cubicBezTo>
                  <a:pt x="432261" y="335496"/>
                  <a:pt x="335496" y="432261"/>
                  <a:pt x="216130" y="432261"/>
                </a:cubicBezTo>
                <a:cubicBezTo>
                  <a:pt x="96765" y="432261"/>
                  <a:pt x="0" y="335496"/>
                  <a:pt x="0" y="216130"/>
                </a:cubicBezTo>
              </a:path>
            </a:pathLst>
          </a:custGeom>
          <a:noFill/>
          <a:ln w="13507">
            <a:solidFill>
              <a:srgbClr val="B7B7B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6697647" y="1990379"/>
            <a:ext cx="837507" cy="4538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F4F4F4"/>
                </a:solidFill>
                <a:latin typeface="Roboto"/>
              </a:rPr>
              <a:t>Create a report with
the generated
certificates and SSL
validation results.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98723" y="1964533"/>
            <a:ext cx="594360" cy="41605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FB6762"/>
                </a:solidFill>
                <a:latin typeface="Roboto"/>
              </a:rPr>
              <a:t>Delete Self-
Signed
Certificates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09255" y="1928512"/>
            <a:ext cx="851015" cy="13868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8769FD"/>
                </a:solidFill>
                <a:latin typeface="Roboto"/>
              </a:rPr>
              <a:t>Create PFX Files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9346" y="2422641"/>
            <a:ext cx="769966" cy="34040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F4F4F4"/>
                </a:solidFill>
                <a:latin typeface="Roboto"/>
              </a:rPr>
              <a:t>Remove all self-
signed certificates
from Websphere.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58679" y="1990379"/>
            <a:ext cx="715933" cy="5673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F4F4F4"/>
                </a:solidFill>
                <a:latin typeface="Roboto"/>
              </a:rPr>
              <a:t>Use a wsadmin
script to retrieve
hostnames for all
profiles in the
Websphere cell.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16018" y="1766413"/>
            <a:ext cx="810490" cy="13868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CB68F9"/>
                </a:solidFill>
                <a:latin typeface="Roboto"/>
              </a:rPr>
              <a:t>Generate Report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72309" y="1774248"/>
            <a:ext cx="769966" cy="6808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F4F4F4"/>
                </a:solidFill>
                <a:latin typeface="Roboto"/>
              </a:rPr>
              <a:t>Use a wsadmin
script to deploy
certificates into
Websphere
keystores and set
them as default.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99603" y="1766413"/>
            <a:ext cx="796982" cy="13868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A6DA37"/>
                </a:solidFill>
                <a:latin typeface="Roboto"/>
              </a:rPr>
              <a:t>Get Hostnames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0237" y="1865473"/>
            <a:ext cx="756458" cy="2773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F91FC"/>
                </a:solidFill>
                <a:latin typeface="Roboto"/>
              </a:rPr>
              <a:t>Download vcert
CLI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6557" y="1433212"/>
            <a:ext cx="580851" cy="2773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F79438"/>
                </a:solidFill>
                <a:latin typeface="Roboto"/>
              </a:rPr>
              <a:t>Deploy
Certificates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84400" y="2152477"/>
            <a:ext cx="837507" cy="5673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F4F4F4"/>
                </a:solidFill>
                <a:latin typeface="Roboto"/>
              </a:rPr>
              <a:t>Generate PFX files
for each self-signed
certificate and move
them to the DMGR
host.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52644" y="5394441"/>
            <a:ext cx="769966" cy="5673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F4F4F4"/>
                </a:solidFill>
                <a:latin typeface="Roboto"/>
              </a:rPr>
              <a:t>Create a backup of
the deployment
manager profile
before importing
certificates.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39457" y="896216"/>
            <a:ext cx="4971010" cy="31519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700" b="1">
                <a:solidFill>
                  <a:srgbClr val="F4F4F4"/>
                </a:solidFill>
                <a:latin typeface="Roboto"/>
              </a:rPr>
              <a:t>Automated Certificate Management Process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7107" y="4558104"/>
            <a:ext cx="715933" cy="41605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1AC3FB"/>
                </a:solidFill>
                <a:latin typeface="Roboto"/>
              </a:rPr>
              <a:t>Generate Self-
Signed
Certificates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24616" y="4783241"/>
            <a:ext cx="513310" cy="2773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3DD93"/>
                </a:solidFill>
                <a:latin typeface="Roboto"/>
              </a:rPr>
              <a:t>Download
Certificate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07335" y="4729208"/>
            <a:ext cx="580851" cy="2773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FFE711"/>
                </a:solidFill>
                <a:latin typeface="Roboto"/>
              </a:rPr>
              <a:t>Set Default
Certificate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25598" y="4738213"/>
            <a:ext cx="783474" cy="13868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B7B7B7"/>
                </a:solidFill>
                <a:latin typeface="Roboto"/>
              </a:rPr>
              <a:t>Restore Backup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06771" y="4891306"/>
            <a:ext cx="567343" cy="2773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F366BB"/>
                </a:solidFill>
                <a:latin typeface="Roboto"/>
              </a:rPr>
              <a:t>Run SSL
Validations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96607" y="5070245"/>
            <a:ext cx="810490" cy="5673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F4F4F4"/>
                </a:solidFill>
                <a:latin typeface="Roboto"/>
              </a:rPr>
              <a:t>Add a custom
property to the
webserver key.kdb
to set the default
certificate.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11729" y="4962179"/>
            <a:ext cx="796982" cy="34040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F4F4F4"/>
                </a:solidFill>
                <a:latin typeface="Roboto"/>
              </a:rPr>
              <a:t>If any validation
check fails, restore
the backup.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80748" y="5124277"/>
            <a:ext cx="769966" cy="4538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F4F4F4"/>
                </a:solidFill>
                <a:latin typeface="Roboto"/>
              </a:rPr>
              <a:t>Obtain a certificate
from Venafi using
the vcert CLI and
auth token.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09852" y="5016212"/>
            <a:ext cx="769966" cy="5673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F4F4F4"/>
                </a:solidFill>
                <a:latin typeface="Roboto"/>
              </a:rPr>
              <a:t>Create self-signed
certificates using
the hostnames and
a subca Venafi
certificate.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41798" y="5053404"/>
            <a:ext cx="729441" cy="2773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B7B7B7"/>
                </a:solidFill>
                <a:latin typeface="Roboto"/>
              </a:rPr>
              <a:t>Backup DMGR
Profile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60922" y="5232343"/>
            <a:ext cx="823999" cy="68081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F4F4F4"/>
                </a:solidFill>
                <a:latin typeface="Roboto"/>
              </a:rPr>
              <a:t>Execute a wsadmin
script to get
application servers
and ports, then
validate certificates
using OpenSSL.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4927" y="2206510"/>
            <a:ext cx="810490" cy="4538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F4F4F4"/>
                </a:solidFill>
                <a:latin typeface="Roboto"/>
              </a:rPr>
              <a:t>Retrieve the vcert
CLI from the Nexus
repository using a
token.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000239" y="2922444"/>
            <a:ext cx="207125" cy="207125"/>
          </a:xfrm>
          <a:custGeom>
            <a:avLst/>
            <a:gdLst/>
            <a:ahLst/>
            <a:cxnLst/>
            <a:rect l="0" t="0" r="0" b="0"/>
            <a:pathLst>
              <a:path w="207125" h="207125">
                <a:moveTo>
                  <a:pt x="90054" y="207125"/>
                </a:moveTo>
                <a:lnTo>
                  <a:pt x="9005" y="207125"/>
                </a:lnTo>
                <a:cubicBezTo>
                  <a:pt x="4031" y="207125"/>
                  <a:pt x="0" y="203093"/>
                  <a:pt x="0" y="198120"/>
                </a:cubicBezTo>
                <a:lnTo>
                  <a:pt x="0" y="9005"/>
                </a:lnTo>
                <a:cubicBezTo>
                  <a:pt x="0" y="4031"/>
                  <a:pt x="4031" y="0"/>
                  <a:pt x="9005" y="0"/>
                </a:cubicBezTo>
                <a:lnTo>
                  <a:pt x="128714" y="0"/>
                </a:lnTo>
                <a:cubicBezTo>
                  <a:pt x="131103" y="0"/>
                  <a:pt x="133393" y="949"/>
                  <a:pt x="135081" y="2638"/>
                </a:cubicBezTo>
                <a:lnTo>
                  <a:pt x="168465" y="36021"/>
                </a:lnTo>
                <a:cubicBezTo>
                  <a:pt x="170154" y="37710"/>
                  <a:pt x="171103" y="40000"/>
                  <a:pt x="171103" y="42388"/>
                </a:cubicBezTo>
                <a:lnTo>
                  <a:pt x="171103" y="81049"/>
                </a:lnTo>
                <a:moveTo>
                  <a:pt x="27016" y="135081"/>
                </a:moveTo>
                <a:lnTo>
                  <a:pt x="81049" y="135081"/>
                </a:lnTo>
                <a:moveTo>
                  <a:pt x="36021" y="94557"/>
                </a:moveTo>
                <a:lnTo>
                  <a:pt x="36021" y="135081"/>
                </a:lnTo>
                <a:lnTo>
                  <a:pt x="36021" y="135081"/>
                </a:lnTo>
                <a:lnTo>
                  <a:pt x="54032" y="135081"/>
                </a:lnTo>
                <a:lnTo>
                  <a:pt x="54032" y="135081"/>
                </a:lnTo>
                <a:lnTo>
                  <a:pt x="54032" y="94557"/>
                </a:lnTo>
                <a:cubicBezTo>
                  <a:pt x="54032" y="92070"/>
                  <a:pt x="52016" y="90054"/>
                  <a:pt x="49530" y="90054"/>
                </a:cubicBezTo>
                <a:lnTo>
                  <a:pt x="40524" y="90054"/>
                </a:lnTo>
                <a:cubicBezTo>
                  <a:pt x="38037" y="90054"/>
                  <a:pt x="36021" y="92070"/>
                  <a:pt x="36021" y="94557"/>
                </a:cubicBezTo>
                <a:close/>
                <a:moveTo>
                  <a:pt x="90054" y="108065"/>
                </a:moveTo>
                <a:lnTo>
                  <a:pt x="90054" y="67540"/>
                </a:lnTo>
                <a:cubicBezTo>
                  <a:pt x="90054" y="65054"/>
                  <a:pt x="88038" y="63038"/>
                  <a:pt x="85551" y="63038"/>
                </a:cubicBezTo>
                <a:lnTo>
                  <a:pt x="76546" y="63038"/>
                </a:lnTo>
                <a:cubicBezTo>
                  <a:pt x="74059" y="63038"/>
                  <a:pt x="72043" y="65054"/>
                  <a:pt x="72043" y="67540"/>
                </a:cubicBezTo>
                <a:lnTo>
                  <a:pt x="72043" y="135081"/>
                </a:lnTo>
                <a:moveTo>
                  <a:pt x="175606" y="153047"/>
                </a:moveTo>
                <a:lnTo>
                  <a:pt x="207125" y="153047"/>
                </a:lnTo>
                <a:lnTo>
                  <a:pt x="207125" y="121528"/>
                </a:lnTo>
                <a:moveTo>
                  <a:pt x="153092" y="207071"/>
                </a:moveTo>
                <a:cubicBezTo>
                  <a:pt x="126320" y="207082"/>
                  <a:pt x="104385" y="185817"/>
                  <a:pt x="103565" y="159057"/>
                </a:cubicBezTo>
                <a:cubicBezTo>
                  <a:pt x="102746" y="132297"/>
                  <a:pt x="123339" y="109730"/>
                  <a:pt x="150061" y="108103"/>
                </a:cubicBezTo>
                <a:cubicBezTo>
                  <a:pt x="176784" y="106475"/>
                  <a:pt x="199963" y="126377"/>
                  <a:pt x="202397" y="153038"/>
                </a:cubicBezTo>
                <a:moveTo>
                  <a:pt x="175606" y="153047"/>
                </a:moveTo>
                <a:lnTo>
                  <a:pt x="207125" y="153038"/>
                </a:lnTo>
                <a:lnTo>
                  <a:pt x="207125" y="121519"/>
                </a:lnTo>
              </a:path>
            </a:pathLst>
          </a:custGeom>
          <a:noFill/>
          <a:ln w="13507">
            <a:solidFill>
              <a:srgbClr val="CB68F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3"/>
          <p:cNvSpPr/>
          <p:nvPr/>
        </p:nvSpPr>
        <p:spPr>
          <a:xfrm>
            <a:off x="2443479" y="3021504"/>
            <a:ext cx="207125" cy="207125"/>
          </a:xfrm>
          <a:custGeom>
            <a:avLst/>
            <a:gdLst/>
            <a:ahLst/>
            <a:cxnLst/>
            <a:rect l="0" t="0" r="0" b="0"/>
            <a:pathLst>
              <a:path w="207125" h="207125">
                <a:moveTo>
                  <a:pt x="9005" y="0"/>
                </a:moveTo>
                <a:lnTo>
                  <a:pt x="198120" y="0"/>
                </a:lnTo>
                <a:cubicBezTo>
                  <a:pt x="198120" y="0"/>
                  <a:pt x="207125" y="0"/>
                  <a:pt x="207125" y="9005"/>
                </a:cubicBezTo>
                <a:lnTo>
                  <a:pt x="207125" y="198120"/>
                </a:lnTo>
                <a:cubicBezTo>
                  <a:pt x="207125" y="198120"/>
                  <a:pt x="207125" y="207125"/>
                  <a:pt x="198120" y="207125"/>
                </a:cubicBezTo>
                <a:lnTo>
                  <a:pt x="9005" y="207125"/>
                </a:lnTo>
                <a:cubicBezTo>
                  <a:pt x="9005" y="207125"/>
                  <a:pt x="0" y="207125"/>
                  <a:pt x="0" y="198120"/>
                </a:cubicBezTo>
                <a:lnTo>
                  <a:pt x="0" y="9005"/>
                </a:lnTo>
                <a:cubicBezTo>
                  <a:pt x="0" y="9005"/>
                  <a:pt x="0" y="0"/>
                  <a:pt x="9005" y="0"/>
                </a:cubicBezTo>
                <a:moveTo>
                  <a:pt x="148590" y="166600"/>
                </a:moveTo>
                <a:lnTo>
                  <a:pt x="58535" y="166600"/>
                </a:lnTo>
                <a:moveTo>
                  <a:pt x="60786" y="63038"/>
                </a:moveTo>
                <a:lnTo>
                  <a:pt x="60786" y="144087"/>
                </a:lnTo>
                <a:moveTo>
                  <a:pt x="101311" y="144087"/>
                </a:moveTo>
                <a:lnTo>
                  <a:pt x="101311" y="63038"/>
                </a:lnTo>
                <a:moveTo>
                  <a:pt x="101311" y="100185"/>
                </a:moveTo>
                <a:lnTo>
                  <a:pt x="60786" y="100185"/>
                </a:lnTo>
                <a:moveTo>
                  <a:pt x="118944" y="136585"/>
                </a:moveTo>
                <a:cubicBezTo>
                  <a:pt x="121006" y="140953"/>
                  <a:pt x="127418" y="144087"/>
                  <a:pt x="133956" y="144087"/>
                </a:cubicBezTo>
                <a:cubicBezTo>
                  <a:pt x="142241" y="144087"/>
                  <a:pt x="148959" y="139044"/>
                  <a:pt x="148959" y="132830"/>
                </a:cubicBezTo>
                <a:lnTo>
                  <a:pt x="148959" y="132173"/>
                </a:lnTo>
                <a:cubicBezTo>
                  <a:pt x="148959" y="127048"/>
                  <a:pt x="144312" y="122573"/>
                  <a:pt x="137684" y="121330"/>
                </a:cubicBezTo>
                <a:lnTo>
                  <a:pt x="129201" y="119745"/>
                </a:lnTo>
                <a:cubicBezTo>
                  <a:pt x="123176" y="118610"/>
                  <a:pt x="118944" y="114549"/>
                  <a:pt x="118944" y="109893"/>
                </a:cubicBezTo>
                <a:cubicBezTo>
                  <a:pt x="118944" y="103913"/>
                  <a:pt x="125977" y="99060"/>
                  <a:pt x="133956" y="99060"/>
                </a:cubicBezTo>
                <a:cubicBezTo>
                  <a:pt x="140494" y="99060"/>
                  <a:pt x="146896" y="102193"/>
                  <a:pt x="148959" y="106561"/>
                </a:cubicBezTo>
              </a:path>
            </a:pathLst>
          </a:custGeom>
          <a:noFill/>
          <a:ln w="13507">
            <a:solidFill>
              <a:srgbClr val="A6DA3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4"/>
          <p:cNvSpPr/>
          <p:nvPr/>
        </p:nvSpPr>
        <p:spPr>
          <a:xfrm>
            <a:off x="1308792" y="3165591"/>
            <a:ext cx="207125" cy="207125"/>
          </a:xfrm>
          <a:custGeom>
            <a:avLst/>
            <a:gdLst/>
            <a:ahLst/>
            <a:cxnLst/>
            <a:rect l="0" t="0" r="0" b="0"/>
            <a:pathLst>
              <a:path w="207125" h="207125">
                <a:moveTo>
                  <a:pt x="207125" y="189114"/>
                </a:moveTo>
                <a:cubicBezTo>
                  <a:pt x="207125" y="199061"/>
                  <a:pt x="199061" y="207125"/>
                  <a:pt x="189114" y="207125"/>
                </a:cubicBezTo>
                <a:lnTo>
                  <a:pt x="18010" y="207125"/>
                </a:lnTo>
                <a:cubicBezTo>
                  <a:pt x="8063" y="207125"/>
                  <a:pt x="0" y="199061"/>
                  <a:pt x="0" y="189114"/>
                </a:cubicBezTo>
                <a:lnTo>
                  <a:pt x="0" y="153092"/>
                </a:lnTo>
                <a:cubicBezTo>
                  <a:pt x="0" y="143145"/>
                  <a:pt x="8063" y="135081"/>
                  <a:pt x="18010" y="135081"/>
                </a:cubicBezTo>
                <a:lnTo>
                  <a:pt x="189114" y="135081"/>
                </a:lnTo>
                <a:cubicBezTo>
                  <a:pt x="199061" y="135081"/>
                  <a:pt x="207125" y="143145"/>
                  <a:pt x="207125" y="153092"/>
                </a:cubicBezTo>
                <a:close/>
                <a:moveTo>
                  <a:pt x="27016" y="180109"/>
                </a:moveTo>
                <a:lnTo>
                  <a:pt x="180109" y="180109"/>
                </a:lnTo>
                <a:moveTo>
                  <a:pt x="146896" y="159846"/>
                </a:moveTo>
                <a:cubicBezTo>
                  <a:pt x="145653" y="159846"/>
                  <a:pt x="144645" y="160854"/>
                  <a:pt x="144645" y="162098"/>
                </a:cubicBezTo>
                <a:cubicBezTo>
                  <a:pt x="144645" y="163341"/>
                  <a:pt x="145653" y="164349"/>
                  <a:pt x="146896" y="164349"/>
                </a:cubicBezTo>
                <a:cubicBezTo>
                  <a:pt x="148140" y="164349"/>
                  <a:pt x="149148" y="163341"/>
                  <a:pt x="149148" y="162098"/>
                </a:cubicBezTo>
                <a:cubicBezTo>
                  <a:pt x="149148" y="160854"/>
                  <a:pt x="148140" y="159846"/>
                  <a:pt x="146896" y="159846"/>
                </a:cubicBezTo>
                <a:lnTo>
                  <a:pt x="146896" y="159846"/>
                </a:lnTo>
                <a:moveTo>
                  <a:pt x="173544" y="159846"/>
                </a:moveTo>
                <a:cubicBezTo>
                  <a:pt x="172300" y="159846"/>
                  <a:pt x="171292" y="160854"/>
                  <a:pt x="171292" y="162098"/>
                </a:cubicBezTo>
                <a:cubicBezTo>
                  <a:pt x="171292" y="163341"/>
                  <a:pt x="172300" y="164349"/>
                  <a:pt x="173544" y="164349"/>
                </a:cubicBezTo>
                <a:cubicBezTo>
                  <a:pt x="174787" y="164349"/>
                  <a:pt x="175795" y="163341"/>
                  <a:pt x="175795" y="162098"/>
                </a:cubicBezTo>
                <a:cubicBezTo>
                  <a:pt x="175797" y="161500"/>
                  <a:pt x="175561" y="160926"/>
                  <a:pt x="175138" y="160503"/>
                </a:cubicBezTo>
                <a:cubicBezTo>
                  <a:pt x="174715" y="160080"/>
                  <a:pt x="174141" y="159844"/>
                  <a:pt x="173544" y="159846"/>
                </a:cubicBezTo>
                <a:lnTo>
                  <a:pt x="173544" y="159846"/>
                </a:lnTo>
                <a:moveTo>
                  <a:pt x="99060" y="108065"/>
                </a:moveTo>
                <a:lnTo>
                  <a:pt x="99060" y="0"/>
                </a:lnTo>
                <a:moveTo>
                  <a:pt x="148590" y="58535"/>
                </a:moveTo>
                <a:lnTo>
                  <a:pt x="99060" y="108065"/>
                </a:lnTo>
                <a:lnTo>
                  <a:pt x="49530" y="58535"/>
                </a:lnTo>
              </a:path>
            </a:pathLst>
          </a:custGeom>
          <a:noFill/>
          <a:ln w="13507">
            <a:solidFill>
              <a:srgbClr val="4F91FC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5"/>
          <p:cNvSpPr/>
          <p:nvPr/>
        </p:nvSpPr>
        <p:spPr>
          <a:xfrm>
            <a:off x="3605183" y="3174587"/>
            <a:ext cx="162098" cy="207134"/>
          </a:xfrm>
          <a:custGeom>
            <a:avLst/>
            <a:gdLst/>
            <a:ahLst/>
            <a:cxnLst/>
            <a:rect l="0" t="0" r="0" b="0"/>
            <a:pathLst>
              <a:path w="162098" h="207134">
                <a:moveTo>
                  <a:pt x="162098" y="81058"/>
                </a:moveTo>
                <a:cubicBezTo>
                  <a:pt x="162098" y="86031"/>
                  <a:pt x="158066" y="90063"/>
                  <a:pt x="153092" y="90063"/>
                </a:cubicBezTo>
                <a:lnTo>
                  <a:pt x="99060" y="90063"/>
                </a:lnTo>
                <a:cubicBezTo>
                  <a:pt x="94086" y="90063"/>
                  <a:pt x="90054" y="86031"/>
                  <a:pt x="90054" y="81058"/>
                </a:cubicBezTo>
                <a:lnTo>
                  <a:pt x="90054" y="9014"/>
                </a:lnTo>
                <a:cubicBezTo>
                  <a:pt x="90054" y="4040"/>
                  <a:pt x="94086" y="9"/>
                  <a:pt x="99060" y="9"/>
                </a:cubicBezTo>
                <a:lnTo>
                  <a:pt x="126076" y="9"/>
                </a:lnTo>
                <a:cubicBezTo>
                  <a:pt x="131776" y="318"/>
                  <a:pt x="137199" y="2564"/>
                  <a:pt x="141448" y="6375"/>
                </a:cubicBezTo>
                <a:lnTo>
                  <a:pt x="155731" y="20658"/>
                </a:lnTo>
                <a:cubicBezTo>
                  <a:pt x="159542" y="24907"/>
                  <a:pt x="161789" y="30331"/>
                  <a:pt x="162098" y="36030"/>
                </a:cubicBezTo>
                <a:close/>
                <a:moveTo>
                  <a:pt x="130579" y="630"/>
                </a:moveTo>
                <a:lnTo>
                  <a:pt x="130579" y="22522"/>
                </a:lnTo>
                <a:cubicBezTo>
                  <a:pt x="130579" y="27496"/>
                  <a:pt x="134610" y="31528"/>
                  <a:pt x="139584" y="31528"/>
                </a:cubicBezTo>
                <a:lnTo>
                  <a:pt x="161467" y="31528"/>
                </a:lnTo>
                <a:moveTo>
                  <a:pt x="162098" y="198129"/>
                </a:moveTo>
                <a:cubicBezTo>
                  <a:pt x="162098" y="203102"/>
                  <a:pt x="158066" y="207134"/>
                  <a:pt x="153092" y="207134"/>
                </a:cubicBezTo>
                <a:lnTo>
                  <a:pt x="99060" y="207134"/>
                </a:lnTo>
                <a:cubicBezTo>
                  <a:pt x="94086" y="207134"/>
                  <a:pt x="90054" y="203102"/>
                  <a:pt x="90054" y="198129"/>
                </a:cubicBezTo>
                <a:lnTo>
                  <a:pt x="90054" y="126085"/>
                </a:lnTo>
                <a:cubicBezTo>
                  <a:pt x="90054" y="121111"/>
                  <a:pt x="94086" y="117079"/>
                  <a:pt x="99060" y="117079"/>
                </a:cubicBezTo>
                <a:lnTo>
                  <a:pt x="126076" y="117079"/>
                </a:lnTo>
                <a:cubicBezTo>
                  <a:pt x="131819" y="117090"/>
                  <a:pt x="137324" y="119376"/>
                  <a:pt x="141385" y="123437"/>
                </a:cubicBezTo>
                <a:lnTo>
                  <a:pt x="155677" y="137729"/>
                </a:lnTo>
                <a:cubicBezTo>
                  <a:pt x="159508" y="141971"/>
                  <a:pt x="161774" y="147395"/>
                  <a:pt x="162098" y="153101"/>
                </a:cubicBezTo>
                <a:close/>
                <a:moveTo>
                  <a:pt x="130579" y="117539"/>
                </a:moveTo>
                <a:lnTo>
                  <a:pt x="130579" y="139593"/>
                </a:lnTo>
                <a:cubicBezTo>
                  <a:pt x="130579" y="144567"/>
                  <a:pt x="134610" y="148599"/>
                  <a:pt x="139584" y="148599"/>
                </a:cubicBezTo>
                <a:lnTo>
                  <a:pt x="161467" y="148599"/>
                </a:lnTo>
                <a:moveTo>
                  <a:pt x="0" y="0"/>
                </a:moveTo>
                <a:lnTo>
                  <a:pt x="0" y="9005"/>
                </a:lnTo>
                <a:moveTo>
                  <a:pt x="0" y="54032"/>
                </a:moveTo>
                <a:lnTo>
                  <a:pt x="0" y="63038"/>
                </a:lnTo>
                <a:moveTo>
                  <a:pt x="9005" y="36021"/>
                </a:moveTo>
                <a:lnTo>
                  <a:pt x="0" y="36021"/>
                </a:lnTo>
                <a:lnTo>
                  <a:pt x="0" y="27016"/>
                </a:lnTo>
                <a:moveTo>
                  <a:pt x="0" y="81049"/>
                </a:moveTo>
                <a:lnTo>
                  <a:pt x="0" y="90054"/>
                </a:lnTo>
                <a:moveTo>
                  <a:pt x="0" y="108065"/>
                </a:moveTo>
                <a:lnTo>
                  <a:pt x="0" y="117070"/>
                </a:lnTo>
                <a:moveTo>
                  <a:pt x="0" y="135081"/>
                </a:moveTo>
                <a:lnTo>
                  <a:pt x="0" y="144087"/>
                </a:lnTo>
                <a:moveTo>
                  <a:pt x="9005" y="171103"/>
                </a:moveTo>
                <a:lnTo>
                  <a:pt x="0" y="171103"/>
                </a:lnTo>
                <a:lnTo>
                  <a:pt x="0" y="162098"/>
                </a:lnTo>
                <a:moveTo>
                  <a:pt x="27016" y="36021"/>
                </a:moveTo>
                <a:lnTo>
                  <a:pt x="36021" y="36021"/>
                </a:lnTo>
                <a:moveTo>
                  <a:pt x="54032" y="36021"/>
                </a:moveTo>
                <a:lnTo>
                  <a:pt x="63038" y="36021"/>
                </a:lnTo>
                <a:moveTo>
                  <a:pt x="36021" y="171103"/>
                </a:moveTo>
                <a:lnTo>
                  <a:pt x="27016" y="171103"/>
                </a:lnTo>
                <a:moveTo>
                  <a:pt x="63038" y="171103"/>
                </a:moveTo>
                <a:lnTo>
                  <a:pt x="54032" y="171103"/>
                </a:lnTo>
              </a:path>
            </a:pathLst>
          </a:custGeom>
          <a:noFill/>
          <a:ln w="13507">
            <a:solidFill>
              <a:srgbClr val="8769FD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6"/>
          <p:cNvSpPr/>
          <p:nvPr/>
        </p:nvSpPr>
        <p:spPr>
          <a:xfrm>
            <a:off x="5861049" y="3215121"/>
            <a:ext cx="198913" cy="206622"/>
          </a:xfrm>
          <a:custGeom>
            <a:avLst/>
            <a:gdLst/>
            <a:ahLst/>
            <a:cxnLst/>
            <a:rect l="0" t="0" r="0" b="0"/>
            <a:pathLst>
              <a:path w="198913" h="206622">
                <a:moveTo>
                  <a:pt x="0" y="0"/>
                </a:moveTo>
                <a:moveTo>
                  <a:pt x="173871" y="121846"/>
                </a:moveTo>
                <a:lnTo>
                  <a:pt x="183024" y="157499"/>
                </a:lnTo>
                <a:cubicBezTo>
                  <a:pt x="185497" y="167134"/>
                  <a:pt x="179692" y="176949"/>
                  <a:pt x="170057" y="179423"/>
                </a:cubicBezTo>
                <a:lnTo>
                  <a:pt x="73741" y="204149"/>
                </a:lnTo>
                <a:cubicBezTo>
                  <a:pt x="64106" y="206622"/>
                  <a:pt x="54291" y="200817"/>
                  <a:pt x="51817" y="191182"/>
                </a:cubicBezTo>
                <a:lnTo>
                  <a:pt x="17789" y="58630"/>
                </a:lnTo>
                <a:cubicBezTo>
                  <a:pt x="15316" y="48995"/>
                  <a:pt x="21121" y="39179"/>
                  <a:pt x="30756" y="36706"/>
                </a:cubicBezTo>
                <a:lnTo>
                  <a:pt x="127072" y="11980"/>
                </a:lnTo>
                <a:cubicBezTo>
                  <a:pt x="130446" y="11114"/>
                  <a:pt x="133842" y="11263"/>
                  <a:pt x="136938" y="12237"/>
                </a:cubicBezTo>
                <a:moveTo>
                  <a:pt x="0" y="0"/>
                </a:moveTo>
                <a:moveTo>
                  <a:pt x="140200" y="100084"/>
                </a:moveTo>
                <a:lnTo>
                  <a:pt x="198913" y="41371"/>
                </a:lnTo>
                <a:moveTo>
                  <a:pt x="0" y="0"/>
                </a:moveTo>
                <a:moveTo>
                  <a:pt x="140200" y="41373"/>
                </a:moveTo>
                <a:lnTo>
                  <a:pt x="198913" y="100085"/>
                </a:lnTo>
              </a:path>
            </a:pathLst>
          </a:custGeom>
          <a:noFill/>
          <a:ln w="13507">
            <a:solidFill>
              <a:srgbClr val="FB6762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Rounded Rectangle 47"/>
          <p:cNvSpPr/>
          <p:nvPr/>
        </p:nvSpPr>
        <p:spPr>
          <a:xfrm>
            <a:off x="3019828" y="3804978"/>
            <a:ext cx="207125" cy="207125"/>
          </a:xfrm>
          <a:custGeom>
            <a:avLst/>
            <a:gdLst/>
            <a:ahLst/>
            <a:cxnLst/>
            <a:rect l="0" t="0" r="0" b="0"/>
            <a:pathLst>
              <a:path w="207125" h="207125">
                <a:moveTo>
                  <a:pt x="36021" y="72043"/>
                </a:moveTo>
                <a:lnTo>
                  <a:pt x="36021" y="9005"/>
                </a:lnTo>
                <a:cubicBezTo>
                  <a:pt x="36021" y="4031"/>
                  <a:pt x="40053" y="0"/>
                  <a:pt x="45027" y="0"/>
                </a:cubicBezTo>
                <a:lnTo>
                  <a:pt x="153317" y="0"/>
                </a:lnTo>
                <a:cubicBezTo>
                  <a:pt x="183034" y="0"/>
                  <a:pt x="207125" y="24090"/>
                  <a:pt x="207125" y="53807"/>
                </a:cubicBezTo>
                <a:lnTo>
                  <a:pt x="207125" y="198120"/>
                </a:lnTo>
                <a:cubicBezTo>
                  <a:pt x="207125" y="203093"/>
                  <a:pt x="203093" y="207125"/>
                  <a:pt x="198120" y="207125"/>
                </a:cubicBezTo>
                <a:lnTo>
                  <a:pt x="117070" y="207125"/>
                </a:lnTo>
                <a:moveTo>
                  <a:pt x="162098" y="720"/>
                </a:moveTo>
                <a:lnTo>
                  <a:pt x="162098" y="36021"/>
                </a:lnTo>
                <a:cubicBezTo>
                  <a:pt x="162098" y="40995"/>
                  <a:pt x="166130" y="45027"/>
                  <a:pt x="171103" y="45027"/>
                </a:cubicBezTo>
                <a:lnTo>
                  <a:pt x="206405" y="45027"/>
                </a:lnTo>
                <a:moveTo>
                  <a:pt x="0" y="153092"/>
                </a:moveTo>
                <a:cubicBezTo>
                  <a:pt x="0" y="123251"/>
                  <a:pt x="24191" y="99060"/>
                  <a:pt x="54032" y="99060"/>
                </a:cubicBezTo>
                <a:cubicBezTo>
                  <a:pt x="83874" y="99060"/>
                  <a:pt x="108065" y="123251"/>
                  <a:pt x="108065" y="153092"/>
                </a:cubicBezTo>
                <a:cubicBezTo>
                  <a:pt x="108065" y="182934"/>
                  <a:pt x="83874" y="207125"/>
                  <a:pt x="54032" y="207125"/>
                </a:cubicBezTo>
                <a:cubicBezTo>
                  <a:pt x="24191" y="207125"/>
                  <a:pt x="0" y="182934"/>
                  <a:pt x="0" y="153092"/>
                </a:cubicBezTo>
                <a:close/>
                <a:moveTo>
                  <a:pt x="63038" y="126076"/>
                </a:moveTo>
                <a:cubicBezTo>
                  <a:pt x="48117" y="126076"/>
                  <a:pt x="36021" y="138171"/>
                  <a:pt x="36021" y="153092"/>
                </a:cubicBezTo>
                <a:cubicBezTo>
                  <a:pt x="36021" y="168013"/>
                  <a:pt x="48117" y="180109"/>
                  <a:pt x="63038" y="180109"/>
                </a:cubicBezTo>
                <a:moveTo>
                  <a:pt x="95232" y="188051"/>
                </a:moveTo>
                <a:lnTo>
                  <a:pt x="86074" y="178893"/>
                </a:lnTo>
                <a:moveTo>
                  <a:pt x="30825" y="123653"/>
                </a:moveTo>
                <a:lnTo>
                  <a:pt x="19073" y="111892"/>
                </a:lnTo>
              </a:path>
            </a:pathLst>
          </a:custGeom>
          <a:noFill/>
          <a:ln w="13507">
            <a:solidFill>
              <a:srgbClr val="1AC3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Rounded Rectangle 48"/>
          <p:cNvSpPr/>
          <p:nvPr/>
        </p:nvSpPr>
        <p:spPr>
          <a:xfrm>
            <a:off x="1886029" y="4023360"/>
            <a:ext cx="187312" cy="202622"/>
          </a:xfrm>
          <a:custGeom>
            <a:avLst/>
            <a:gdLst/>
            <a:ahLst/>
            <a:cxnLst/>
            <a:rect l="0" t="0" r="0" b="0"/>
            <a:pathLst>
              <a:path w="187312" h="202622">
                <a:moveTo>
                  <a:pt x="11706" y="59728"/>
                </a:moveTo>
                <a:lnTo>
                  <a:pt x="11706" y="13508"/>
                </a:lnTo>
                <a:cubicBezTo>
                  <a:pt x="11706" y="6150"/>
                  <a:pt x="17856" y="0"/>
                  <a:pt x="25214" y="0"/>
                </a:cubicBezTo>
                <a:lnTo>
                  <a:pt x="120932" y="0"/>
                </a:lnTo>
                <a:cubicBezTo>
                  <a:pt x="124513" y="0"/>
                  <a:pt x="127946" y="1422"/>
                  <a:pt x="130478" y="3953"/>
                </a:cubicBezTo>
                <a:lnTo>
                  <a:pt x="183358" y="56833"/>
                </a:lnTo>
                <a:cubicBezTo>
                  <a:pt x="185890" y="59365"/>
                  <a:pt x="187312" y="62799"/>
                  <a:pt x="187312" y="66379"/>
                </a:cubicBezTo>
                <a:lnTo>
                  <a:pt x="187312" y="189114"/>
                </a:lnTo>
                <a:cubicBezTo>
                  <a:pt x="187312" y="196574"/>
                  <a:pt x="181264" y="202622"/>
                  <a:pt x="173803" y="202622"/>
                </a:cubicBezTo>
                <a:lnTo>
                  <a:pt x="94312" y="202622"/>
                </a:lnTo>
                <a:moveTo>
                  <a:pt x="119771" y="0"/>
                </a:moveTo>
                <a:lnTo>
                  <a:pt x="119771" y="54032"/>
                </a:lnTo>
                <a:cubicBezTo>
                  <a:pt x="119771" y="57615"/>
                  <a:pt x="121194" y="61051"/>
                  <a:pt x="123728" y="63584"/>
                </a:cubicBezTo>
                <a:cubicBezTo>
                  <a:pt x="126261" y="66117"/>
                  <a:pt x="129697" y="67540"/>
                  <a:pt x="133279" y="67540"/>
                </a:cubicBezTo>
                <a:lnTo>
                  <a:pt x="187312" y="67540"/>
                </a:lnTo>
                <a:moveTo>
                  <a:pt x="36665" y="154956"/>
                </a:moveTo>
                <a:cubicBezTo>
                  <a:pt x="16416" y="154959"/>
                  <a:pt x="0" y="138544"/>
                  <a:pt x="0" y="118295"/>
                </a:cubicBezTo>
                <a:cubicBezTo>
                  <a:pt x="0" y="98046"/>
                  <a:pt x="16416" y="81632"/>
                  <a:pt x="36665" y="81634"/>
                </a:cubicBezTo>
                <a:cubicBezTo>
                  <a:pt x="56914" y="81632"/>
                  <a:pt x="73330" y="98046"/>
                  <a:pt x="73330" y="118295"/>
                </a:cubicBezTo>
                <a:cubicBezTo>
                  <a:pt x="73330" y="138544"/>
                  <a:pt x="56914" y="154959"/>
                  <a:pt x="36665" y="154956"/>
                </a:cubicBezTo>
                <a:moveTo>
                  <a:pt x="64607" y="142152"/>
                </a:moveTo>
                <a:lnTo>
                  <a:pt x="64607" y="202601"/>
                </a:lnTo>
                <a:lnTo>
                  <a:pt x="36696" y="184777"/>
                </a:lnTo>
                <a:lnTo>
                  <a:pt x="8786" y="202601"/>
                </a:lnTo>
                <a:lnTo>
                  <a:pt x="8786" y="142152"/>
                </a:lnTo>
              </a:path>
            </a:pathLst>
          </a:custGeom>
          <a:noFill/>
          <a:ln w="13507">
            <a:solidFill>
              <a:srgbClr val="43DD9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Rounded Rectangle 49"/>
          <p:cNvSpPr/>
          <p:nvPr/>
        </p:nvSpPr>
        <p:spPr>
          <a:xfrm>
            <a:off x="5289185" y="3994059"/>
            <a:ext cx="207163" cy="207174"/>
          </a:xfrm>
          <a:custGeom>
            <a:avLst/>
            <a:gdLst/>
            <a:ahLst/>
            <a:cxnLst/>
            <a:rect l="0" t="0" r="0" b="0"/>
            <a:pathLst>
              <a:path w="207163" h="207174">
                <a:moveTo>
                  <a:pt x="70558" y="108693"/>
                </a:moveTo>
                <a:lnTo>
                  <a:pt x="92549" y="130693"/>
                </a:lnTo>
                <a:cubicBezTo>
                  <a:pt x="93966" y="132105"/>
                  <a:pt x="95925" y="132833"/>
                  <a:pt x="97920" y="132690"/>
                </a:cubicBezTo>
                <a:cubicBezTo>
                  <a:pt x="99916" y="132547"/>
                  <a:pt x="101751" y="131546"/>
                  <a:pt x="102951" y="129946"/>
                </a:cubicBezTo>
                <a:lnTo>
                  <a:pt x="139603" y="81082"/>
                </a:lnTo>
                <a:moveTo>
                  <a:pt x="91874" y="5625"/>
                </a:moveTo>
                <a:cubicBezTo>
                  <a:pt x="94720" y="2069"/>
                  <a:pt x="99027" y="0"/>
                  <a:pt x="103581" y="0"/>
                </a:cubicBezTo>
                <a:cubicBezTo>
                  <a:pt x="108135" y="0"/>
                  <a:pt x="112443" y="2069"/>
                  <a:pt x="115288" y="5625"/>
                </a:cubicBezTo>
                <a:lnTo>
                  <a:pt x="129202" y="22943"/>
                </a:lnTo>
                <a:cubicBezTo>
                  <a:pt x="132409" y="26933"/>
                  <a:pt x="137431" y="29011"/>
                  <a:pt x="142521" y="28454"/>
                </a:cubicBezTo>
                <a:lnTo>
                  <a:pt x="164602" y="26050"/>
                </a:lnTo>
                <a:cubicBezTo>
                  <a:pt x="169118" y="25568"/>
                  <a:pt x="173609" y="27157"/>
                  <a:pt x="176817" y="30371"/>
                </a:cubicBezTo>
                <a:cubicBezTo>
                  <a:pt x="180025" y="33584"/>
                  <a:pt x="181607" y="38078"/>
                  <a:pt x="181118" y="42593"/>
                </a:cubicBezTo>
                <a:lnTo>
                  <a:pt x="178714" y="64665"/>
                </a:lnTo>
                <a:cubicBezTo>
                  <a:pt x="178160" y="69756"/>
                  <a:pt x="180241" y="74777"/>
                  <a:pt x="184234" y="77984"/>
                </a:cubicBezTo>
                <a:lnTo>
                  <a:pt x="201542" y="91888"/>
                </a:lnTo>
                <a:cubicBezTo>
                  <a:pt x="205095" y="94736"/>
                  <a:pt x="207163" y="99043"/>
                  <a:pt x="207163" y="103596"/>
                </a:cubicBezTo>
                <a:cubicBezTo>
                  <a:pt x="207163" y="108149"/>
                  <a:pt x="205095" y="112455"/>
                  <a:pt x="201542" y="115303"/>
                </a:cubicBezTo>
                <a:lnTo>
                  <a:pt x="184234" y="129216"/>
                </a:lnTo>
                <a:cubicBezTo>
                  <a:pt x="180242" y="132419"/>
                  <a:pt x="178160" y="137438"/>
                  <a:pt x="178714" y="142526"/>
                </a:cubicBezTo>
                <a:lnTo>
                  <a:pt x="181118" y="164608"/>
                </a:lnTo>
                <a:cubicBezTo>
                  <a:pt x="181612" y="169126"/>
                  <a:pt x="180029" y="173624"/>
                  <a:pt x="176815" y="176839"/>
                </a:cubicBezTo>
                <a:cubicBezTo>
                  <a:pt x="173601" y="180053"/>
                  <a:pt x="169103" y="181635"/>
                  <a:pt x="164584" y="181142"/>
                </a:cubicBezTo>
                <a:lnTo>
                  <a:pt x="142503" y="178737"/>
                </a:lnTo>
                <a:cubicBezTo>
                  <a:pt x="137412" y="178187"/>
                  <a:pt x="132392" y="180268"/>
                  <a:pt x="129184" y="184257"/>
                </a:cubicBezTo>
                <a:lnTo>
                  <a:pt x="115288" y="201548"/>
                </a:lnTo>
                <a:cubicBezTo>
                  <a:pt x="112443" y="205104"/>
                  <a:pt x="108135" y="207174"/>
                  <a:pt x="103581" y="207174"/>
                </a:cubicBezTo>
                <a:cubicBezTo>
                  <a:pt x="99027" y="207174"/>
                  <a:pt x="94720" y="205104"/>
                  <a:pt x="91874" y="201548"/>
                </a:cubicBezTo>
                <a:lnTo>
                  <a:pt x="77979" y="184239"/>
                </a:lnTo>
                <a:cubicBezTo>
                  <a:pt x="74770" y="180250"/>
                  <a:pt x="69750" y="178169"/>
                  <a:pt x="64660" y="178719"/>
                </a:cubicBezTo>
                <a:lnTo>
                  <a:pt x="42578" y="181124"/>
                </a:lnTo>
                <a:cubicBezTo>
                  <a:pt x="38060" y="181617"/>
                  <a:pt x="33561" y="180035"/>
                  <a:pt x="30347" y="176821"/>
                </a:cubicBezTo>
                <a:cubicBezTo>
                  <a:pt x="27133" y="173606"/>
                  <a:pt x="25550" y="169108"/>
                  <a:pt x="26044" y="164589"/>
                </a:cubicBezTo>
                <a:lnTo>
                  <a:pt x="28449" y="142508"/>
                </a:lnTo>
                <a:cubicBezTo>
                  <a:pt x="29002" y="137420"/>
                  <a:pt x="26921" y="132401"/>
                  <a:pt x="22928" y="129198"/>
                </a:cubicBezTo>
                <a:lnTo>
                  <a:pt x="5620" y="115303"/>
                </a:lnTo>
                <a:cubicBezTo>
                  <a:pt x="2067" y="112455"/>
                  <a:pt x="0" y="108149"/>
                  <a:pt x="0" y="103596"/>
                </a:cubicBezTo>
                <a:cubicBezTo>
                  <a:pt x="0" y="99043"/>
                  <a:pt x="2067" y="94736"/>
                  <a:pt x="5620" y="91888"/>
                </a:cubicBezTo>
                <a:lnTo>
                  <a:pt x="22928" y="77984"/>
                </a:lnTo>
                <a:cubicBezTo>
                  <a:pt x="26921" y="74777"/>
                  <a:pt x="29002" y="69756"/>
                  <a:pt x="28449" y="64665"/>
                </a:cubicBezTo>
                <a:lnTo>
                  <a:pt x="26044" y="42593"/>
                </a:lnTo>
                <a:cubicBezTo>
                  <a:pt x="25555" y="38074"/>
                  <a:pt x="27138" y="33577"/>
                  <a:pt x="30351" y="30363"/>
                </a:cubicBezTo>
                <a:cubicBezTo>
                  <a:pt x="33564" y="27148"/>
                  <a:pt x="38060" y="25562"/>
                  <a:pt x="42578" y="26050"/>
                </a:cubicBezTo>
                <a:lnTo>
                  <a:pt x="64660" y="28454"/>
                </a:lnTo>
                <a:cubicBezTo>
                  <a:pt x="69749" y="29011"/>
                  <a:pt x="74771" y="26933"/>
                  <a:pt x="77979" y="22943"/>
                </a:cubicBezTo>
                <a:close/>
              </a:path>
            </a:pathLst>
          </a:custGeom>
          <a:noFill/>
          <a:ln w="13507">
            <a:solidFill>
              <a:srgbClr val="FFE71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Rounded Rectangle 50"/>
          <p:cNvSpPr/>
          <p:nvPr/>
        </p:nvSpPr>
        <p:spPr>
          <a:xfrm>
            <a:off x="7567772" y="3994102"/>
            <a:ext cx="207116" cy="212451"/>
          </a:xfrm>
          <a:custGeom>
            <a:avLst/>
            <a:gdLst/>
            <a:ahLst/>
            <a:cxnLst/>
            <a:rect l="0" t="0" r="0" b="0"/>
            <a:pathLst>
              <a:path w="207116" h="212451">
                <a:moveTo>
                  <a:pt x="85551" y="0"/>
                </a:moveTo>
                <a:cubicBezTo>
                  <a:pt x="132800" y="0"/>
                  <a:pt x="171103" y="16127"/>
                  <a:pt x="171103" y="36021"/>
                </a:cubicBezTo>
                <a:cubicBezTo>
                  <a:pt x="171103" y="55916"/>
                  <a:pt x="132800" y="72043"/>
                  <a:pt x="85551" y="72043"/>
                </a:cubicBezTo>
                <a:cubicBezTo>
                  <a:pt x="38302" y="72043"/>
                  <a:pt x="0" y="55916"/>
                  <a:pt x="0" y="36021"/>
                </a:cubicBezTo>
                <a:cubicBezTo>
                  <a:pt x="0" y="16127"/>
                  <a:pt x="38302" y="0"/>
                  <a:pt x="85551" y="0"/>
                </a:cubicBezTo>
                <a:close/>
                <a:moveTo>
                  <a:pt x="85551" y="108056"/>
                </a:moveTo>
                <a:cubicBezTo>
                  <a:pt x="38309" y="108056"/>
                  <a:pt x="0" y="91936"/>
                  <a:pt x="0" y="72034"/>
                </a:cubicBezTo>
                <a:moveTo>
                  <a:pt x="0" y="112559"/>
                </a:moveTo>
                <a:cubicBezTo>
                  <a:pt x="0" y="131182"/>
                  <a:pt x="33536" y="146500"/>
                  <a:pt x="76546" y="148391"/>
                </a:cubicBezTo>
                <a:moveTo>
                  <a:pt x="76546" y="188916"/>
                </a:moveTo>
                <a:cubicBezTo>
                  <a:pt x="33536" y="187025"/>
                  <a:pt x="0" y="171707"/>
                  <a:pt x="0" y="153092"/>
                </a:cubicBezTo>
                <a:lnTo>
                  <a:pt x="0" y="36012"/>
                </a:lnTo>
                <a:moveTo>
                  <a:pt x="171103" y="81049"/>
                </a:moveTo>
                <a:lnTo>
                  <a:pt x="171103" y="36021"/>
                </a:lnTo>
                <a:moveTo>
                  <a:pt x="166591" y="135081"/>
                </a:moveTo>
                <a:lnTo>
                  <a:pt x="207116" y="135081"/>
                </a:lnTo>
                <a:lnTo>
                  <a:pt x="207116" y="94557"/>
                </a:lnTo>
                <a:moveTo>
                  <a:pt x="195319" y="186782"/>
                </a:moveTo>
                <a:cubicBezTo>
                  <a:pt x="179956" y="206028"/>
                  <a:pt x="153523" y="212451"/>
                  <a:pt x="131041" y="202402"/>
                </a:cubicBezTo>
                <a:cubicBezTo>
                  <a:pt x="108559" y="192353"/>
                  <a:pt x="95715" y="168374"/>
                  <a:pt x="99809" y="144091"/>
                </a:cubicBezTo>
                <a:cubicBezTo>
                  <a:pt x="103903" y="119808"/>
                  <a:pt x="123898" y="101364"/>
                  <a:pt x="148432" y="99242"/>
                </a:cubicBezTo>
                <a:cubicBezTo>
                  <a:pt x="172966" y="97119"/>
                  <a:pt x="195832" y="111853"/>
                  <a:pt x="204036" y="135072"/>
                </a:cubicBezTo>
              </a:path>
            </a:pathLst>
          </a:custGeom>
          <a:noFill/>
          <a:ln w="13507">
            <a:solidFill>
              <a:srgbClr val="B7B7B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Rounded Rectangle 51"/>
          <p:cNvSpPr/>
          <p:nvPr/>
        </p:nvSpPr>
        <p:spPr>
          <a:xfrm>
            <a:off x="6432950" y="4120169"/>
            <a:ext cx="207127" cy="207464"/>
          </a:xfrm>
          <a:custGeom>
            <a:avLst/>
            <a:gdLst/>
            <a:ahLst/>
            <a:cxnLst/>
            <a:rect l="0" t="0" r="0" b="0"/>
            <a:pathLst>
              <a:path w="207127" h="207464">
                <a:moveTo>
                  <a:pt x="90054" y="207125"/>
                </a:moveTo>
                <a:lnTo>
                  <a:pt x="9005" y="207125"/>
                </a:lnTo>
                <a:cubicBezTo>
                  <a:pt x="4031" y="207125"/>
                  <a:pt x="0" y="203093"/>
                  <a:pt x="0" y="198120"/>
                </a:cubicBezTo>
                <a:lnTo>
                  <a:pt x="0" y="9005"/>
                </a:lnTo>
                <a:cubicBezTo>
                  <a:pt x="0" y="4031"/>
                  <a:pt x="4031" y="0"/>
                  <a:pt x="9005" y="0"/>
                </a:cubicBezTo>
                <a:lnTo>
                  <a:pt x="128723" y="0"/>
                </a:lnTo>
                <a:cubicBezTo>
                  <a:pt x="131118" y="19"/>
                  <a:pt x="133405" y="991"/>
                  <a:pt x="135081" y="2701"/>
                </a:cubicBezTo>
                <a:lnTo>
                  <a:pt x="168465" y="36021"/>
                </a:lnTo>
                <a:cubicBezTo>
                  <a:pt x="170154" y="37710"/>
                  <a:pt x="171103" y="40000"/>
                  <a:pt x="171103" y="42388"/>
                </a:cubicBezTo>
                <a:lnTo>
                  <a:pt x="171103" y="72043"/>
                </a:lnTo>
                <a:moveTo>
                  <a:pt x="54032" y="58571"/>
                </a:moveTo>
                <a:lnTo>
                  <a:pt x="27016" y="85587"/>
                </a:lnTo>
                <a:lnTo>
                  <a:pt x="54032" y="112604"/>
                </a:lnTo>
                <a:moveTo>
                  <a:pt x="108065" y="85587"/>
                </a:moveTo>
                <a:lnTo>
                  <a:pt x="81049" y="58571"/>
                </a:lnTo>
                <a:moveTo>
                  <a:pt x="153092" y="117106"/>
                </a:moveTo>
                <a:lnTo>
                  <a:pt x="153092" y="171139"/>
                </a:lnTo>
                <a:moveTo>
                  <a:pt x="180109" y="144123"/>
                </a:moveTo>
                <a:lnTo>
                  <a:pt x="126076" y="144123"/>
                </a:lnTo>
                <a:moveTo>
                  <a:pt x="147878" y="206233"/>
                </a:moveTo>
                <a:lnTo>
                  <a:pt x="142898" y="204342"/>
                </a:lnTo>
                <a:cubicBezTo>
                  <a:pt x="119214" y="195319"/>
                  <a:pt x="99060" y="172607"/>
                  <a:pt x="99060" y="147257"/>
                </a:cubicBezTo>
                <a:lnTo>
                  <a:pt x="99060" y="116710"/>
                </a:lnTo>
                <a:cubicBezTo>
                  <a:pt x="99058" y="112965"/>
                  <a:pt x="101280" y="109575"/>
                  <a:pt x="104715" y="108083"/>
                </a:cubicBezTo>
                <a:cubicBezTo>
                  <a:pt x="120119" y="102267"/>
                  <a:pt x="136429" y="99218"/>
                  <a:pt x="152894" y="99078"/>
                </a:cubicBezTo>
                <a:cubicBezTo>
                  <a:pt x="169487" y="99226"/>
                  <a:pt x="185926" y="102274"/>
                  <a:pt x="201470" y="108083"/>
                </a:cubicBezTo>
                <a:cubicBezTo>
                  <a:pt x="204905" y="109575"/>
                  <a:pt x="207127" y="112965"/>
                  <a:pt x="207125" y="116710"/>
                </a:cubicBezTo>
                <a:lnTo>
                  <a:pt x="207125" y="147248"/>
                </a:lnTo>
                <a:cubicBezTo>
                  <a:pt x="207125" y="172598"/>
                  <a:pt x="186575" y="195328"/>
                  <a:pt x="162890" y="204333"/>
                </a:cubicBezTo>
                <a:lnTo>
                  <a:pt x="157910" y="206224"/>
                </a:lnTo>
                <a:cubicBezTo>
                  <a:pt x="154681" y="207461"/>
                  <a:pt x="151109" y="207464"/>
                  <a:pt x="147878" y="206233"/>
                </a:cubicBezTo>
                <a:close/>
              </a:path>
            </a:pathLst>
          </a:custGeom>
          <a:noFill/>
          <a:ln w="13507">
            <a:solidFill>
              <a:srgbClr val="F366B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Rounded Rectangle 52"/>
          <p:cNvSpPr/>
          <p:nvPr/>
        </p:nvSpPr>
        <p:spPr>
          <a:xfrm>
            <a:off x="4150013" y="4313786"/>
            <a:ext cx="209376" cy="209376"/>
          </a:xfrm>
          <a:custGeom>
            <a:avLst/>
            <a:gdLst/>
            <a:ahLst/>
            <a:cxnLst/>
            <a:rect l="0" t="0" r="0" b="0"/>
            <a:pathLst>
              <a:path w="209376" h="209376">
                <a:moveTo>
                  <a:pt x="103691" y="81049"/>
                </a:moveTo>
                <a:lnTo>
                  <a:pt x="107164" y="81049"/>
                </a:lnTo>
                <a:cubicBezTo>
                  <a:pt x="129678" y="81049"/>
                  <a:pt x="147689" y="99060"/>
                  <a:pt x="147689" y="121573"/>
                </a:cubicBezTo>
                <a:cubicBezTo>
                  <a:pt x="147689" y="144087"/>
                  <a:pt x="129678" y="162098"/>
                  <a:pt x="107164" y="162098"/>
                </a:cubicBezTo>
                <a:cubicBezTo>
                  <a:pt x="78347" y="162098"/>
                  <a:pt x="55833" y="130579"/>
                  <a:pt x="72944" y="99060"/>
                </a:cubicBezTo>
                <a:moveTo>
                  <a:pt x="0" y="0"/>
                </a:moveTo>
                <a:moveTo>
                  <a:pt x="117070" y="66639"/>
                </a:moveTo>
                <a:lnTo>
                  <a:pt x="103562" y="81048"/>
                </a:lnTo>
                <a:lnTo>
                  <a:pt x="112568" y="99059"/>
                </a:lnTo>
                <a:moveTo>
                  <a:pt x="89645" y="25174"/>
                </a:moveTo>
                <a:cubicBezTo>
                  <a:pt x="89645" y="15001"/>
                  <a:pt x="97891" y="6754"/>
                  <a:pt x="108065" y="6754"/>
                </a:cubicBezTo>
                <a:cubicBezTo>
                  <a:pt x="118238" y="6754"/>
                  <a:pt x="126485" y="15001"/>
                  <a:pt x="126485" y="25174"/>
                </a:cubicBezTo>
                <a:cubicBezTo>
                  <a:pt x="126485" y="35347"/>
                  <a:pt x="118238" y="43594"/>
                  <a:pt x="108065" y="43594"/>
                </a:cubicBezTo>
                <a:cubicBezTo>
                  <a:pt x="97891" y="43594"/>
                  <a:pt x="89645" y="35347"/>
                  <a:pt x="89645" y="25174"/>
                </a:cubicBezTo>
                <a:close/>
                <a:moveTo>
                  <a:pt x="6754" y="93328"/>
                </a:moveTo>
                <a:cubicBezTo>
                  <a:pt x="6754" y="83155"/>
                  <a:pt x="15001" y="74908"/>
                  <a:pt x="25174" y="74908"/>
                </a:cubicBezTo>
                <a:cubicBezTo>
                  <a:pt x="35347" y="74908"/>
                  <a:pt x="43594" y="83155"/>
                  <a:pt x="43594" y="93328"/>
                </a:cubicBezTo>
                <a:cubicBezTo>
                  <a:pt x="43594" y="103501"/>
                  <a:pt x="35347" y="111748"/>
                  <a:pt x="25174" y="111748"/>
                </a:cubicBezTo>
                <a:cubicBezTo>
                  <a:pt x="15001" y="111748"/>
                  <a:pt x="6754" y="103501"/>
                  <a:pt x="6754" y="93328"/>
                </a:cubicBezTo>
                <a:close/>
                <a:moveTo>
                  <a:pt x="172536" y="93328"/>
                </a:moveTo>
                <a:cubicBezTo>
                  <a:pt x="172536" y="83155"/>
                  <a:pt x="180783" y="74908"/>
                  <a:pt x="190957" y="74908"/>
                </a:cubicBezTo>
                <a:cubicBezTo>
                  <a:pt x="201129" y="74908"/>
                  <a:pt x="209376" y="83155"/>
                  <a:pt x="209376" y="93328"/>
                </a:cubicBezTo>
                <a:cubicBezTo>
                  <a:pt x="209376" y="103501"/>
                  <a:pt x="201129" y="111748"/>
                  <a:pt x="190957" y="111748"/>
                </a:cubicBezTo>
                <a:cubicBezTo>
                  <a:pt x="180783" y="111748"/>
                  <a:pt x="172536" y="103501"/>
                  <a:pt x="172536" y="93328"/>
                </a:cubicBezTo>
                <a:close/>
                <a:moveTo>
                  <a:pt x="29779" y="190956"/>
                </a:moveTo>
                <a:cubicBezTo>
                  <a:pt x="29779" y="180782"/>
                  <a:pt x="38026" y="172536"/>
                  <a:pt x="48199" y="172536"/>
                </a:cubicBezTo>
                <a:cubicBezTo>
                  <a:pt x="58372" y="172536"/>
                  <a:pt x="66619" y="180782"/>
                  <a:pt x="66619" y="190956"/>
                </a:cubicBezTo>
                <a:cubicBezTo>
                  <a:pt x="66619" y="201129"/>
                  <a:pt x="58372" y="209376"/>
                  <a:pt x="48199" y="209376"/>
                </a:cubicBezTo>
                <a:cubicBezTo>
                  <a:pt x="38026" y="209376"/>
                  <a:pt x="29779" y="201129"/>
                  <a:pt x="29779" y="190956"/>
                </a:cubicBezTo>
                <a:close/>
                <a:moveTo>
                  <a:pt x="149511" y="190956"/>
                </a:moveTo>
                <a:cubicBezTo>
                  <a:pt x="149511" y="180782"/>
                  <a:pt x="157758" y="172536"/>
                  <a:pt x="167931" y="172536"/>
                </a:cubicBezTo>
                <a:cubicBezTo>
                  <a:pt x="178104" y="172536"/>
                  <a:pt x="186351" y="180782"/>
                  <a:pt x="186351" y="190956"/>
                </a:cubicBezTo>
                <a:cubicBezTo>
                  <a:pt x="186351" y="201129"/>
                  <a:pt x="178104" y="209376"/>
                  <a:pt x="167931" y="209376"/>
                </a:cubicBezTo>
                <a:cubicBezTo>
                  <a:pt x="157758" y="209376"/>
                  <a:pt x="149511" y="201129"/>
                  <a:pt x="149511" y="190956"/>
                </a:cubicBezTo>
                <a:close/>
                <a:moveTo>
                  <a:pt x="0" y="0"/>
                </a:moveTo>
                <a:moveTo>
                  <a:pt x="39578" y="81823"/>
                </a:moveTo>
                <a:lnTo>
                  <a:pt x="93494" y="36375"/>
                </a:lnTo>
                <a:moveTo>
                  <a:pt x="0" y="0"/>
                </a:moveTo>
                <a:moveTo>
                  <a:pt x="122670" y="36375"/>
                </a:moveTo>
                <a:lnTo>
                  <a:pt x="176239" y="82292"/>
                </a:lnTo>
                <a:moveTo>
                  <a:pt x="0" y="0"/>
                </a:moveTo>
                <a:moveTo>
                  <a:pt x="28776" y="111407"/>
                </a:moveTo>
                <a:lnTo>
                  <a:pt x="43725" y="173073"/>
                </a:lnTo>
                <a:moveTo>
                  <a:pt x="0" y="0"/>
                </a:moveTo>
                <a:moveTo>
                  <a:pt x="171527" y="172897"/>
                </a:moveTo>
                <a:lnTo>
                  <a:pt x="186477" y="111227"/>
                </a:lnTo>
                <a:moveTo>
                  <a:pt x="66619" y="190957"/>
                </a:moveTo>
                <a:lnTo>
                  <a:pt x="149511" y="190957"/>
                </a:lnTo>
              </a:path>
            </a:pathLst>
          </a:custGeom>
          <a:noFill/>
          <a:ln w="13507">
            <a:solidFill>
              <a:srgbClr val="B7B7B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4" name="Rounded Rectangle 53"/>
          <p:cNvSpPr/>
          <p:nvPr/>
        </p:nvSpPr>
        <p:spPr>
          <a:xfrm>
            <a:off x="4717357" y="2908935"/>
            <a:ext cx="208476" cy="208927"/>
          </a:xfrm>
          <a:custGeom>
            <a:avLst/>
            <a:gdLst/>
            <a:ahLst/>
            <a:cxnLst/>
            <a:rect l="0" t="0" r="0" b="0"/>
            <a:pathLst>
              <a:path w="208476" h="208927">
                <a:moveTo>
                  <a:pt x="161647" y="208927"/>
                </a:moveTo>
                <a:lnTo>
                  <a:pt x="53582" y="208927"/>
                </a:lnTo>
                <a:lnTo>
                  <a:pt x="53582" y="64839"/>
                </a:lnTo>
                <a:lnTo>
                  <a:pt x="161647" y="64839"/>
                </a:lnTo>
                <a:close/>
                <a:moveTo>
                  <a:pt x="208476" y="115268"/>
                </a:moveTo>
                <a:lnTo>
                  <a:pt x="179658" y="115268"/>
                </a:lnTo>
                <a:moveTo>
                  <a:pt x="208476" y="151290"/>
                </a:moveTo>
                <a:lnTo>
                  <a:pt x="179658" y="151290"/>
                </a:lnTo>
                <a:moveTo>
                  <a:pt x="179658" y="79247"/>
                </a:moveTo>
                <a:lnTo>
                  <a:pt x="199470" y="79247"/>
                </a:lnTo>
                <a:cubicBezTo>
                  <a:pt x="204874" y="79247"/>
                  <a:pt x="208476" y="82849"/>
                  <a:pt x="208476" y="88252"/>
                </a:cubicBezTo>
                <a:lnTo>
                  <a:pt x="208476" y="178307"/>
                </a:lnTo>
                <a:cubicBezTo>
                  <a:pt x="208476" y="183710"/>
                  <a:pt x="204874" y="187312"/>
                  <a:pt x="199470" y="187312"/>
                </a:cubicBezTo>
                <a:lnTo>
                  <a:pt x="179658" y="187312"/>
                </a:lnTo>
                <a:moveTo>
                  <a:pt x="58085" y="112567"/>
                </a:moveTo>
                <a:lnTo>
                  <a:pt x="161647" y="112567"/>
                </a:lnTo>
                <a:moveTo>
                  <a:pt x="161647" y="162097"/>
                </a:moveTo>
                <a:lnTo>
                  <a:pt x="58085" y="162097"/>
                </a:lnTo>
                <a:moveTo>
                  <a:pt x="35571" y="115268"/>
                </a:moveTo>
                <a:lnTo>
                  <a:pt x="6754" y="115268"/>
                </a:lnTo>
                <a:moveTo>
                  <a:pt x="35571" y="151290"/>
                </a:moveTo>
                <a:lnTo>
                  <a:pt x="6754" y="151290"/>
                </a:lnTo>
                <a:moveTo>
                  <a:pt x="35571" y="187312"/>
                </a:moveTo>
                <a:lnTo>
                  <a:pt x="15759" y="187312"/>
                </a:lnTo>
                <a:cubicBezTo>
                  <a:pt x="10356" y="187312"/>
                  <a:pt x="6754" y="183710"/>
                  <a:pt x="6754" y="178307"/>
                </a:cubicBezTo>
                <a:lnTo>
                  <a:pt x="6754" y="88252"/>
                </a:lnTo>
                <a:cubicBezTo>
                  <a:pt x="6754" y="82849"/>
                  <a:pt x="10356" y="79247"/>
                  <a:pt x="15759" y="79247"/>
                </a:cubicBezTo>
                <a:lnTo>
                  <a:pt x="35571" y="79247"/>
                </a:lnTo>
                <a:moveTo>
                  <a:pt x="0" y="0"/>
                </a:moveTo>
                <a:moveTo>
                  <a:pt x="130128" y="7203"/>
                </a:moveTo>
                <a:lnTo>
                  <a:pt x="107615" y="28816"/>
                </a:lnTo>
                <a:lnTo>
                  <a:pt x="94106" y="16209"/>
                </a:lnTo>
              </a:path>
            </a:pathLst>
          </a:custGeom>
          <a:noFill/>
          <a:ln w="13507">
            <a:solidFill>
              <a:srgbClr val="F7943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469</Words>
  <Application>Microsoft Office PowerPoint</Application>
  <PresentationFormat>On-screen Show (4:3)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ajay lakkireddy</cp:lastModifiedBy>
  <cp:revision>3</cp:revision>
  <dcterms:created xsi:type="dcterms:W3CDTF">2013-01-27T09:14:16Z</dcterms:created>
  <dcterms:modified xsi:type="dcterms:W3CDTF">2025-05-19T02:24:49Z</dcterms:modified>
  <cp:category/>
</cp:coreProperties>
</file>