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4T23:02:50.889" v="121" actId="20577"/>
      <pc:docMkLst>
        <pc:docMk/>
      </pc:docMkLst>
      <pc:sldChg chg="modSp mod">
        <pc:chgData name="Gowri !" userId="aae1176a5a3160c1" providerId="LiveId" clId="{95467A7C-3F22-4998-9E97-CE123AF8C5D5}" dt="2024-04-04T23:02:50.889" v="121" actId="20577"/>
        <pc:sldMkLst>
          <pc:docMk/>
          <pc:sldMk cId="0" sldId="256"/>
        </pc:sldMkLst>
        <pc:spChg chg="mod">
          <ac:chgData name="Gowri !" userId="aae1176a5a3160c1" providerId="LiveId" clId="{95467A7C-3F22-4998-9E97-CE123AF8C5D5}" dt="2024-04-04T23:02:50.889" v="121"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a:solidFill>
                  <a:schemeClr val="bg1"/>
                </a:solidFill>
                <a:latin typeface="Arial" panose="020B0604020202020204" pitchFamily="34" charset="0"/>
                <a:cs typeface="Arial" panose="020B0604020202020204" pitchFamily="34" charset="0"/>
              </a:rPr>
              <a:t>Lakkshmi.R</a:t>
            </a:r>
            <a:r>
              <a:rPr lang="en-IN" sz="2800" dirty="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Medium</vt:lpstr>
      <vt:lpstr>Calibri</vt:lpstr>
      <vt:lpstr>Arial Black</vt:lpstr>
      <vt:lpstr>Arial</vt:lpstr>
      <vt:lpstr>HK Grotesk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2024-04-04T23:02:52Z</dcterms:modified>
  <dc:identifier>DAGBbMyYglE</dc:identifier>
</cp:coreProperties>
</file>