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A7BFD05-C777-40FD-A649-F949B84407F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E23E558-A1D3-4333-9955-E11B2ACD61A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5158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 Security Essentials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Protecting a Lone Network from the Wild, Great Wide Open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 Hansen Wu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Opening the Floodgates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31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Sheltered and protected behind your router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 forwarding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Firewall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128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Router blocks most things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Bandits At The Door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31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Starts the moment of exposure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SSH Brute Forcing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nmap examples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56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PASSWORD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NEVER NEVER NEVER USE A DEFAULT OR OBVIOUSLY WEAK PASSWORD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Ports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Non-default: obfuscation at best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Allow access only to the services you need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Server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 index files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Protecting your Lonely Network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adadad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SSH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adadad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Botnet ssh brute forcing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28240">
              <a:lnSpc>
                <a:spcPct val="100000"/>
              </a:lnSpc>
              <a:buClr>
                <a:srgbClr val="adadad"/>
              </a:buClr>
              <a:buFont typeface="StarSymbol"/>
              <a:buChar char="■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root login, dictionary attack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adadad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Command line remote access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adadad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Disallow root login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adadad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fail2ban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28240">
              <a:lnSpc>
                <a:spcPct val="100000"/>
              </a:lnSpc>
              <a:buClr>
                <a:srgbClr val="adadad"/>
              </a:buClr>
              <a:buFont typeface="StarSymbol"/>
              <a:buChar char="■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Observes logs and blocks connections using iptables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28240">
              <a:lnSpc>
                <a:spcPct val="100000"/>
              </a:lnSpc>
              <a:buClr>
                <a:srgbClr val="adadad"/>
              </a:buClr>
              <a:buFont typeface="StarSymbol"/>
              <a:buChar char="■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Configuration file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adadad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 ECDSA Fingerprint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28240">
              <a:lnSpc>
                <a:spcPct val="100000"/>
              </a:lnSpc>
              <a:buClr>
                <a:srgbClr val="adadad"/>
              </a:buClr>
              <a:buFont typeface="StarSymbol"/>
              <a:buChar char="■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Hash of server public key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28240">
              <a:lnSpc>
                <a:spcPct val="100000"/>
              </a:lnSpc>
              <a:buClr>
                <a:srgbClr val="adadad"/>
              </a:buClr>
              <a:buFont typeface="StarSymbol"/>
              <a:buChar char="■"/>
            </a:pPr>
            <a:r>
              <a:rPr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 side setting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Protecting your Lonely Network Cont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2016-02-29T22:37:21Z</dcterms:modified>
  <cp:revision>1</cp:revision>
</cp:coreProperties>
</file>