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blog.sucuri.net/2013/07/ssh-brute-force-the-10-year-old-attack-that-still-persists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and Server Security Essentials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 Hansen Wu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VPN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Virtual Private Network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/>
              <a:t>Virtualized network extending beyond physical limitations network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“extends a private network across a public network”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Can connect to a network and access intranet resources remotely and securely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All traffic sent through vpn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DNS leaks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853" y="2039324"/>
            <a:ext cx="3879926" cy="274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DNS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Name System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Provides directions for network requests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Database associating domain names and other information with IP addresses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Useful for servers on dynamic IPs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824" y="1911250"/>
            <a:ext cx="4038625" cy="28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Simple Server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825" y="2676348"/>
            <a:ext cx="3090474" cy="191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 your own server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416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Web and SSH Linux stack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Host a website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Remote access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Limitless expansion options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4925" y="445025"/>
            <a:ext cx="1999775" cy="19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0474" y="717823"/>
            <a:ext cx="2123174" cy="2462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Demonstration!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52" y="1293375"/>
            <a:ext cx="4275525" cy="30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474" y="488973"/>
            <a:ext cx="4373548" cy="36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4519" y="2412119"/>
            <a:ext cx="3674475" cy="249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SSH and Bash Commands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31625" y="445025"/>
            <a:ext cx="8880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Linux or: How I Learned To Stop Worrying and Love the Command line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Try out some Bash commands!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Powerful network tools and capabilities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telnet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curl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wget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ssh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Demo!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353" y="1419974"/>
            <a:ext cx="4198524" cy="314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Basic Networking and Terminology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Simple Server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AutoNum type="arabicPeriod"/>
            </a:pPr>
            <a:r>
              <a:rPr lang="en"/>
              <a:t>SSH and Bash Commands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Proxies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Securing a Server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Proxies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31625" y="445025"/>
            <a:ext cx="8880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Proxies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/>
              <a:t>Recap: accessing network through another machine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Wide range of uses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Bypass region limitations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Defeat censorship and firewalls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Security in an unsecure environment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050" y="1633287"/>
            <a:ext cx="428625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Demo!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" y="1293800"/>
            <a:ext cx="83534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Server Security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31625" y="445025"/>
            <a:ext cx="8880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Opening the Floodgates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75" y="11086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/>
              <a:t>Sheltered and protected environment behind the router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Router blocks most malicious traffic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Enabling external access and port forwarding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Attacks start the second you “open the door”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Very well known and documented botnets bruteforcing SSH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https://blog.sucuri.net/2013/07/ssh-brute-force-the-10-year-old-attack-that-still-persists.html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root login, dictionary attack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Protective Measures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/>
              <a:t>SSH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Root login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Certificate access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fail2ban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Visual fingerprint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Fail2ban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Ban duration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Attempts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Apache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Index only, 403 your resources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Basic Networking and Terminology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will be a bit dry...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IP Address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Internet Protocol Address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IPv4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4 blocks of 8 bits, 32 bit total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2^32 = 4,294,967,296 total addresses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IPv6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 future ready and prepare for IPv6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8 groups of 4 hexes, 2^128 total addresses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Subnetting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I.e. 192.168.1.0/24 is all possible IPs with last block as wildcard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Calculating bits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Google is your friend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Port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Port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Logical construct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Assigned to inbound/outbound packets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Ranges up to 65535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1024 reserved well known ports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Non enforced conventions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21: FTP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22: SSH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80: HTTP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443: HTTPS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990: FTPS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Proxies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Proxies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/>
              <a:t>Think back to history class: proxy wars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“intermediary for requests from clients seeking resources from other servers”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Hides yo ass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Reverse proxy: important for orgs for load balancing, caching, privacy, and more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250" y="2845429"/>
            <a:ext cx="4662300" cy="178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