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16B69-5D45-4311-8DD1-34A60E560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84F8D-7B19-4E48-AC12-20EAAEFDE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83B73-D5E7-4324-A94A-5B9B4297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EC0A5-32EE-4806-A1E7-FF5D561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58BDA-1707-460A-BF0F-5BDA16F1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BB120-2AE3-4551-ADC8-33EA105C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0A73A9-60B0-4898-B15D-0FA62016B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3B024-7423-4BD7-9931-455009EF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7DECB-6DDA-42E5-8E75-4D5A6E3F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E98C3-9222-4B15-AE67-1C31839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180715-9936-4A30-9C9B-B5FE0B4CC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D03D93-9252-412A-A906-DF1AA63F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943CC-7F56-43FE-B130-F47C2A8C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CEDE6-E189-4C06-B15D-A8EC0BBF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D0A77-6632-46E5-94F5-E8B1BE86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D93F-55D8-4863-9054-194F7D0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9F233-739B-498F-BD1F-D082801B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3D848-D392-4F43-8ABB-B4AF5BDC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300CA-F182-4A93-AE53-2A17C6E0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51EF2-554D-4288-A576-2FB06D4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42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AD8DD-43F2-498E-B0D4-F770A2A2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FED17F-B64E-4607-8AC4-0FB40AA8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886B-CF55-4779-9593-C2EEB21E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1F507-8D0A-44F3-B56B-98977987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3AC54-E670-45F6-AD35-484441F6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81F2-A416-4ABE-ACD1-A03F925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FECC2-AADB-4395-B0BD-632D88818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E1EED8-FE54-4357-B9D0-8EE88035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ED9CBE-F0F5-437C-A18E-65FD1DBF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FB17C-DC2B-49E6-94BC-0980AE7A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46DF50-9E26-4E89-8FE3-FE5B1ED2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D1001-A4E2-4809-9840-F3DC6B86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5C21A3-046B-4552-B9B1-8C17DA44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10221-574F-46CC-B636-76F2DBC6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09B655-29E4-4E49-A289-AB11910AD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698ECB-2087-4E21-98B5-C748EE96B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4A568D-F205-4B02-84E6-46EEDC0F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A4FB6E-53B7-48BA-BFEF-829BFF4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1971BB-A3B6-4824-8566-7790851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3B0D0-CD71-4E32-8987-4209F5D5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53E17C-8B72-4D55-AE05-6E225095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183B9-F8AD-4F72-A570-06F6D7F3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A376ED-93B9-43A1-A04F-DB807247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6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97E313-22A4-4098-9E3C-7803865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AA1EF-15E6-4231-9A66-66463102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55F961-1CB4-49EA-B707-519BCB3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B4E3D-5AC8-489B-AD3A-B5AC5AB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FE6E9-9262-4FA6-9FD2-7A596B1C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1DFFE-AB1A-458C-81C7-A235F208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C73C9-E20A-4B80-80CF-7A080E7A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6DEF55-92ED-4DA0-90E1-4E9AD035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657000-C8C5-4048-A85A-72FA663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7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10914-8D48-4FF4-9CDE-5CFDD21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29F4E6-D66A-42D1-80B1-82BEFFA5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CCDE7F-AF3E-496B-918E-89375CA2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2D99B1-14A9-4C6D-8E1C-0C296BE1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A201C-1FC6-4C58-B2A7-97B4A5DF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0FF9B-3DCA-412D-AB64-F18E7FE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6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05B45-5B59-4F68-AC98-BF9E0230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C91041-1B92-4C59-9E69-48711D54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E0B1E-E069-4433-A442-D249EDFFB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1100-D2B8-43DE-A271-347F85187288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4DCDD-7816-4574-A4E4-B7A38CAC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546EA-D267-47D0-8E18-C8EEEA7C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94D7-2C6B-483B-A1EF-971D537B7E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52117-B88D-448F-8CB8-5E1E93E00E4F}"/>
              </a:ext>
            </a:extLst>
          </p:cNvPr>
          <p:cNvSpPr txBox="1"/>
          <p:nvPr/>
        </p:nvSpPr>
        <p:spPr>
          <a:xfrm>
            <a:off x="681318" y="2016170"/>
            <a:ext cx="5683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pic>
        <p:nvPicPr>
          <p:cNvPr id="5" name="Picture 4" descr="День открытых дверей">
            <a:extLst>
              <a:ext uri="{FF2B5EF4-FFF2-40B4-BE49-F238E27FC236}">
                <a16:creationId xmlns:a16="http://schemas.microsoft.com/office/drawing/2014/main" id="{E9020F17-ADD1-45F5-B73C-B4274105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AB09EED-6411-4A57-BB4A-814DD071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760259"/>
            <a:ext cx="2286000" cy="209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48817-E4A5-4B10-AA30-51865B7E0DB9}"/>
              </a:ext>
            </a:extLst>
          </p:cNvPr>
          <p:cNvSpPr txBox="1"/>
          <p:nvPr/>
        </p:nvSpPr>
        <p:spPr>
          <a:xfrm>
            <a:off x="766075" y="3725307"/>
            <a:ext cx="62084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3ИСиП-522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Молчанов Тимофей Денисович</a:t>
            </a:r>
          </a:p>
          <a:p>
            <a:pPr marL="0" indent="0">
              <a:buNone/>
            </a:pPr>
            <a:endParaRPr lang="en-US" sz="2800" dirty="0">
              <a:solidFill>
                <a:srgbClr val="2565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Хасанова </a:t>
            </a:r>
            <a:r>
              <a:rPr lang="ru-RU" sz="2800" dirty="0" err="1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Нигина</a:t>
            </a:r>
            <a:r>
              <a:rPr lang="ru-RU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Абдусалимовна</a:t>
            </a:r>
            <a:endParaRPr lang="ru-RU" sz="2800" dirty="0">
              <a:solidFill>
                <a:srgbClr val="2565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E71045-2594-4DD0-8389-04F49466A584}"/>
              </a:ext>
            </a:extLst>
          </p:cNvPr>
          <p:cNvSpPr/>
          <p:nvPr/>
        </p:nvSpPr>
        <p:spPr>
          <a:xfrm>
            <a:off x="681318" y="2893781"/>
            <a:ext cx="5514109" cy="45719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5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2">
            <a:extLst>
              <a:ext uri="{FF2B5EF4-FFF2-40B4-BE49-F238E27FC236}">
                <a16:creationId xmlns:a16="http://schemas.microsoft.com/office/drawing/2014/main" id="{94C1F7E6-96B3-46C5-9D76-0E66C0ECA21D}"/>
              </a:ext>
            </a:extLst>
          </p:cNvPr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56928-D0A5-45C2-BB71-D6E19CFF36CD}"/>
              </a:ext>
            </a:extLst>
          </p:cNvPr>
          <p:cNvSpPr txBox="1"/>
          <p:nvPr/>
        </p:nvSpPr>
        <p:spPr>
          <a:xfrm>
            <a:off x="0" y="454316"/>
            <a:ext cx="48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Достигнутые 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230AF-231C-4C93-9DA8-8EAF33108055}"/>
              </a:ext>
            </a:extLst>
          </p:cNvPr>
          <p:cNvSpPr txBox="1"/>
          <p:nvPr/>
        </p:nvSpPr>
        <p:spPr>
          <a:xfrm>
            <a:off x="319615" y="1683311"/>
            <a:ext cx="95694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Разработана структура базы данных для ритейла, включая таблицы для товаров, категории, клиенты, заказы и другие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Создано приложение на WPF, обеспечивающее удобное управление данными в базе, а самое главное что оно написано абстрактно в отношении базы данных.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Реализована интеграция с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Entity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Framework Core для эффективной работы с базой данных.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Произведено тестирование и отладка приложения, что позволило обнаружить и исправить различные ошибки.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Подготовлена курсовая работа, содержащая детальное описание проекта, используемых технологий, анализа результатов и заключения.</a:t>
            </a:r>
          </a:p>
        </p:txBody>
      </p:sp>
      <p:pic>
        <p:nvPicPr>
          <p:cNvPr id="8" name="Picture 4" descr="День открытых дверей">
            <a:extLst>
              <a:ext uri="{FF2B5EF4-FFF2-40B4-BE49-F238E27FC236}">
                <a16:creationId xmlns:a16="http://schemas.microsoft.com/office/drawing/2014/main" id="{0AD12FD1-7BDC-4678-B1BD-DCD6797D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64" y="0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B3B15-B1E6-4C52-BB82-9FC8FD87A0B0}"/>
              </a:ext>
            </a:extLst>
          </p:cNvPr>
          <p:cNvSpPr txBox="1"/>
          <p:nvPr/>
        </p:nvSpPr>
        <p:spPr>
          <a:xfrm>
            <a:off x="2752912" y="2967334"/>
            <a:ext cx="711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6648D-21EB-4343-AB34-BD1948566A7F}"/>
              </a:ext>
            </a:extLst>
          </p:cNvPr>
          <p:cNvSpPr/>
          <p:nvPr/>
        </p:nvSpPr>
        <p:spPr>
          <a:xfrm>
            <a:off x="0" y="6426200"/>
            <a:ext cx="11997267" cy="4318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3A1486-EDFF-4425-BE1B-40377A884A05}"/>
              </a:ext>
            </a:extLst>
          </p:cNvPr>
          <p:cNvSpPr/>
          <p:nvPr/>
        </p:nvSpPr>
        <p:spPr>
          <a:xfrm>
            <a:off x="-1" y="0"/>
            <a:ext cx="12192001" cy="4318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4508D8-39DD-4D1D-B252-18C94A3B2C59}"/>
              </a:ext>
            </a:extLst>
          </p:cNvPr>
          <p:cNvSpPr/>
          <p:nvPr/>
        </p:nvSpPr>
        <p:spPr>
          <a:xfrm rot="5400000">
            <a:off x="8547102" y="3213102"/>
            <a:ext cx="6857998" cy="4318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F9B23A8-6775-40E7-992F-6D975DEA654C}"/>
              </a:ext>
            </a:extLst>
          </p:cNvPr>
          <p:cNvSpPr/>
          <p:nvPr/>
        </p:nvSpPr>
        <p:spPr>
          <a:xfrm rot="5400000">
            <a:off x="-3213100" y="3213099"/>
            <a:ext cx="6858000" cy="4318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6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ятиугольник 3">
            <a:extLst>
              <a:ext uri="{FF2B5EF4-FFF2-40B4-BE49-F238E27FC236}">
                <a16:creationId xmlns:a16="http://schemas.microsoft.com/office/drawing/2014/main" id="{7C7815F5-C070-458D-AE4D-5955C220460F}"/>
              </a:ext>
            </a:extLst>
          </p:cNvPr>
          <p:cNvSpPr/>
          <p:nvPr/>
        </p:nvSpPr>
        <p:spPr>
          <a:xfrm>
            <a:off x="135466" y="533811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952AA-7823-4FDF-9A56-E12C0532A507}"/>
              </a:ext>
            </a:extLst>
          </p:cNvPr>
          <p:cNvSpPr txBox="1"/>
          <p:nvPr/>
        </p:nvSpPr>
        <p:spPr>
          <a:xfrm>
            <a:off x="135466" y="533811"/>
            <a:ext cx="546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Предмет и объект исследования.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1D21A-695C-42FA-BEFD-39DDE11D17D0}"/>
              </a:ext>
            </a:extLst>
          </p:cNvPr>
          <p:cNvSpPr txBox="1"/>
          <p:nvPr/>
        </p:nvSpPr>
        <p:spPr>
          <a:xfrm>
            <a:off x="472440" y="1691809"/>
            <a:ext cx="797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Объект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исследования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Ритейл и его бизнес-процессы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FD7C1-0645-4EC6-B05D-9692C0A7CF4E}"/>
              </a:ext>
            </a:extLst>
          </p:cNvPr>
          <p:cNvSpPr txBox="1"/>
          <p:nvPr/>
        </p:nvSpPr>
        <p:spPr>
          <a:xfrm>
            <a:off x="472440" y="3017764"/>
            <a:ext cx="7973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Предмет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исследования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разработка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данных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ритейла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с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управлением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категориями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заказами, поставщиками и клиента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эффективного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хранения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и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обеспечения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безопасности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данных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FF21B77-168D-4E6F-A40E-7BA7F824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64" y="29428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8CFF684B-DF0D-4B39-AC3B-C1AAABE24AA8}"/>
              </a:ext>
            </a:extLst>
          </p:cNvPr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659B0-7CDF-44C6-9088-7A935D3A269F}"/>
              </a:ext>
            </a:extLst>
          </p:cNvPr>
          <p:cNvSpPr txBox="1"/>
          <p:nvPr/>
        </p:nvSpPr>
        <p:spPr>
          <a:xfrm>
            <a:off x="44911" y="513174"/>
            <a:ext cx="250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Цель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7D71A-6103-47C2-84FC-7AFA51B1D6EA}"/>
              </a:ext>
            </a:extLst>
          </p:cNvPr>
          <p:cNvSpPr txBox="1"/>
          <p:nvPr/>
        </p:nvSpPr>
        <p:spPr>
          <a:xfrm>
            <a:off x="521746" y="1700741"/>
            <a:ext cx="797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Цель проекта: 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для ритейла, обеспечивающую эффективное управление товарами, заказами, клиентами, поставками и скидками.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4F07B-4D7E-44A2-B756-1035F877A954}"/>
              </a:ext>
            </a:extLst>
          </p:cNvPr>
          <p:cNvSpPr txBox="1"/>
          <p:nvPr/>
        </p:nvSpPr>
        <p:spPr>
          <a:xfrm>
            <a:off x="521746" y="3293835"/>
            <a:ext cx="88239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Задачи:</a:t>
            </a:r>
          </a:p>
          <a:p>
            <a:pPr marL="457200" indent="-457200">
              <a:buAutoNum type="arabicPeriod"/>
            </a:pPr>
            <a:r>
              <a:rPr lang="ru-RU" sz="2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</a:p>
          <a:p>
            <a:pPr marL="457200" indent="-457200">
              <a:buAutoNum type="arabicPeriod"/>
            </a:pPr>
            <a:r>
              <a:rPr lang="ru-RU" sz="2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</a:t>
            </a:r>
            <a:endParaRPr lang="ru-RU" sz="2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</a:t>
            </a:r>
            <a:r>
              <a:rPr lang="ru-RU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данными</a:t>
            </a:r>
            <a:r>
              <a:rPr lang="ru-RU" sz="2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en-US" sz="2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sz="26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altLang="en-US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  <a:p>
            <a:pPr marL="457200" indent="-457200">
              <a:buAutoNum type="arabicPeriod"/>
            </a:pPr>
            <a:r>
              <a:rPr lang="ru-RU" altLang="en-US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защита курсового проекта</a:t>
            </a:r>
            <a:endParaRPr lang="ru-RU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День открытых дверей">
            <a:extLst>
              <a:ext uri="{FF2B5EF4-FFF2-40B4-BE49-F238E27FC236}">
                <a16:creationId xmlns:a16="http://schemas.microsoft.com/office/drawing/2014/main" id="{3C070F87-422A-4E90-972E-3AEF5C5D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315" y="0"/>
            <a:ext cx="2305685" cy="16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6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2">
            <a:extLst>
              <a:ext uri="{FF2B5EF4-FFF2-40B4-BE49-F238E27FC236}">
                <a16:creationId xmlns:a16="http://schemas.microsoft.com/office/drawing/2014/main" id="{C3A7C224-58AE-4F6B-8762-60FD788315F1}"/>
              </a:ext>
            </a:extLst>
          </p:cNvPr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B9D11-B87D-4ADE-A9AF-9242C5E34DAF}"/>
              </a:ext>
            </a:extLst>
          </p:cNvPr>
          <p:cNvSpPr txBox="1"/>
          <p:nvPr/>
        </p:nvSpPr>
        <p:spPr>
          <a:xfrm>
            <a:off x="0" y="454316"/>
            <a:ext cx="6200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данных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B4D04-EA83-4286-ABBC-B296711171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0733" y="1346200"/>
            <a:ext cx="8856133" cy="5198533"/>
          </a:xfrm>
          <a:prstGeom prst="rect">
            <a:avLst/>
          </a:prstGeom>
        </p:spPr>
      </p:pic>
      <p:pic>
        <p:nvPicPr>
          <p:cNvPr id="7" name="Picture 4" descr="День открытых дверей">
            <a:extLst>
              <a:ext uri="{FF2B5EF4-FFF2-40B4-BE49-F238E27FC236}">
                <a16:creationId xmlns:a16="http://schemas.microsoft.com/office/drawing/2014/main" id="{5AF84C7B-8088-45C5-986E-930A1DF1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64" y="0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1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B78EBD-F469-41BB-8C91-A700E08EC9FF}"/>
              </a:ext>
            </a:extLst>
          </p:cNvPr>
          <p:cNvSpPr/>
          <p:nvPr/>
        </p:nvSpPr>
        <p:spPr>
          <a:xfrm>
            <a:off x="1741786" y="1109133"/>
            <a:ext cx="7546147" cy="58293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9D8842AA-49EA-4B8D-89B6-EDE464B71493}"/>
              </a:ext>
            </a:extLst>
          </p:cNvPr>
          <p:cNvSpPr/>
          <p:nvPr/>
        </p:nvSpPr>
        <p:spPr>
          <a:xfrm>
            <a:off x="0" y="278465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5D0A8-9739-4D8A-8AD4-DEE6AF80C749}"/>
              </a:ext>
            </a:extLst>
          </p:cNvPr>
          <p:cNvSpPr txBox="1"/>
          <p:nvPr/>
        </p:nvSpPr>
        <p:spPr>
          <a:xfrm>
            <a:off x="44911" y="306730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Схема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127880-F7C8-432A-92C2-30865FB4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76" y="1256761"/>
            <a:ext cx="7007911" cy="5445147"/>
          </a:xfrm>
          <a:prstGeom prst="rect">
            <a:avLst/>
          </a:prstGeom>
        </p:spPr>
      </p:pic>
      <p:pic>
        <p:nvPicPr>
          <p:cNvPr id="7" name="Picture 4" descr="День открытых дверей">
            <a:extLst>
              <a:ext uri="{FF2B5EF4-FFF2-40B4-BE49-F238E27FC236}">
                <a16:creationId xmlns:a16="http://schemas.microsoft.com/office/drawing/2014/main" id="{4B792C91-6870-486E-A838-4B2DE489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853" y="0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1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09CE9C-37B8-4112-AD5C-6E79142DF2C1}"/>
              </a:ext>
            </a:extLst>
          </p:cNvPr>
          <p:cNvSpPr/>
          <p:nvPr/>
        </p:nvSpPr>
        <p:spPr>
          <a:xfrm>
            <a:off x="1278467" y="1481666"/>
            <a:ext cx="7603066" cy="5147734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0AD9A142-0F3B-4390-A7B9-83B9B899C284}"/>
              </a:ext>
            </a:extLst>
          </p:cNvPr>
          <p:cNvSpPr/>
          <p:nvPr/>
        </p:nvSpPr>
        <p:spPr>
          <a:xfrm>
            <a:off x="0" y="485140"/>
            <a:ext cx="5826760" cy="55435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6A24B-7444-4BD5-B9BD-6744B07EEB6F}"/>
              </a:ext>
            </a:extLst>
          </p:cNvPr>
          <p:cNvSpPr txBox="1"/>
          <p:nvPr/>
        </p:nvSpPr>
        <p:spPr>
          <a:xfrm>
            <a:off x="44911" y="513174"/>
            <a:ext cx="575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Моделирование бизнес-процессов.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9C5ED2-18C8-40B2-AFB4-EF86D311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92" y="1704490"/>
            <a:ext cx="7181216" cy="4702085"/>
          </a:xfrm>
          <a:prstGeom prst="rect">
            <a:avLst/>
          </a:prstGeom>
        </p:spPr>
      </p:pic>
      <p:pic>
        <p:nvPicPr>
          <p:cNvPr id="7" name="Picture 4" descr="День открытых дверей">
            <a:extLst>
              <a:ext uri="{FF2B5EF4-FFF2-40B4-BE49-F238E27FC236}">
                <a16:creationId xmlns:a16="http://schemas.microsoft.com/office/drawing/2014/main" id="{8EA9D270-45EA-4D77-A7F4-5F04DC79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67" y="0"/>
            <a:ext cx="2404533" cy="16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6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2">
            <a:extLst>
              <a:ext uri="{FF2B5EF4-FFF2-40B4-BE49-F238E27FC236}">
                <a16:creationId xmlns:a16="http://schemas.microsoft.com/office/drawing/2014/main" id="{1087BAD1-07BF-4F7F-BB5A-5232B4195F30}"/>
              </a:ext>
            </a:extLst>
          </p:cNvPr>
          <p:cNvSpPr/>
          <p:nvPr/>
        </p:nvSpPr>
        <p:spPr>
          <a:xfrm>
            <a:off x="0" y="266773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6815-024C-4545-83DA-735A4945620A}"/>
              </a:ext>
            </a:extLst>
          </p:cNvPr>
          <p:cNvSpPr txBox="1"/>
          <p:nvPr/>
        </p:nvSpPr>
        <p:spPr>
          <a:xfrm>
            <a:off x="0" y="237390"/>
            <a:ext cx="515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</a:t>
            </a:r>
            <a:r>
              <a:rPr lang="ru-RU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F803BA-6461-4472-8543-615CDD22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474"/>
            <a:ext cx="3021106" cy="2285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FA6937-F030-41DB-9EEB-889EBFCD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06" y="1068474"/>
            <a:ext cx="2128779" cy="31166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444A2A-DD23-4856-8E58-B2BDFF4D8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85" y="1068474"/>
            <a:ext cx="2660235" cy="23934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1D1761-B567-42C4-979E-78CB25C2C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5159"/>
            <a:ext cx="2606973" cy="2647707"/>
          </a:xfrm>
          <a:prstGeom prst="rect">
            <a:avLst/>
          </a:prstGeom>
        </p:spPr>
      </p:pic>
      <p:pic>
        <p:nvPicPr>
          <p:cNvPr id="10" name="Picture 4" descr="День открытых дверей">
            <a:extLst>
              <a:ext uri="{FF2B5EF4-FFF2-40B4-BE49-F238E27FC236}">
                <a16:creationId xmlns:a16="http://schemas.microsoft.com/office/drawing/2014/main" id="{8C862403-72F1-494B-B09D-36F6DEC3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53" y="-1"/>
            <a:ext cx="2128779" cy="15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BE26EA-1E3B-46E5-9DC9-BCEF0BD37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64" y="2142067"/>
            <a:ext cx="4512668" cy="46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910655-ABDC-4C11-AF8F-39B1C25FE2CF}"/>
              </a:ext>
            </a:extLst>
          </p:cNvPr>
          <p:cNvSpPr/>
          <p:nvPr/>
        </p:nvSpPr>
        <p:spPr>
          <a:xfrm>
            <a:off x="-89492" y="1331095"/>
            <a:ext cx="5437033" cy="2917783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ятиугольник 2">
            <a:extLst>
              <a:ext uri="{FF2B5EF4-FFF2-40B4-BE49-F238E27FC236}">
                <a16:creationId xmlns:a16="http://schemas.microsoft.com/office/drawing/2014/main" id="{2FEF3BE9-F3D8-4200-8F3F-32F12BD18D66}"/>
              </a:ext>
            </a:extLst>
          </p:cNvPr>
          <p:cNvSpPr/>
          <p:nvPr/>
        </p:nvSpPr>
        <p:spPr>
          <a:xfrm>
            <a:off x="-1" y="266773"/>
            <a:ext cx="9592733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485A4-9810-41FC-955C-B54F69BB72EC}"/>
              </a:ext>
            </a:extLst>
          </p:cNvPr>
          <p:cNvSpPr txBox="1"/>
          <p:nvPr/>
        </p:nvSpPr>
        <p:spPr>
          <a:xfrm>
            <a:off x="59268" y="243213"/>
            <a:ext cx="865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</a:t>
            </a:r>
            <a:r>
              <a:rPr lang="ru-RU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нтерфейс. Экспорт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B1DE35-88AC-469C-8DDF-9A7D5C37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1" y="5477933"/>
            <a:ext cx="4515137" cy="812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0AB67A-EBD1-4ED0-9CD1-DAAB050E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03818"/>
            <a:ext cx="5131642" cy="2539238"/>
          </a:xfrm>
          <a:prstGeom prst="rect">
            <a:avLst/>
          </a:prstGeom>
        </p:spPr>
      </p:pic>
      <p:pic>
        <p:nvPicPr>
          <p:cNvPr id="12" name="Picture 4" descr="День открытых дверей">
            <a:extLst>
              <a:ext uri="{FF2B5EF4-FFF2-40B4-BE49-F238E27FC236}">
                <a16:creationId xmlns:a16="http://schemas.microsoft.com/office/drawing/2014/main" id="{37498FC4-7EFA-4CA7-AA38-714AD3B9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53" y="-1"/>
            <a:ext cx="2128779" cy="15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3CEFB5-1E38-4B58-B73A-29CF5538DB26}"/>
              </a:ext>
            </a:extLst>
          </p:cNvPr>
          <p:cNvSpPr/>
          <p:nvPr/>
        </p:nvSpPr>
        <p:spPr>
          <a:xfrm>
            <a:off x="5131642" y="1998133"/>
            <a:ext cx="7001090" cy="34798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533765-BDA1-450D-BF1F-25A9E39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42" y="2245501"/>
            <a:ext cx="6569289" cy="29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2">
            <a:extLst>
              <a:ext uri="{FF2B5EF4-FFF2-40B4-BE49-F238E27FC236}">
                <a16:creationId xmlns:a16="http://schemas.microsoft.com/office/drawing/2014/main" id="{04F8F878-385B-4178-B12C-A2C58E8C7BD9}"/>
              </a:ext>
            </a:extLst>
          </p:cNvPr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636CD-71EC-4B75-960F-C3EF88F4232D}"/>
              </a:ext>
            </a:extLst>
          </p:cNvPr>
          <p:cNvSpPr txBox="1"/>
          <p:nvPr/>
        </p:nvSpPr>
        <p:spPr>
          <a:xfrm>
            <a:off x="0" y="454316"/>
            <a:ext cx="543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Текстовое поле 5">
            <a:extLst>
              <a:ext uri="{FF2B5EF4-FFF2-40B4-BE49-F238E27FC236}">
                <a16:creationId xmlns:a16="http://schemas.microsoft.com/office/drawing/2014/main" id="{1C577CE2-BDBF-4638-8D67-4F16C1A10066}"/>
              </a:ext>
            </a:extLst>
          </p:cNvPr>
          <p:cNvSpPr txBox="1"/>
          <p:nvPr/>
        </p:nvSpPr>
        <p:spPr>
          <a:xfrm>
            <a:off x="375285" y="1621155"/>
            <a:ext cx="457200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ru-RU" sz="4000" dirty="0">
                <a:sym typeface="+mn-ea"/>
              </a:rPr>
              <a:t>MSSQL SERVER</a:t>
            </a:r>
            <a:endParaRPr lang="en-US" altLang="ru-RU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ru-RU" sz="4000" dirty="0">
                <a:sym typeface="+mn-ea"/>
              </a:rPr>
              <a:t>C#</a:t>
            </a:r>
            <a:endParaRPr lang="en-US" altLang="ru-RU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ru-RU" sz="4000" dirty="0" err="1">
                <a:sym typeface="+mn-ea"/>
              </a:rPr>
              <a:t>VisualStudio</a:t>
            </a:r>
            <a:endParaRPr lang="en-US" altLang="ru-RU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ru-RU" sz="4000" dirty="0">
                <a:sym typeface="+mn-ea"/>
              </a:rPr>
              <a:t>WPF</a:t>
            </a:r>
          </a:p>
        </p:txBody>
      </p:sp>
      <p:pic>
        <p:nvPicPr>
          <p:cNvPr id="10" name="Picture 2" descr="Microsoft Visual Studio — Википедия">
            <a:extLst>
              <a:ext uri="{FF2B5EF4-FFF2-40B4-BE49-F238E27FC236}">
                <a16:creationId xmlns:a16="http://schemas.microsoft.com/office/drawing/2014/main" id="{07A70C54-C97C-4AF4-91FD-D9FDECB8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92" y="4680074"/>
            <a:ext cx="2093259" cy="20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ервое приложение WPF">
            <a:extLst>
              <a:ext uri="{FF2B5EF4-FFF2-40B4-BE49-F238E27FC236}">
                <a16:creationId xmlns:a16="http://schemas.microsoft.com/office/drawing/2014/main" id="{FB3D2F09-9E75-47DD-9A94-A3BF168E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40" y="2395133"/>
            <a:ext cx="3393660" cy="236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| Викии Вики | Fandom">
            <a:extLst>
              <a:ext uri="{FF2B5EF4-FFF2-40B4-BE49-F238E27FC236}">
                <a16:creationId xmlns:a16="http://schemas.microsoft.com/office/drawing/2014/main" id="{5ADE97A2-02D5-4C10-AB1F-BE8451A8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9" y="4411133"/>
            <a:ext cx="2446867" cy="24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сновные возможности среды SQL Server Management Studio (SSMS) |  Info-Comp.ru - IT-блог для начинающих">
            <a:extLst>
              <a:ext uri="{FF2B5EF4-FFF2-40B4-BE49-F238E27FC236}">
                <a16:creationId xmlns:a16="http://schemas.microsoft.com/office/drawing/2014/main" id="{49AE2568-3C0C-438D-9078-A7E43C80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51" y="4858657"/>
            <a:ext cx="3294592" cy="14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День открытых дверей">
            <a:extLst>
              <a:ext uri="{FF2B5EF4-FFF2-40B4-BE49-F238E27FC236}">
                <a16:creationId xmlns:a16="http://schemas.microsoft.com/office/drawing/2014/main" id="{44D7C4F3-EFA5-4716-8C4F-D3EB1472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64" y="0"/>
            <a:ext cx="2353236" cy="16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9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9</cp:revision>
  <dcterms:created xsi:type="dcterms:W3CDTF">2025-05-03T09:03:13Z</dcterms:created>
  <dcterms:modified xsi:type="dcterms:W3CDTF">2025-05-06T09:23:03Z</dcterms:modified>
</cp:coreProperties>
</file>