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76275" y="29854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b="1" dirty="0"/>
              <a:t> </a:t>
            </a:r>
            <a:r>
              <a:rPr lang="en-IN" sz="2400" b="1" dirty="0" err="1" smtClean="0"/>
              <a:t>Lakshmi</a:t>
            </a:r>
            <a:r>
              <a:rPr lang="en-IN" sz="2400" b="1" dirty="0" smtClean="0"/>
              <a:t> . K G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</a:t>
            </a:r>
            <a:r>
              <a:rPr lang="en-IN" sz="2400" dirty="0" smtClean="0"/>
              <a:t>312215840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</a:t>
            </a:r>
            <a:r>
              <a:rPr lang="en-IN" sz="2400" dirty="0" err="1"/>
              <a:t>Shankarlal</a:t>
            </a:r>
            <a:r>
              <a:rPr lang="en-IN" sz="2400" dirty="0"/>
              <a:t> </a:t>
            </a:r>
            <a:r>
              <a:rPr lang="en-IN" sz="2400" dirty="0" err="1"/>
              <a:t>Sundarbai</a:t>
            </a:r>
            <a:r>
              <a:rPr lang="en-IN" sz="2400" dirty="0"/>
              <a:t> </a:t>
            </a:r>
            <a:r>
              <a:rPr lang="en-IN" sz="2400" dirty="0" err="1"/>
              <a:t>Shasun</a:t>
            </a:r>
            <a:r>
              <a:rPr lang="en-IN" sz="2400" dirty="0"/>
              <a:t>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8ED83D-60FE-E7CF-CABA-C33EFD975E10}"/>
              </a:ext>
            </a:extLst>
          </p:cNvPr>
          <p:cNvSpPr txBox="1"/>
          <p:nvPr/>
        </p:nvSpPr>
        <p:spPr>
          <a:xfrm rot="10800000" flipV="1">
            <a:off x="755332" y="1326118"/>
            <a:ext cx="1187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FORMULA=IFS(Z8&gt;=5,"VERY HIGH",Z8&gt;=4,"HIGH",Z8&gt;=3,"MED",TRUE,"LOW")</a:t>
            </a:r>
          </a:p>
        </p:txBody>
      </p:sp>
      <p:pic>
        <p:nvPicPr>
          <p:cNvPr id="13316" name="Picture 4" descr="C:\Users\Administrator\Downloads\IMG-20240831-WA0046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2667000"/>
            <a:ext cx="3810001" cy="2971800"/>
          </a:xfrm>
          <a:prstGeom prst="rect">
            <a:avLst/>
          </a:prstGeom>
          <a:noFill/>
        </p:spPr>
      </p:pic>
      <p:pic>
        <p:nvPicPr>
          <p:cNvPr id="13318" name="Picture 6" descr="C:\Users\Administrator\Downloads\IMG-20240831-WA0049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14600"/>
            <a:ext cx="4876800" cy="3124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4990AA-2D03-3307-0C9F-EBC89FC0260E}"/>
              </a:ext>
            </a:extLst>
          </p:cNvPr>
          <p:cNvSpPr txBox="1"/>
          <p:nvPr/>
        </p:nvSpPr>
        <p:spPr>
          <a:xfrm>
            <a:off x="464344" y="1720840"/>
            <a:ext cx="8682632" cy="26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Conclusion: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The employee performance analysis using Excel has provided valuable insights into the organization's talent landscape. By leveraging data analytics and visualization, we have: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Identified top performers and underperforming employees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Uncovered departmental and demographic trends influencing performance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Developed targeted recommendations for talent development and improvement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Employee ID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Name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Department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Job Title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Salary</a:t>
            </a:r>
            <a:r>
              <a:rPr lang="en-IN"/>
              <a:t/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r>
              <a:rPr lang="en-IN"/>
              <a:t/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213</Words>
  <Application>Microsoft Office PowerPoint</Application>
  <PresentationFormat>Custom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Jagadeeshwaran</cp:lastModifiedBy>
  <cp:revision>19</cp:revision>
  <dcterms:created xsi:type="dcterms:W3CDTF">2024-03-29T15:07:22Z</dcterms:created>
  <dcterms:modified xsi:type="dcterms:W3CDTF">2024-08-31T14:03:05Z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