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4"/>
  </p:notesMasterIdLst>
  <p:sldIdLst>
    <p:sldId id="256" r:id="rId2"/>
    <p:sldId id="258" r:id="rId3"/>
    <p:sldId id="267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59" r:id="rId12"/>
    <p:sldId id="270" r:id="rId13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0FEC3-0DD7-41D9-AD6B-8522570C161A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FF0B-40D3-4C11-9D1F-875AA92CA0B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C90-7138-40D2-B1A9-995F08989350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0800-62E7-4AAF-B6B4-3E0A4E43CA60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2F5D-8686-4842-80AD-2FA4CE749E66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E66A-30E4-49AD-93C5-5645FA15DDA2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3E1B-E443-4E77-A11B-7A107D117F13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883-BC35-4A70-A094-5AE5BC1DC002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1C1C-2400-4C30-9FC1-E85EBE82FCF7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6312-AB78-494C-995E-4FA05459420D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3B0-F52A-453D-A9B2-EEC2923CBD5E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9615-4AA4-42B2-9048-0CD693BDC058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417-0404-4FD7-A4ED-14646035DF20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BF1B64-BCC0-409A-8E19-754FE5D2C4C3}" type="datetime1">
              <a:rPr lang="id-ID" smtClean="0"/>
              <a:pPr/>
              <a:t>17/09/2014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C3B804-F94F-4123-A64E-4BBB1A83EB0B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oop.constructive-learning.info/?p=1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83518"/>
            <a:ext cx="7851648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OOP</a:t>
            </a:r>
            <a:r>
              <a:rPr lang="en-US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(</a:t>
            </a:r>
            <a:r>
              <a:rPr lang="id-ID" sz="2400" b="0" dirty="0" smtClean="0">
                <a:solidFill>
                  <a:srgbClr val="FF0000"/>
                </a:solidFill>
                <a:effectLst/>
                <a:latin typeface="+mn-lt"/>
              </a:rPr>
              <a:t>Pemrograman Berorientasi Objek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9702"/>
            <a:ext cx="7854696" cy="266429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err="1" smtClean="0"/>
              <a:t>Kelompok</a:t>
            </a:r>
            <a:r>
              <a:rPr lang="en-US" dirty="0" smtClean="0"/>
              <a:t> 2</a:t>
            </a:r>
          </a:p>
          <a:p>
            <a:pPr algn="ctr"/>
            <a:r>
              <a:rPr lang="en-US" dirty="0" err="1" smtClean="0"/>
              <a:t>Anggota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Satrio</a:t>
            </a:r>
            <a:r>
              <a:rPr lang="id-ID" dirty="0" smtClean="0"/>
              <a:t>	</a:t>
            </a:r>
            <a:r>
              <a:rPr lang="en-US" dirty="0" smtClean="0"/>
              <a:t>		</a:t>
            </a:r>
            <a:r>
              <a:rPr lang="id-ID" dirty="0" smtClean="0"/>
              <a:t>(</a:t>
            </a:r>
            <a:r>
              <a:rPr lang="en-US" dirty="0" smtClean="0"/>
              <a:t>01</a:t>
            </a:r>
            <a:r>
              <a:rPr lang="id-ID" dirty="0" smtClean="0"/>
              <a:t>)</a:t>
            </a:r>
          </a:p>
          <a:p>
            <a:pPr algn="ctr"/>
            <a:r>
              <a:rPr lang="id-ID" dirty="0" smtClean="0"/>
              <a:t>Alafif Ismi N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03</a:t>
            </a:r>
            <a:r>
              <a:rPr lang="id-ID" dirty="0" smtClean="0"/>
              <a:t>)</a:t>
            </a:r>
            <a:endParaRPr lang="en-US" dirty="0" smtClean="0"/>
          </a:p>
          <a:p>
            <a:pPr algn="ctr"/>
            <a:r>
              <a:rPr lang="id-ID" dirty="0" smtClean="0"/>
              <a:t>Ananda N</a:t>
            </a:r>
            <a:r>
              <a:rPr lang="en-US" dirty="0" err="1" smtClean="0"/>
              <a:t>ola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04</a:t>
            </a:r>
            <a:r>
              <a:rPr lang="id-ID" dirty="0" smtClean="0"/>
              <a:t>)</a:t>
            </a:r>
          </a:p>
          <a:p>
            <a:pPr algn="ctr"/>
            <a:r>
              <a:rPr lang="id-ID" dirty="0" smtClean="0"/>
              <a:t>Dwitya</a:t>
            </a:r>
            <a:r>
              <a:rPr lang="en-US" dirty="0" smtClean="0"/>
              <a:t>			</a:t>
            </a:r>
            <a:r>
              <a:rPr lang="id-ID" dirty="0" smtClean="0"/>
              <a:t>(</a:t>
            </a:r>
            <a:r>
              <a:rPr lang="en-US" dirty="0" smtClean="0"/>
              <a:t>10</a:t>
            </a:r>
            <a:r>
              <a:rPr lang="id-ID" dirty="0" smtClean="0"/>
              <a:t>)</a:t>
            </a:r>
          </a:p>
          <a:p>
            <a:pPr algn="ctr"/>
            <a:r>
              <a:rPr lang="id-ID" dirty="0" smtClean="0"/>
              <a:t>Galuh Intan P </a:t>
            </a:r>
            <a:r>
              <a:rPr lang="en-US" dirty="0" smtClean="0"/>
              <a:t>		</a:t>
            </a:r>
            <a:r>
              <a:rPr lang="id-ID" dirty="0" smtClean="0"/>
              <a:t>(</a:t>
            </a:r>
            <a:r>
              <a:rPr lang="en-US" dirty="0" smtClean="0"/>
              <a:t>15</a:t>
            </a:r>
            <a:r>
              <a:rPr lang="id-ID" dirty="0" smtClean="0"/>
              <a:t>)</a:t>
            </a:r>
          </a:p>
          <a:p>
            <a:pPr algn="ctr"/>
            <a:r>
              <a:rPr lang="id-ID" dirty="0" smtClean="0"/>
              <a:t>Ramadhani K</a:t>
            </a:r>
            <a:r>
              <a:rPr lang="en-US" dirty="0" smtClean="0"/>
              <a:t>		</a:t>
            </a:r>
            <a:r>
              <a:rPr lang="id-ID" dirty="0" smtClean="0"/>
              <a:t>(</a:t>
            </a:r>
            <a:r>
              <a:rPr lang="en-US" dirty="0" smtClean="0"/>
              <a:t>32</a:t>
            </a:r>
            <a:r>
              <a:rPr lang="id-ID" dirty="0" smtClean="0"/>
              <a:t>)</a:t>
            </a:r>
          </a:p>
          <a:p>
            <a:pPr algn="ctr"/>
            <a:r>
              <a:rPr lang="id-ID" dirty="0" smtClean="0"/>
              <a:t>Wa</a:t>
            </a:r>
            <a:r>
              <a:rPr lang="en-US" dirty="0" smtClean="0"/>
              <a:t>k</a:t>
            </a:r>
            <a:r>
              <a:rPr lang="id-ID" dirty="0" smtClean="0"/>
              <a:t>hyu Novi S</a:t>
            </a:r>
            <a:r>
              <a:rPr lang="en-US" dirty="0" smtClean="0"/>
              <a:t>A		</a:t>
            </a:r>
            <a:r>
              <a:rPr lang="id-ID" dirty="0" smtClean="0"/>
              <a:t>(</a:t>
            </a:r>
            <a:r>
              <a:rPr lang="en-US" dirty="0" smtClean="0"/>
              <a:t>36</a:t>
            </a:r>
            <a:r>
              <a:rPr lang="id-ID" dirty="0" smtClean="0"/>
              <a:t>)</a:t>
            </a:r>
          </a:p>
          <a:p>
            <a:pPr algn="ctr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Bahasa Pemrograman yang Mendukung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Visual Foxpro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Java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C++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Pascal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Visual Basic.NET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SIMULA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Smalltalk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Ruby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Phyton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C#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Delphi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Eiffel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Sumber Materi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hlinkClick r:id="rId2"/>
              </a:rPr>
              <a:t>http://oop.constructive-learning.info/?p=155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4C3B804-F94F-4123-A64E-4BBB1A83EB0B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SEKIAN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TERIMAKASIH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Definisi OOP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(OOP) </a:t>
            </a:r>
            <a:r>
              <a:rPr lang="id-ID" dirty="0" smtClean="0"/>
              <a:t>ad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id-ID" dirty="0" smtClean="0"/>
              <a:t>model pemrograman yang menggunakan objek dan interaksinya untuk merancang aplikasi dan program komputer.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4C3B804-F94F-4123-A64E-4BBB1A83EB0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Mempersingkat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id-ID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 </a:t>
            </a:r>
            <a:endParaRPr lang="id-ID" dirty="0" smtClean="0"/>
          </a:p>
          <a:p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perawatan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</a:t>
            </a:r>
            <a:r>
              <a:rPr lang="id-ID" dirty="0" smtClean="0"/>
              <a:t>k</a:t>
            </a:r>
          </a:p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object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prototype system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Semua benda di dunia ini dapat dikatakan sebagai </a:t>
            </a:r>
            <a:r>
              <a:rPr lang="id-ID" i="1" u="sng" dirty="0" smtClean="0"/>
              <a:t>objek.</a:t>
            </a:r>
          </a:p>
          <a:p>
            <a:r>
              <a:rPr lang="id-ID" dirty="0" smtClean="0"/>
              <a:t>Setiap objek memiliki </a:t>
            </a:r>
            <a:r>
              <a:rPr lang="id-ID" i="1" u="sng" dirty="0" smtClean="0"/>
              <a:t>karakteristik</a:t>
            </a:r>
            <a:r>
              <a:rPr lang="id-ID" dirty="0" smtClean="0"/>
              <a:t> (attribute) dan </a:t>
            </a:r>
            <a:r>
              <a:rPr lang="id-ID" i="1" u="sng" dirty="0" smtClean="0"/>
              <a:t>tingkah laku</a:t>
            </a:r>
            <a:r>
              <a:rPr lang="id-ID" dirty="0" smtClean="0"/>
              <a:t> (behavior / method).</a:t>
            </a:r>
          </a:p>
          <a:p>
            <a:r>
              <a:rPr lang="id-ID" dirty="0" smtClean="0"/>
              <a:t>Dalam OOP dikenal adanya </a:t>
            </a:r>
            <a:r>
              <a:rPr lang="id-ID" i="1" dirty="0" smtClean="0"/>
              <a:t>Class</a:t>
            </a:r>
            <a:r>
              <a:rPr lang="id-ID" dirty="0" smtClean="0"/>
              <a:t> dan </a:t>
            </a:r>
            <a:r>
              <a:rPr lang="id-ID" i="1" dirty="0" smtClean="0"/>
              <a:t>Object</a:t>
            </a:r>
            <a:r>
              <a:rPr lang="id-ID" dirty="0" smtClean="0"/>
              <a:t>. Dimana Class mendefinisikan Karakteristik dan Tingkah laku (Attribute dan Behavior atau Method).</a:t>
            </a:r>
            <a:endParaRPr lang="id-ID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 4 konsep OOP :</a:t>
            </a:r>
          </a:p>
          <a:p>
            <a:pPr marL="628650" lvl="1" indent="-342900">
              <a:buFont typeface="+mj-lt"/>
              <a:buAutoNum type="arabicPeriod"/>
            </a:pPr>
            <a:r>
              <a:rPr lang="id-ID" dirty="0" smtClean="0"/>
              <a:t>Abstraksi</a:t>
            </a:r>
          </a:p>
          <a:p>
            <a:pPr marL="628650" lvl="1" indent="-342900">
              <a:buFont typeface="+mj-lt"/>
              <a:buAutoNum type="arabicPeriod"/>
            </a:pPr>
            <a:r>
              <a:rPr lang="id-ID" dirty="0" smtClean="0"/>
              <a:t>Enkapsulasi</a:t>
            </a:r>
          </a:p>
          <a:p>
            <a:pPr marL="628650" lvl="1" indent="-342900">
              <a:buFont typeface="+mj-lt"/>
              <a:buAutoNum type="arabicPeriod"/>
            </a:pPr>
            <a:r>
              <a:rPr lang="id-ID" dirty="0" smtClean="0"/>
              <a:t>Inherintance</a:t>
            </a:r>
          </a:p>
          <a:p>
            <a:pPr marL="628650" lvl="1" indent="-342900">
              <a:buFont typeface="+mj-lt"/>
              <a:buAutoNum type="arabicPeriod"/>
            </a:pPr>
            <a:r>
              <a:rPr lang="id-ID" dirty="0" smtClean="0"/>
              <a:t>Polymorphism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b="1" dirty="0" smtClean="0"/>
              <a:t>Abstraksi</a:t>
            </a:r>
          </a:p>
          <a:p>
            <a:pPr marL="517525" lvl="1" indent="0">
              <a:buNone/>
            </a:pPr>
            <a:r>
              <a:rPr lang="id-ID" dirty="0" smtClean="0"/>
              <a:t>Disebut juga </a:t>
            </a:r>
            <a:r>
              <a:rPr lang="id-ID" i="1" dirty="0" smtClean="0"/>
              <a:t>Composition</a:t>
            </a:r>
          </a:p>
          <a:p>
            <a:pPr marL="517525" lvl="1" indent="0">
              <a:buNone/>
            </a:pPr>
            <a:r>
              <a:rPr lang="id-ID" dirty="0" smtClean="0"/>
              <a:t>Merupakan prinsip penyederhanaan dari sesuatu yang kompleks dengan cara memodelkan kelas sesuai dengan masalahnya.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id-ID" b="1" dirty="0" smtClean="0"/>
              <a:t>Enkapsulasi</a:t>
            </a:r>
          </a:p>
          <a:p>
            <a:pPr marL="517525" lvl="1" indent="0">
              <a:buNone/>
            </a:pPr>
            <a:r>
              <a:rPr lang="id-ID" dirty="0" smtClean="0"/>
              <a:t>Merupakan prinsip penyembunyian det</a:t>
            </a:r>
            <a:r>
              <a:rPr lang="en-US" dirty="0" smtClean="0"/>
              <a:t>a</a:t>
            </a:r>
            <a:r>
              <a:rPr lang="id-ID" dirty="0" smtClean="0"/>
              <a:t>il dari sebuah kelas terhadap obyek yang berinteraksi terhadapnya.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id-ID" b="1" dirty="0" smtClean="0"/>
              <a:t>Interhitance</a:t>
            </a:r>
          </a:p>
          <a:p>
            <a:pPr marL="517525" lvl="1" indent="0">
              <a:buNone/>
            </a:pPr>
            <a:r>
              <a:rPr lang="id-ID" dirty="0" smtClean="0"/>
              <a:t>Disebut juga </a:t>
            </a:r>
            <a:r>
              <a:rPr lang="id-ID" i="1" dirty="0" smtClean="0"/>
              <a:t>pewarisan.</a:t>
            </a:r>
            <a:endParaRPr lang="id-ID" dirty="0" smtClean="0"/>
          </a:p>
          <a:p>
            <a:pPr marL="517525" lvl="1" indent="0">
              <a:buNone/>
            </a:pPr>
            <a:r>
              <a:rPr lang="id-ID" dirty="0" smtClean="0"/>
              <a:t>Artinya merupakan konsep dalam pemrograman berorientasi objek yang memungkinkan untuk membuat suatu </a:t>
            </a:r>
            <a:r>
              <a:rPr lang="id-ID" i="1" dirty="0" smtClean="0"/>
              <a:t>kelas</a:t>
            </a:r>
            <a:r>
              <a:rPr lang="id-ID" dirty="0" smtClean="0"/>
              <a:t> dengan didasari pada </a:t>
            </a:r>
            <a:r>
              <a:rPr lang="id-ID" i="1" dirty="0" smtClean="0"/>
              <a:t>kelas yang sudah ada</a:t>
            </a:r>
            <a:r>
              <a:rPr lang="id-ID" dirty="0" smtClean="0"/>
              <a:t> sehingga mewarisi semua metode dan variabelnya, sehingga tidak perlu menuliskan kode dari awal.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id-ID" b="1" dirty="0" smtClean="0"/>
              <a:t>Polymorphism</a:t>
            </a:r>
          </a:p>
          <a:p>
            <a:pPr marL="517525" lvl="1" indent="0">
              <a:buNone/>
            </a:pPr>
            <a:r>
              <a:rPr lang="id-ID" dirty="0" smtClean="0"/>
              <a:t>Adalah kemampuan dari suatu obyek untuk mempunyai lebih dari satu bentuk. Atau dalam pengertian lain adalah kita dapat menerapkan sesuatu hal yang berbeda melalui suatu cara yang sama.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B804-F94F-4123-A64E-4BBB1A83EB0B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inar Mas Isi">
      <a:dk1>
        <a:srgbClr val="1C1C1C"/>
      </a:dk1>
      <a:lt1>
        <a:sysClr val="window" lastClr="FFFFFF"/>
      </a:lt1>
      <a:dk2>
        <a:srgbClr val="00B0F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inar Mas">
      <a:majorFont>
        <a:latin typeface="Mistral"/>
        <a:ea typeface=""/>
        <a:cs typeface=""/>
      </a:majorFont>
      <a:minorFont>
        <a:latin typeface="Arial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nar Mas">
    <a:dk1>
      <a:srgbClr val="FF0066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279</TotalTime>
  <Words>257</Words>
  <Application>Microsoft Office PowerPoint</Application>
  <PresentationFormat>On-screen Show (16:9)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OOP  (Pemrograman Berorientasi Objek)</vt:lpstr>
      <vt:lpstr>Definisi OOP</vt:lpstr>
      <vt:lpstr>Tujuan</vt:lpstr>
      <vt:lpstr>Konsep OOP</vt:lpstr>
      <vt:lpstr>Konsep OOP</vt:lpstr>
      <vt:lpstr>Konsep OOP</vt:lpstr>
      <vt:lpstr>Konsep OOP</vt:lpstr>
      <vt:lpstr>Konsep OOP</vt:lpstr>
      <vt:lpstr>Konsep OOP</vt:lpstr>
      <vt:lpstr>Bahasa Pemrograman yang Mendukung OOP</vt:lpstr>
      <vt:lpstr>Sumber Materi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KurniawanRR</dc:creator>
  <cp:lastModifiedBy>ASUS</cp:lastModifiedBy>
  <cp:revision>41</cp:revision>
  <dcterms:created xsi:type="dcterms:W3CDTF">2014-08-10T12:45:59Z</dcterms:created>
  <dcterms:modified xsi:type="dcterms:W3CDTF">2014-09-17T02:20:09Z</dcterms:modified>
</cp:coreProperties>
</file>