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8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819-690A-4066-A586-C5E60D46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EB35-E59C-4D1E-A4AB-50D9F4AF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071-F594-4EF2-8705-C18DD9C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906E-2F36-4C23-AC0D-6875AAB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09B8-31B3-4BF8-99CB-C3C8A18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FDD-6932-4721-BC8F-20F3FAE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DEF0-AA42-43ED-BA45-2A2758F0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884-1A0B-4DE2-8619-2DB9426E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2F0-5276-4A16-A9F2-B59221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5D07-C44F-45E4-9EF5-11B73BD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2B4B-20EC-468B-9B61-A9A05600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C782-A540-4B4F-A5D8-C384DBA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A33-E9FA-43EA-9EC4-43F78B7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46-C6EB-4915-B9B7-0AB548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133-1B4D-4C5F-841A-C4BC386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6D0-9FCE-4ADD-B8FC-2E9EBD3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DB7D-CBA6-4313-B04D-1CC99F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F67E-32F1-4CB2-8F1F-5D7A9AA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F462-8382-4304-8C68-A567D94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AF-9A20-4242-8C67-37E7C7A1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111-0854-4AC4-9D62-81291C1F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DBA1-6388-4812-A074-F477D91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6925-63D1-4EEC-936E-34C1970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7CC7-02A4-4081-8FFA-B9AD388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88F8-5977-41F0-A80E-92EEF034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0028-FE42-4561-87BF-3C92B06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FEE-1482-404F-A52B-E3AADD34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D7EC-9A38-4E85-B677-0791039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5FD-2138-4655-AE1A-E8705C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6C18-6B8B-43F3-B8A8-8AAB7BA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1129-1841-4AF6-8CF1-BAEB632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E5B-17DD-46B6-B578-F26BA21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C4B-CEAA-414E-8111-36E30D3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075F-F0FD-46F5-B190-F1D88C1C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47F-E7AF-4EB8-A881-153C669C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9143-186B-472A-B9A3-9772013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BAA-BC76-4F4A-990B-B4EC936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075-A5AC-4422-8869-1D1560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2B5-029D-4DE9-9735-DBBCBB8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FD8-51FF-447E-86D2-516DFC9E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EF56-D343-4274-8369-4FA791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528A-C7E3-45F7-8652-922F91B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FC55-043E-45A0-B59C-04801F9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C960-5FD9-4EF0-A8B4-F3B6E0E6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85C8-4544-4F41-B2C9-E24205F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292F-814D-44A4-A026-850010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C6F-53A9-4210-9B27-ED59601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47A-42CD-482E-9029-78C88DCA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7573-5182-4F78-B0BC-C29DC50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15E9-9841-46B0-ADBC-7EA0480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469B-45CC-4D50-9780-E64FA69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FDF4-0991-4BF9-A59A-B230BD5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1FE-BD00-4C54-AD85-8BDA1FAF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003B1-369E-4859-9719-64286597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BC0D-00F8-4DE4-9A94-A0C3C03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E70-7A65-46C0-A117-C49A5C2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001F-BA71-4CDF-9FA1-0AFF560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D8C1-E690-4E52-A1E6-CCCE7F0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ADCF5-7AED-4C52-9DAD-DDC8F5D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32-EEC7-42F0-BE73-931A038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105-65D6-49DA-B2FF-5FF4E598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FA1F-0188-423F-90C2-2B4BB1ADFD41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003-C3AA-4384-801D-16F1CD2B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94-4F4B-4A57-B272-94EA9D57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8435962@N06" TargetMode="External"/><Relationship Id="rId2" Type="http://schemas.openxmlformats.org/officeDocument/2006/relationships/hyperlink" Target="https://www.theverge.com/2017/10/9/16448412/neanderthal-stone-age-human-genes-dna-schizophrenia-cholesterol-hair-skin-lonelin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ws.bbc.co.uk/nol/shared/spl/hi/sci_nat/10/neanderthal/img/neanderthals_786.gif" TargetMode="External"/><Relationship Id="rId4" Type="http://schemas.openxmlformats.org/officeDocument/2006/relationships/hyperlink" Target="https://www.flickr.com/photos/8435962@N06/23678171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BF-E0EF-49BE-A62B-794C315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Humans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20FD-F1C6-46ED-ABA5-720CC4EA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Stephan, Max, Laksan, Sebastian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6C61F-A5F0-4DBB-9E71-9226891E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r="838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7FB-B158-4217-A665-EB88379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92FC-C77B-4A66-92B1-BAE66DA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2116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Neanderthals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Genealogical DNA-testing</a:t>
            </a:r>
          </a:p>
          <a:p>
            <a:pPr marL="914400" lvl="2" indent="0">
              <a:buNone/>
            </a:pPr>
            <a:r>
              <a:rPr lang="en-GB" dirty="0"/>
              <a:t>2.1 </a:t>
            </a:r>
            <a:r>
              <a:rPr lang="en-GB" i="1" dirty="0"/>
              <a:t>Homo neanderthalensis</a:t>
            </a:r>
            <a:r>
              <a:rPr lang="en-GB" dirty="0"/>
              <a:t> and </a:t>
            </a:r>
            <a:r>
              <a:rPr lang="en-GB" i="1" dirty="0"/>
              <a:t>Homo sapiens </a:t>
            </a:r>
            <a:r>
              <a:rPr lang="en-GB" dirty="0"/>
              <a:t>comparison</a:t>
            </a:r>
          </a:p>
          <a:p>
            <a:pPr marL="914400" lvl="2" indent="0">
              <a:buNone/>
            </a:pPr>
            <a:r>
              <a:rPr lang="en-GB" dirty="0"/>
              <a:t>2.2 mitochondrial DNA</a:t>
            </a:r>
          </a:p>
          <a:p>
            <a:pPr marL="914400" lvl="2" indent="0">
              <a:buNone/>
            </a:pPr>
            <a:r>
              <a:rPr lang="en-GB" dirty="0"/>
              <a:t>2.3 genealogical DNA testing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3C2F85-D2F2-4A46-B6CF-B3F5D589403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116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/>
              <a:t>Our Work</a:t>
            </a:r>
          </a:p>
          <a:p>
            <a:pPr marL="914400" lvl="2" indent="0">
              <a:buNone/>
            </a:pPr>
            <a:r>
              <a:rPr lang="en-GB" dirty="0"/>
              <a:t>3.1 BioPython and Matlab</a:t>
            </a:r>
          </a:p>
          <a:p>
            <a:pPr marL="914400" lvl="2" indent="0">
              <a:buNone/>
            </a:pPr>
            <a:r>
              <a:rPr lang="en-GB" dirty="0"/>
              <a:t>3.2 Our Pipeline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Results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Conclusion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C7235-38EF-4634-AD01-1933B7ABF186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D6671-0FF8-4931-AEE1-3064CAFA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732563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/>
              <a:t>Not an ancestor of humans</a:t>
            </a:r>
          </a:p>
          <a:p>
            <a:r>
              <a:rPr lang="en-US" dirty="0"/>
              <a:t>Latest common ancestor: </a:t>
            </a:r>
            <a:r>
              <a:rPr lang="en-US" i="1" dirty="0"/>
              <a:t>Homo erectus</a:t>
            </a:r>
          </a:p>
          <a:p>
            <a:r>
              <a:rPr lang="en-US" dirty="0"/>
              <a:t>Evolved in Eurasia about 600.000 years ago</a:t>
            </a:r>
          </a:p>
          <a:p>
            <a:r>
              <a:rPr lang="en-US" dirty="0"/>
              <a:t>Extinction: 30.000 years ago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5CB88AD-3359-454B-B6E6-F690055A3581}"/>
              </a:ext>
            </a:extLst>
          </p:cNvPr>
          <p:cNvSpPr txBox="1">
            <a:spLocks/>
          </p:cNvSpPr>
          <p:nvPr/>
        </p:nvSpPr>
        <p:spPr>
          <a:xfrm>
            <a:off x="393356" y="203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/>
              <a:t>Neanderthals</a:t>
            </a:r>
            <a:endParaRPr lang="en-GB" sz="4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B9419B-2DD2-4619-B8D6-0BC482E6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65" y="0"/>
            <a:ext cx="3228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0350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Neanderthals and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202 differences in mtDNA  compared to humans</a:t>
            </a:r>
          </a:p>
          <a:p>
            <a:r>
              <a:rPr lang="en-GB" dirty="0"/>
              <a:t>Probable 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A847-195B-476D-8F93-08A1168A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-4" b="-4"/>
          <a:stretch/>
        </p:blipFill>
        <p:spPr>
          <a:xfrm>
            <a:off x="4531819" y="1470455"/>
            <a:ext cx="7478947" cy="51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7427-C717-49CC-9361-8F71A09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76F-585B-44A1-8F12-F437FC01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22-EF95-4693-82AE-748951B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Courtesies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00-8732-43CA-A6D9-4F42BF43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picture: </a:t>
            </a:r>
            <a:r>
              <a:rPr lang="en-GB" dirty="0" err="1"/>
              <a:t>hairymuseummat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https://www.theverge.com/2017/10/9/16448412/neanderthal-stone-age-human-genes-dna-schizophrenia-cholesterol-hair-skin-loneliness</a:t>
            </a:r>
            <a:endParaRPr lang="en-GB" dirty="0"/>
          </a:p>
          <a:p>
            <a:r>
              <a:rPr lang="en-GB" dirty="0"/>
              <a:t>Neanderthal skeleton:</a:t>
            </a:r>
            <a:br>
              <a:rPr lang="en-GB" dirty="0"/>
            </a:br>
            <a:r>
              <a:rPr lang="en-GB" dirty="0">
                <a:hlinkClick r:id="rId3"/>
              </a:rPr>
              <a:t>Claire Houck</a:t>
            </a:r>
            <a:r>
              <a:rPr lang="en-GB" dirty="0"/>
              <a:t> from New York City, USA - </a:t>
            </a:r>
            <a:r>
              <a:rPr lang="en-GB" dirty="0">
                <a:hlinkClick r:id="rId4"/>
              </a:rPr>
              <a:t>Neanderthal Skeleton</a:t>
            </a:r>
            <a:endParaRPr lang="en-GB" dirty="0"/>
          </a:p>
          <a:p>
            <a:r>
              <a:rPr lang="en-GB" dirty="0"/>
              <a:t>geneflow picture: </a:t>
            </a:r>
            <a:r>
              <a:rPr lang="en-GB" dirty="0">
                <a:hlinkClick r:id="rId5"/>
              </a:rPr>
              <a:t>http://news.bbc.co.uk/nol/shared/spl/hi/sci_nat/10/neanderthal/img/neanderthals_786.gif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0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Humans </vt:lpstr>
      <vt:lpstr>Contents</vt:lpstr>
      <vt:lpstr>PowerPoint Presentation</vt:lpstr>
      <vt:lpstr>Neanderthals and Humans</vt:lpstr>
      <vt:lpstr>References</vt:lpstr>
      <vt:lpstr>Picture Courtesies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</dc:title>
  <dc:creator>Hewett, Sebastian</dc:creator>
  <cp:lastModifiedBy>Hewett, Sebastian</cp:lastModifiedBy>
  <cp:revision>2</cp:revision>
  <dcterms:created xsi:type="dcterms:W3CDTF">2019-03-26T14:00:42Z</dcterms:created>
  <dcterms:modified xsi:type="dcterms:W3CDTF">2019-03-26T14:15:34Z</dcterms:modified>
</cp:coreProperties>
</file>