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FB2FAD-BB4C-4968-9B0A-EBCB93098E69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22.03.19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76C65A-BA95-415A-9B01-0E2501B1F42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467088-B068-4F0E-A9CD-89F3775DD0AB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22.03.19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2A3B82-0985-4C32-A39C-917CF859BBA6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id.wikipedia.org/wiki/Berkas:Electron_shell_018_Argon_-_no_label.svg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1523880" y="-3747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00ff"/>
                </a:solidFill>
                <a:latin typeface="Rockwell"/>
              </a:rPr>
              <a:t>Phase Transitions of Argon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6488640"/>
            <a:ext cx="79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Argon Wikipedia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</a:rPr>
              <a:t>Core Concept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5132160" y="1440000"/>
            <a:ext cx="6819840" cy="47026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112000" y="6191640"/>
            <a:ext cx="6768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R. Casiday and R. Frey, Washington University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54440" y="1497240"/>
            <a:ext cx="554472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Simulate phase transition of substance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Observe potential energy changes</a:t>
            </a:r>
            <a:endParaRPr b="0" lang="de-DE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</a:rPr>
              <a:t>Argon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31480" y="1408680"/>
            <a:ext cx="7203960" cy="55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Noble gas </a:t>
            </a:r>
            <a:r>
              <a:rPr b="0" lang="de-DE" sz="4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 inert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Does not react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Monoatomic in all phases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Simple Force-Field</a:t>
            </a: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de-DE" sz="4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apolar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648000" y="241560"/>
            <a:ext cx="2210760" cy="29440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8856000" y="3384000"/>
            <a:ext cx="2907000" cy="290700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8208000" y="6048000"/>
            <a:ext cx="398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  <a:hlinkClick r:id="rId3"/>
              </a:rPr>
              <a:t>https://id.wikipedia.org/wiki/Berkas:Electron_shell_018_Argon_-_no_label.svg</a:t>
            </a:r>
            <a:r>
              <a:rPr b="0" lang="de-DE" sz="1800" spc="-1" strike="noStrike"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</a:rPr>
              <a:t>Force-Field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61040" y="1906200"/>
            <a:ext cx="720396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Pauli-Repulsion</a:t>
            </a:r>
            <a:endParaRPr b="0" lang="de-DE" sz="4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Prevents overlapping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London-Dispersion</a:t>
            </a:r>
            <a:endParaRPr b="0" lang="de-DE" sz="4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Induced dipol-dipol interaction</a:t>
            </a: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Lennard-Jones Potential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96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6200" cy="34286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6485760" y="3259800"/>
            <a:ext cx="3333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Lennard-Jones Potential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8" name="Line 4"/>
          <p:cNvSpPr/>
          <p:nvPr/>
        </p:nvSpPr>
        <p:spPr>
          <a:xfrm>
            <a:off x="9072000" y="72000"/>
            <a:ext cx="0" cy="3096000"/>
          </a:xfrm>
          <a:prstGeom prst="line">
            <a:avLst/>
          </a:prstGeom>
          <a:ln w="36000">
            <a:solidFill>
              <a:srgbClr val="ed1c24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6624000" y="72000"/>
            <a:ext cx="2448000" cy="3096000"/>
          </a:xfrm>
          <a:prstGeom prst="rect">
            <a:avLst/>
          </a:prstGeom>
          <a:pattFill prst="wdDnDiag">
            <a:fgClr>
              <a:srgbClr val="f04e4d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9072000" y="72000"/>
            <a:ext cx="3024000" cy="3096000"/>
          </a:xfrm>
          <a:prstGeom prst="rect">
            <a:avLst/>
          </a:prstGeom>
          <a:pattFill prst="wdDnDiag">
            <a:fgClr>
              <a:srgbClr val="e3d2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7"/>
          <p:cNvSpPr txBox="1"/>
          <p:nvPr/>
        </p:nvSpPr>
        <p:spPr>
          <a:xfrm>
            <a:off x="6667920" y="189720"/>
            <a:ext cx="1828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Strong repulsive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force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2" name="TextShape 8"/>
          <p:cNvSpPr txBox="1"/>
          <p:nvPr/>
        </p:nvSpPr>
        <p:spPr>
          <a:xfrm>
            <a:off x="9432000" y="189720"/>
            <a:ext cx="1119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attraction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</a:rPr>
              <a:t>Force-Field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61040" y="1906200"/>
            <a:ext cx="720396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Pauli-Repulsion</a:t>
            </a:r>
            <a:endParaRPr b="0" lang="de-DE" sz="4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Prevents overlapping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London-Dispersion</a:t>
            </a:r>
            <a:endParaRPr b="0" lang="de-DE" sz="4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Induced dipol-dipol interaction</a:t>
            </a: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Lennard-Jones Potential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105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6200" cy="34286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6485760" y="3259800"/>
            <a:ext cx="3333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Lennard-Jones Potential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LibreOffice/6.0.7.3$Linux_X86_64 LibreOffice_project/00m0$Build-3</Application>
  <Words>68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2019-03-21T13:32:04Z</dcterms:created>
  <dc:creator>Hewett, Sebastian</dc:creator>
  <dc:description/>
  <dc:language>de-DE</dc:language>
  <cp:lastModifiedBy/>
  <dcterms:modified xsi:type="dcterms:W3CDTF">2019-03-22T09:45:56Z</dcterms:modified>
  <cp:revision>7</cp:revision>
  <dc:subject/>
  <dc:title>Phase Transitions of Argon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