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7130-BD85-4AB5-B760-50F93C97F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61037-FEBD-4B4A-8121-E9020BF4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835F-3053-4D02-A6D1-49DB294D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48B-A2EE-4B23-A6D6-600860F1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62959-67F9-4F7F-A29C-BACDCB09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3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A85F-C3D1-4DF9-8503-5A35AF1A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B13D-34B8-453A-A0FA-70FD9394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86A4-3F63-4F4E-B08C-79E05FB4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DB07-FDE1-4FB7-BBC3-AF21B259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E368-186C-4028-B9DE-C7D8E32C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1762-0652-4BB3-8ED7-E6750CD9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07766-012B-4A22-AC36-A1A3C705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7359-19A2-4EBF-911A-CA65781E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E6B9-1F14-432C-82E3-D5051E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E4D0-0037-4CDC-BC9B-0D911668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345E-4DE4-496F-B758-DB8ADB8B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5BDC-25AF-4BEF-8440-DB9ACCF3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04FA-276C-48C8-83C8-EF4AF47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BF75-908F-4765-B4DE-F27DCF8F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0B45-A7F6-47FC-8E5E-6B6653B6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215A-E95E-49EF-97C7-30EAEA9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49E-BEC4-4840-88EC-5333BE6D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A2CA-2954-47AC-BFD3-91CBB5DD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E052-E253-4799-B6AD-FDEFDBD4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B79E-8DC2-4577-A580-0ABA6356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4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660D-81DB-4F25-9C22-7E06C8A3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72DD-98E8-4ADE-9AB6-545CBF86E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AF7BC-318E-4A92-8F15-BF8BD7A2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174C-5B02-4319-8310-6815E9D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8E32-D135-4320-A104-B01C6798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5170-3CD5-4631-A81A-389D972E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0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25ED-5BD8-4943-887A-51908C9F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CCAD-F4AF-4556-AEC1-1B99CD1F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DACFD-3683-4BB8-A535-109E97C1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64E87-2278-461F-ABD0-A91D89C8B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50D98-2539-4E18-B90A-E5CF0BEBC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C04D9-96C6-4540-A067-051B4400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B5AD3-A1CF-4E80-B8E5-95FD4A8C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FCDC0-415B-45FD-B450-918C980C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7905-4CE9-4C22-8871-5930D584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3B00E-02C6-480B-89B9-4A040B9A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2B95-9AF3-46B7-9658-CB152E81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56C0B-3327-4DEE-8204-CAB734D3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9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2B5A7-2FC6-4E57-99CD-6BFEC87F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5A491-4897-42B3-9B20-AFF0FA0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8C302-73DF-49DE-956A-1A2C4819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8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B628-8945-4B2D-BDCE-2D669ADA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625D-FEEA-41B9-8714-D3ED018C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E7A8-394A-4F8E-B2E6-3FB8116F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3D893-D997-4F2B-9531-D793DE29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FEFDE-A4F6-4A8F-BB97-CAA6C18C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4B914-294A-4AD8-A984-4DCDFECB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4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86E9-0A3B-4DF3-9CC6-655D9D55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05214-0E76-41CF-BCC8-1C27D7C8E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764D-AAB0-4CB6-99A8-52840A882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0255-3FFB-4E2E-B75C-181CF9DF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D07F5-BE15-4C8D-8F65-9CDB063F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6B43B-2FC9-4151-B861-26400490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B8633-C4C1-4DE1-9CB2-92B7F4F5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DD9A-3281-4DCC-8A8F-095D84A7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3753-4F26-4225-9AAA-CDAD0F7F6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83C9-84EF-4490-AE07-555EBC1DECEE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D39D-81AC-47FB-92A3-662F41359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6D4F-1D33-4DA3-A64E-A04EC75FD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816C-6462-4F61-BE0C-D37E6D708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2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5DF4D-12AD-46F0-8D10-E05CF3ACE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B6E7-9851-433B-B631-9FCDC8F4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7465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FF00FF"/>
                </a:solidFill>
                <a:latin typeface="Rockwell" panose="02060603020205020403" pitchFamily="18" charset="0"/>
              </a:rPr>
              <a:t>Phase Transitions of Argon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39595-8E5D-43F7-BAB9-FCBD9DE3DA89}"/>
              </a:ext>
            </a:extLst>
          </p:cNvPr>
          <p:cNvSpPr txBox="1"/>
          <p:nvPr/>
        </p:nvSpPr>
        <p:spPr>
          <a:xfrm>
            <a:off x="0" y="6488668"/>
            <a:ext cx="79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Argon Wikipedia</a:t>
            </a:r>
          </a:p>
        </p:txBody>
      </p:sp>
    </p:spTree>
    <p:extLst>
      <p:ext uri="{BB962C8B-B14F-4D97-AF65-F5344CB8AC3E}">
        <p14:creationId xmlns:p14="http://schemas.microsoft.com/office/powerpoint/2010/main" val="37369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D794A-8053-485E-A684-15591283E709}"/>
              </a:ext>
            </a:extLst>
          </p:cNvPr>
          <p:cNvSpPr txBox="1"/>
          <p:nvPr/>
        </p:nvSpPr>
        <p:spPr>
          <a:xfrm>
            <a:off x="436880" y="274320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Core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979DF-F39C-4BFF-BDEC-699FA0E6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12" y="1382315"/>
            <a:ext cx="7321456" cy="5048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EF3478-1A35-4747-861F-C63D7306FF4D}"/>
              </a:ext>
            </a:extLst>
          </p:cNvPr>
          <p:cNvSpPr txBox="1"/>
          <p:nvPr/>
        </p:nvSpPr>
        <p:spPr>
          <a:xfrm>
            <a:off x="4584712" y="6431069"/>
            <a:ext cx="478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R. </a:t>
            </a:r>
            <a:r>
              <a:rPr lang="en-GB" sz="1600" dirty="0" err="1"/>
              <a:t>Casiday</a:t>
            </a:r>
            <a:r>
              <a:rPr lang="en-GB" sz="1600" dirty="0"/>
              <a:t> and R. Frey, Washington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6BE7B-906D-462A-A29B-B13A25924FCB}"/>
              </a:ext>
            </a:extLst>
          </p:cNvPr>
          <p:cNvSpPr txBox="1"/>
          <p:nvPr/>
        </p:nvSpPr>
        <p:spPr>
          <a:xfrm>
            <a:off x="154332" y="1497348"/>
            <a:ext cx="55450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Simulate phase transition </a:t>
            </a:r>
            <a:r>
              <a:rPr lang="en-GB" sz="4000"/>
              <a:t>of substance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Observe potential energy changes</a:t>
            </a:r>
          </a:p>
        </p:txBody>
      </p:sp>
    </p:spTree>
    <p:extLst>
      <p:ext uri="{BB962C8B-B14F-4D97-AF65-F5344CB8AC3E}">
        <p14:creationId xmlns:p14="http://schemas.microsoft.com/office/powerpoint/2010/main" val="301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D794A-8053-485E-A684-15591283E709}"/>
              </a:ext>
            </a:extLst>
          </p:cNvPr>
          <p:cNvSpPr txBox="1"/>
          <p:nvPr/>
        </p:nvSpPr>
        <p:spPr>
          <a:xfrm>
            <a:off x="436880" y="274320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Argon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E37E-8101-4507-9798-801748EA4A01}"/>
              </a:ext>
            </a:extLst>
          </p:cNvPr>
          <p:cNvSpPr txBox="1"/>
          <p:nvPr/>
        </p:nvSpPr>
        <p:spPr>
          <a:xfrm>
            <a:off x="1131361" y="1408517"/>
            <a:ext cx="72042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Noble gas </a:t>
            </a:r>
            <a:r>
              <a:rPr lang="en-GB" sz="4000" dirty="0">
                <a:sym typeface="Wingdings" panose="05000000000000000000" pitchFamily="2" charset="2"/>
              </a:rPr>
              <a:t></a:t>
            </a:r>
            <a:r>
              <a:rPr lang="en-GB" sz="4000" dirty="0"/>
              <a:t> inert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Does not react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Monoatomic as liquid and gas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Simple Force-Field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023BB-C2AE-46A4-AFC0-74ADCD0C0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43" y="241635"/>
            <a:ext cx="3375165" cy="4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3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D794A-8053-485E-A684-15591283E709}"/>
              </a:ext>
            </a:extLst>
          </p:cNvPr>
          <p:cNvSpPr txBox="1"/>
          <p:nvPr/>
        </p:nvSpPr>
        <p:spPr>
          <a:xfrm>
            <a:off x="436880" y="274320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Force-Field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E37E-8101-4507-9798-801748EA4A01}"/>
              </a:ext>
            </a:extLst>
          </p:cNvPr>
          <p:cNvSpPr txBox="1"/>
          <p:nvPr/>
        </p:nvSpPr>
        <p:spPr>
          <a:xfrm>
            <a:off x="760971" y="1906228"/>
            <a:ext cx="72042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Pauli-Repulsion</a:t>
            </a:r>
            <a:endParaRPr lang="en-GB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Prevents overlapping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London-Dispersion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Induced </a:t>
            </a:r>
            <a:r>
              <a:rPr lang="en-GB" sz="3200" dirty="0" err="1"/>
              <a:t>dipol-dipol</a:t>
            </a:r>
            <a:r>
              <a:rPr lang="en-GB" sz="3200" dirty="0"/>
              <a:t> interaction</a:t>
            </a:r>
          </a:p>
          <a:p>
            <a:pPr lvl="1"/>
            <a:endParaRPr lang="en-GB" sz="3200" dirty="0"/>
          </a:p>
          <a:p>
            <a:r>
              <a:rPr lang="en-GB" sz="4000" dirty="0">
                <a:sym typeface="Wingdings" panose="05000000000000000000" pitchFamily="2" charset="2"/>
              </a:rPr>
              <a:t> Lennard-Jones Potential</a:t>
            </a:r>
            <a:endParaRPr lang="en-GB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561AAD-5A7F-4645-A1E7-82AE7CE9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22" y="0"/>
            <a:ext cx="6046678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03A63C-3FD7-42C1-A6DD-AE841CB8D55B}"/>
              </a:ext>
            </a:extLst>
          </p:cNvPr>
          <p:cNvSpPr txBox="1"/>
          <p:nvPr/>
        </p:nvSpPr>
        <p:spPr>
          <a:xfrm>
            <a:off x="6485811" y="3259723"/>
            <a:ext cx="333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Lennard-Jones Potential</a:t>
            </a:r>
          </a:p>
        </p:txBody>
      </p:sp>
    </p:spTree>
    <p:extLst>
      <p:ext uri="{BB962C8B-B14F-4D97-AF65-F5344CB8AC3E}">
        <p14:creationId xmlns:p14="http://schemas.microsoft.com/office/powerpoint/2010/main" val="265136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D794A-8053-485E-A684-15591283E709}"/>
              </a:ext>
            </a:extLst>
          </p:cNvPr>
          <p:cNvSpPr txBox="1"/>
          <p:nvPr/>
        </p:nvSpPr>
        <p:spPr>
          <a:xfrm>
            <a:off x="436880" y="274320"/>
            <a:ext cx="10017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Force-Field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2E37E-8101-4507-9798-801748EA4A01}"/>
              </a:ext>
            </a:extLst>
          </p:cNvPr>
          <p:cNvSpPr txBox="1"/>
          <p:nvPr/>
        </p:nvSpPr>
        <p:spPr>
          <a:xfrm>
            <a:off x="760971" y="1906228"/>
            <a:ext cx="720427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Pauli-Repulsion</a:t>
            </a:r>
            <a:endParaRPr lang="en-GB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Prevents overlapping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London-Dispersion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Induced </a:t>
            </a:r>
            <a:r>
              <a:rPr lang="en-GB" sz="3200" dirty="0" err="1"/>
              <a:t>dipol-dipol</a:t>
            </a:r>
            <a:r>
              <a:rPr lang="en-GB" sz="3200" dirty="0"/>
              <a:t> interaction</a:t>
            </a:r>
          </a:p>
          <a:p>
            <a:pPr lvl="1"/>
            <a:endParaRPr lang="en-GB" sz="3200" dirty="0"/>
          </a:p>
          <a:p>
            <a:r>
              <a:rPr lang="en-GB" sz="4000" dirty="0">
                <a:sym typeface="Wingdings" panose="05000000000000000000" pitchFamily="2" charset="2"/>
              </a:rPr>
              <a:t> Lennard-Jones Potential</a:t>
            </a:r>
            <a:endParaRPr lang="en-GB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561AAD-5A7F-4645-A1E7-82AE7CE9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22" y="0"/>
            <a:ext cx="6046678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03A63C-3FD7-42C1-A6DD-AE841CB8D55B}"/>
              </a:ext>
            </a:extLst>
          </p:cNvPr>
          <p:cNvSpPr txBox="1"/>
          <p:nvPr/>
        </p:nvSpPr>
        <p:spPr>
          <a:xfrm>
            <a:off x="6485811" y="3259723"/>
            <a:ext cx="333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Lennard-Jones Potential</a:t>
            </a:r>
          </a:p>
        </p:txBody>
      </p:sp>
    </p:spTree>
    <p:extLst>
      <p:ext uri="{BB962C8B-B14F-4D97-AF65-F5344CB8AC3E}">
        <p14:creationId xmlns:p14="http://schemas.microsoft.com/office/powerpoint/2010/main" val="17641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Office Theme</vt:lpstr>
      <vt:lpstr>Phase Transitions of Argon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Transitions of Argon</dc:title>
  <dc:creator>Hewett, Sebastian</dc:creator>
  <cp:lastModifiedBy>Hewett, Sebastian</cp:lastModifiedBy>
  <cp:revision>6</cp:revision>
  <dcterms:created xsi:type="dcterms:W3CDTF">2019-03-21T13:32:04Z</dcterms:created>
  <dcterms:modified xsi:type="dcterms:W3CDTF">2019-03-22T08:20:10Z</dcterms:modified>
</cp:coreProperties>
</file>