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6" r:id="rId5"/>
    <p:sldId id="257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617B5-E849-45AF-86D2-CC2AF37F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ED2CC-ADA4-49FC-A573-958C1497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A9BAB-DF13-4D43-9B0E-3B8CF26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4F4C0-676D-4B19-80FE-BAAD5535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35D88-241A-4C16-8083-54E8903D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70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2393-9330-4A10-B896-C2F0D99F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4F54E-9E42-4E6D-8E06-9E0CF299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33078-C915-4AD6-B1C9-5D511287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99B5B-1D74-4D53-976E-2D091DD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4EBFC-FBA9-42D3-BAE4-10876CB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3E676E-DD14-4898-A927-542A51B3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A140E-34D5-4A4B-9DCD-729C06C2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AB321-74AA-436A-A550-476DC5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7574A-0747-48A9-81E7-E63B363E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1DDB3-3901-40EF-849D-70312DE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2AC06-25FD-4EAB-8094-570F2586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B97AF-0BDA-4CE2-9F55-72805709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5815E-6727-4A96-9D0E-E71A7DBD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5BCD8-3D13-4534-8BFD-EADB42A0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9B8EC-147E-4656-98CF-9ABE324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B5E6-7781-4209-A56E-53C65224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31D8E-1E48-4474-AC0D-1CBB9D50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14AB6-5829-4198-B6F4-EFE173B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6613-313D-464D-BFB8-5343094C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B4862-A913-43E5-9975-CD522A4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1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686F-E419-430B-ABF7-45388575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A301F-0DE3-466A-8B6A-D16A29D33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469BE4-994C-4BEA-8F26-06FD8D23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AFFFB-A206-4824-A9C5-99CA079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AC05A-966D-45B5-AA1D-6195282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4C080-45F5-439B-B4C0-66335DDD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EB05A-2E06-4CAA-9691-2C8315AF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F2431B-268C-4AF0-A4F4-803F5E6A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A5856-1B6A-405E-945F-646EE5E3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8DEB5-FDC9-4AF1-AF74-10843BD0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AB71B-A53C-446D-9B16-ACA693AC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3E05F7-011C-4BCF-9B8A-3A7A812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3648B-2B9C-4F8A-9F57-E9628EE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16871-8315-4CB3-B34E-691C507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8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6AC76-2921-47B8-982C-C4719A4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B99BA5-BB59-4D0B-84F4-8865C989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6DB2B-9160-4BD6-B2B9-6EEFA138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28E2D-E10E-4244-9B0A-49C616DD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71A28-A6FC-4373-A713-4BE2CEE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DF208-29BB-4A86-9346-FD34FF3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BB331-ECF6-4208-B81F-1D8674C5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88BAA-3BE0-42EA-AD95-CE2A3D1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8F81C-688D-4FEC-A83F-4CF2017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7D4F0B-DBEC-4CAB-91B6-4F03896D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8C3B-5E10-4586-AF8A-4307C55E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E48EF-B215-47DB-A47E-F9C9E12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A6D8-CA19-4875-84A5-3D923B7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7159-A0D8-406B-9040-71B27344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F2E79-2E08-4370-A509-6A3FDAA1E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1073EB-1454-479B-A608-988E920D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6528C-19A4-4F67-9A9E-C06607C8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BD017-46CD-489F-BCA3-5D920AB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41272-7007-409A-87EB-1BD8370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3B4EB-C40A-4BD6-A706-3623973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6EA0-A3D5-4B30-92ED-387E9ED2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8AE15-5B72-4418-B353-DA3A354A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A9C1-38D4-4E0C-B98D-0056F1D5FDC4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99372-5AAC-4FF2-A52E-7B1990BA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9FC21-9CFB-4F7B-9C9C-5A1717D5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1249-8804-48FD-AD7F-A8A26C57D9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49914CE-77BD-42BC-B19C-49BF46CCC4A0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51800-6288-4B7F-8205-7BBF87D7DAC5}"/>
              </a:ext>
            </a:extLst>
          </p:cNvPr>
          <p:cNvSpPr/>
          <p:nvPr/>
        </p:nvSpPr>
        <p:spPr>
          <a:xfrm>
            <a:off x="830510" y="2094335"/>
            <a:ext cx="8800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Maximal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Representative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Subsampling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5BA93E6-D092-4D6B-AD66-9F5BDF81C8F4}"/>
              </a:ext>
            </a:extLst>
          </p:cNvPr>
          <p:cNvCxnSpPr>
            <a:cxnSpLocks/>
          </p:cNvCxnSpPr>
          <p:nvPr/>
        </p:nvCxnSpPr>
        <p:spPr>
          <a:xfrm>
            <a:off x="913637" y="3169343"/>
            <a:ext cx="959734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17B181E-C951-4A2D-9FD6-2F0256A4188F}"/>
              </a:ext>
            </a:extLst>
          </p:cNvPr>
          <p:cNvSpPr/>
          <p:nvPr/>
        </p:nvSpPr>
        <p:spPr>
          <a:xfrm>
            <a:off x="830510" y="3387917"/>
            <a:ext cx="8800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latin typeface="Rockwell" panose="02060603020205020403" pitchFamily="18" charset="0"/>
              </a:rPr>
              <a:t>Laksan Nathan</a:t>
            </a:r>
            <a:endParaRPr lang="de-DE" sz="1400" b="1" dirty="0">
              <a:latin typeface="Rockwell" panose="02060603020205020403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0CD07B-7089-42F6-9C88-1AF3FDCFA438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BB63AA7-0196-40D0-B52E-8B5C149C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242387"/>
            <a:ext cx="5619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Bisher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GESIS</a:t>
            </a:r>
            <a:r>
              <a:rPr lang="de-DE" sz="2400" dirty="0"/>
              <a:t> zugeordnet wird, markiere Teilnehmer als „repräsentativ“.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Falls </a:t>
            </a:r>
            <a:r>
              <a:rPr lang="de-DE" sz="2400" dirty="0" err="1"/>
              <a:t>GBS</a:t>
            </a:r>
            <a:r>
              <a:rPr lang="de-DE" sz="2400" dirty="0"/>
              <a:t> Teilnehmer </a:t>
            </a:r>
            <a:r>
              <a:rPr lang="de-DE" sz="2400" dirty="0" err="1"/>
              <a:t>GBS</a:t>
            </a:r>
            <a:r>
              <a:rPr lang="de-DE" sz="2400" dirty="0"/>
              <a:t> zugeordnet wird, markiere Teilnehmer als „nicht repräsentativ“.</a:t>
            </a:r>
          </a:p>
          <a:p>
            <a:endParaRPr lang="de-DE" sz="2400" dirty="0"/>
          </a:p>
          <a:p>
            <a:r>
              <a:rPr lang="de-DE" sz="2400" dirty="0"/>
              <a:t>Aus allen markierten Teilnehmern (2), entferne Teilnehmer mit höchster zugeordneter </a:t>
            </a:r>
            <a:r>
              <a:rPr lang="de-DE" sz="2400" dirty="0" err="1"/>
              <a:t>WSK</a:t>
            </a:r>
            <a:r>
              <a:rPr lang="de-DE" sz="2400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6172201" y="1242387"/>
            <a:ext cx="53149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Neu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r>
              <a:rPr lang="de-DE" sz="2400" dirty="0"/>
              <a:t>Betrachte </a:t>
            </a:r>
            <a:r>
              <a:rPr lang="de-DE" sz="2400" dirty="0" err="1"/>
              <a:t>GBS</a:t>
            </a:r>
            <a:r>
              <a:rPr lang="de-DE" sz="2400" dirty="0"/>
              <a:t> Teilnehmer.</a:t>
            </a:r>
          </a:p>
          <a:p>
            <a:endParaRPr lang="de-DE" sz="2400" dirty="0"/>
          </a:p>
          <a:p>
            <a:r>
              <a:rPr lang="de-DE" sz="2400" dirty="0"/>
              <a:t>Die zugeordneten </a:t>
            </a:r>
            <a:r>
              <a:rPr lang="de-DE" sz="2400" dirty="0" err="1"/>
              <a:t>Wahrscheinlicheiten</a:t>
            </a:r>
            <a:r>
              <a:rPr lang="de-DE" sz="2400" dirty="0"/>
              <a:t> </a:t>
            </a:r>
          </a:p>
          <a:p>
            <a:r>
              <a:rPr lang="de-DE" sz="2400" dirty="0"/>
              <a:t>(1 = „aus </a:t>
            </a:r>
            <a:r>
              <a:rPr lang="de-DE" sz="2400" dirty="0" err="1"/>
              <a:t>GBS</a:t>
            </a:r>
            <a:r>
              <a:rPr lang="de-DE" sz="2400" dirty="0"/>
              <a:t>“, 0 = „aus </a:t>
            </a:r>
            <a:r>
              <a:rPr lang="de-DE" sz="2400" dirty="0" err="1"/>
              <a:t>GESIS</a:t>
            </a:r>
            <a:r>
              <a:rPr lang="de-DE" sz="2400" dirty="0"/>
              <a:t>“)</a:t>
            </a:r>
          </a:p>
          <a:p>
            <a:endParaRPr lang="de-DE" sz="2400" dirty="0"/>
          </a:p>
          <a:p>
            <a:r>
              <a:rPr lang="de-DE" sz="2400" dirty="0"/>
              <a:t>Entferne Teilnehmer entsprechend ihrer </a:t>
            </a:r>
            <a:r>
              <a:rPr lang="de-DE" sz="2400" dirty="0" err="1"/>
              <a:t>WSK</a:t>
            </a:r>
            <a:r>
              <a:rPr lang="de-DE" sz="2400" dirty="0"/>
              <a:t> (</a:t>
            </a:r>
            <a:r>
              <a:rPr lang="de-DE" sz="2400" b="1" dirty="0" err="1"/>
              <a:t>Softmax</a:t>
            </a:r>
            <a:r>
              <a:rPr lang="de-DE" sz="2400" dirty="0"/>
              <a:t> </a:t>
            </a:r>
            <a:r>
              <a:rPr lang="de-DE" sz="2400" b="1" dirty="0" err="1"/>
              <a:t>Temperature</a:t>
            </a:r>
            <a:r>
              <a:rPr lang="de-DE" sz="2400" b="1" dirty="0"/>
              <a:t> Sampling</a:t>
            </a:r>
            <a:r>
              <a:rPr lang="de-DE" sz="2400" dirty="0"/>
              <a:t>).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Löst das Problem der „S-förmigen“ ROC Kurve.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188566"/>
            <a:ext cx="5314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dirty="0"/>
              <a:t>Betrachte </a:t>
            </a:r>
            <a:r>
              <a:rPr lang="de-DE" sz="2800" dirty="0" err="1"/>
              <a:t>GBS</a:t>
            </a:r>
            <a:r>
              <a:rPr lang="de-DE" sz="2800" dirty="0"/>
              <a:t> Teilnehmer</a:t>
            </a:r>
          </a:p>
        </p:txBody>
      </p:sp>
    </p:spTree>
    <p:extLst>
      <p:ext uri="{BB962C8B-B14F-4D97-AF65-F5344CB8AC3E}">
        <p14:creationId xmlns:p14="http://schemas.microsoft.com/office/powerpoint/2010/main" val="875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7109B4-7DAD-4448-A684-D23D5CBD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042362"/>
            <a:ext cx="6524626" cy="43497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5BF424F-D6B0-419A-BBDE-CDFECE4EA433}"/>
              </a:ext>
            </a:extLst>
          </p:cNvPr>
          <p:cNvSpPr txBox="1"/>
          <p:nvPr/>
        </p:nvSpPr>
        <p:spPr>
          <a:xfrm>
            <a:off x="6477002" y="566112"/>
            <a:ext cx="54101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 jeder Iteration werden </a:t>
            </a:r>
            <a:r>
              <a:rPr lang="de-DE" sz="2400" i="1" dirty="0" err="1"/>
              <a:t>drop</a:t>
            </a:r>
            <a:r>
              <a:rPr lang="de-DE" sz="2400" i="1" dirty="0"/>
              <a:t>=20 </a:t>
            </a:r>
            <a:r>
              <a:rPr lang="de-DE" sz="2400" dirty="0"/>
              <a:t>Teilnehmer der </a:t>
            </a:r>
            <a:r>
              <a:rPr lang="de-DE" sz="2400" dirty="0" err="1"/>
              <a:t>GBS</a:t>
            </a:r>
            <a:r>
              <a:rPr lang="de-DE" sz="2400" dirty="0"/>
              <a:t> entfernt.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AUC</a:t>
            </a:r>
            <a:r>
              <a:rPr lang="de-DE" sz="2400" dirty="0">
                <a:sym typeface="Wingdings" panose="05000000000000000000" pitchFamily="2" charset="2"/>
              </a:rPr>
              <a:t> = 0.5 ist kein geeignetes Abbruchkriterium (wegen zu hoher Varianz).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Wann haben wir genug Instanzen entfernt?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     oder: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Wann sind die übrigen </a:t>
            </a:r>
            <a:r>
              <a:rPr lang="de-DE" sz="2400" dirty="0" err="1">
                <a:sym typeface="Wingdings" panose="05000000000000000000" pitchFamily="2" charset="2"/>
              </a:rPr>
              <a:t>GBS</a:t>
            </a:r>
            <a:r>
              <a:rPr lang="de-DE" sz="2400" dirty="0">
                <a:sym typeface="Wingdings" panose="05000000000000000000" pitchFamily="2" charset="2"/>
              </a:rPr>
              <a:t> Teilnehmer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wirklich nicht mehr von </a:t>
            </a:r>
            <a:r>
              <a:rPr lang="de-DE" sz="2400" dirty="0" err="1">
                <a:sym typeface="Wingdings" panose="05000000000000000000" pitchFamily="2" charset="2"/>
              </a:rPr>
              <a:t>GESIS</a:t>
            </a:r>
            <a:r>
              <a:rPr lang="de-DE" sz="2400" dirty="0">
                <a:sym typeface="Wingdings" panose="05000000000000000000" pitchFamily="2" charset="2"/>
              </a:rPr>
              <a:t> und</a:t>
            </a:r>
          </a:p>
          <a:p>
            <a:r>
              <a:rPr lang="de-DE" sz="2400" dirty="0">
                <a:sym typeface="Wingdings" panose="05000000000000000000" pitchFamily="2" charset="2"/>
              </a:rPr>
              <a:t>     Allensbach zu unterscheiden?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26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A0EC03-AD6E-4F0C-ACC3-F6D6B8F0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95" y="59698"/>
            <a:ext cx="4624388" cy="308292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095550A-953D-402C-996B-6511843A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63" y="3142624"/>
            <a:ext cx="5487650" cy="3658433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593CC4-83A8-48EE-8AC0-574538AC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3" y="3142623"/>
            <a:ext cx="5487650" cy="36584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23C3EC-C326-46AD-A90A-643FC5CE6924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 err="1"/>
              <a:t>GESIS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169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BB6C5B-2655-459F-ABB2-630151D8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86" y="0"/>
            <a:ext cx="4743436" cy="316229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54C076-8096-4A83-9282-A3CCEB0ED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9" y="3136384"/>
            <a:ext cx="5585226" cy="372348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B129A2-FC50-40C1-8F9B-22EA59D45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5" y="3169129"/>
            <a:ext cx="5421640" cy="361442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F74C60-DA0B-4B66-816B-1AD6D3BCAA82}"/>
              </a:ext>
            </a:extLst>
          </p:cNvPr>
          <p:cNvSpPr txBox="1"/>
          <p:nvPr/>
        </p:nvSpPr>
        <p:spPr>
          <a:xfrm>
            <a:off x="953946" y="385442"/>
            <a:ext cx="53149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Kolmogorov-Smirnov Test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Abbruchkriterium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Early </a:t>
            </a:r>
            <a:r>
              <a:rPr lang="de-DE" sz="2400" dirty="0" err="1"/>
              <a:t>Stopping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/>
              <a:t>Hier auf: </a:t>
            </a:r>
            <a:r>
              <a:rPr lang="de-DE" sz="2400" b="1" dirty="0" err="1"/>
              <a:t>GBS</a:t>
            </a:r>
            <a:r>
              <a:rPr lang="de-DE" sz="2400" dirty="0"/>
              <a:t> und </a:t>
            </a:r>
            <a:r>
              <a:rPr lang="de-DE" sz="2400" b="1" dirty="0"/>
              <a:t>Allensbach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905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2CA845-0F81-406B-A107-F0B2478EAB1F}"/>
              </a:ext>
            </a:extLst>
          </p:cNvPr>
          <p:cNvSpPr txBox="1"/>
          <p:nvPr/>
        </p:nvSpPr>
        <p:spPr>
          <a:xfrm>
            <a:off x="400051" y="1842462"/>
            <a:ext cx="5010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Allensbach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Geburtsjahr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Erwerbstaetigkeit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Soziale </a:t>
            </a:r>
            <a:r>
              <a:rPr lang="de-DE" sz="2400" dirty="0" err="1"/>
              <a:t>Unterstuetzung</a:t>
            </a:r>
            <a:endParaRPr lang="de-DE" sz="2400" dirty="0"/>
          </a:p>
          <a:p>
            <a:endParaRPr lang="de-DE" sz="2400" dirty="0"/>
          </a:p>
          <a:p>
            <a:r>
              <a:rPr lang="en-US" sz="2400" dirty="0"/>
              <a:t>['</a:t>
            </a:r>
            <a:r>
              <a:rPr lang="en-US" sz="2400" dirty="0" err="1"/>
              <a:t>a12d021a</a:t>
            </a:r>
            <a:r>
              <a:rPr lang="en-US" sz="2400" dirty="0"/>
              <a:t>' '</a:t>
            </a:r>
            <a:r>
              <a:rPr lang="en-US" sz="2400" dirty="0" err="1"/>
              <a:t>a12d024a</a:t>
            </a:r>
            <a:r>
              <a:rPr lang="en-US" sz="2400" dirty="0"/>
              <a:t>' '</a:t>
            </a:r>
            <a:r>
              <a:rPr lang="en-US" sz="2400" dirty="0" err="1"/>
              <a:t>dezg083a</a:t>
            </a:r>
            <a:r>
              <a:rPr lang="en-US" sz="2400" dirty="0"/>
              <a:t>'] not in index</a:t>
            </a:r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178C71-96E3-43B5-BD39-37260790EF2D}"/>
              </a:ext>
            </a:extLst>
          </p:cNvPr>
          <p:cNvSpPr txBox="1"/>
          <p:nvPr/>
        </p:nvSpPr>
        <p:spPr>
          <a:xfrm>
            <a:off x="5805985" y="1842462"/>
            <a:ext cx="53149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GESIS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Geburtjahr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Geschlecht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Entspannt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Kuenstlerisches</a:t>
            </a:r>
            <a:r>
              <a:rPr lang="de-DE" sz="2400" dirty="0"/>
              <a:t> Interesse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Resilienz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Faulheit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Phantasievoll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err="1"/>
              <a:t>Nervoes</a:t>
            </a: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Hoechster </a:t>
            </a:r>
            <a:r>
              <a:rPr lang="de-DE" sz="2400" dirty="0" err="1"/>
              <a:t>Bildungsabschluss</a:t>
            </a:r>
            <a:r>
              <a:rPr lang="de-DE" sz="2400" dirty="0"/>
              <a:t>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1132C3-4307-4464-AA9B-2CFF6EF68862}"/>
              </a:ext>
            </a:extLst>
          </p:cNvPr>
          <p:cNvSpPr txBox="1"/>
          <p:nvPr/>
        </p:nvSpPr>
        <p:spPr>
          <a:xfrm>
            <a:off x="400051" y="788641"/>
            <a:ext cx="531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Variablen (Core)</a:t>
            </a:r>
          </a:p>
        </p:txBody>
      </p:sp>
    </p:spTree>
    <p:extLst>
      <p:ext uri="{BB962C8B-B14F-4D97-AF65-F5344CB8AC3E}">
        <p14:creationId xmlns:p14="http://schemas.microsoft.com/office/powerpoint/2010/main" val="15868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1AB9E26-410C-4211-B4D6-1007F2CB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19075"/>
            <a:ext cx="12077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8</cp:revision>
  <dcterms:created xsi:type="dcterms:W3CDTF">2019-05-28T06:17:19Z</dcterms:created>
  <dcterms:modified xsi:type="dcterms:W3CDTF">2019-05-28T12:30:19Z</dcterms:modified>
</cp:coreProperties>
</file>