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73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12A7FF3-706F-482B-B5B1-81FBBAA7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7" y="-29874"/>
            <a:ext cx="5215461" cy="695394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FF7741-5D22-405C-BD61-691DF896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39A6A9-6239-47C8-9B71-B13B1FEE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98483"/>
            <a:ext cx="4124325" cy="297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6691B7-6714-4978-8F5B-32048660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4" y="1498483"/>
            <a:ext cx="348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flipH="1">
            <a:off x="7077476" y="3744943"/>
            <a:ext cx="1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154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90</cp:revision>
  <dcterms:created xsi:type="dcterms:W3CDTF">2018-11-21T21:23:24Z</dcterms:created>
  <dcterms:modified xsi:type="dcterms:W3CDTF">2019-01-06T13:09:21Z</dcterms:modified>
</cp:coreProperties>
</file>