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70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39155A-4E49-48D6-B5B0-B9454710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071687"/>
            <a:ext cx="6267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6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7077476" y="3744943"/>
            <a:ext cx="1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154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89</cp:revision>
  <dcterms:created xsi:type="dcterms:W3CDTF">2018-11-21T21:23:24Z</dcterms:created>
  <dcterms:modified xsi:type="dcterms:W3CDTF">2019-01-02T16:06:12Z</dcterms:modified>
</cp:coreProperties>
</file>