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8" r:id="rId4"/>
    <p:sldId id="256" r:id="rId5"/>
    <p:sldId id="257" r:id="rId6"/>
    <p:sldId id="262" r:id="rId7"/>
    <p:sldId id="259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4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6617B5-E849-45AF-86D2-CC2AF37F9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AAED2CC-ADA4-49FC-A573-958C1497E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FA9BAB-DF13-4D43-9B0E-3B8CF26C0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A9C1-38D4-4E0C-B98D-0056F1D5FDC4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54F4C0-676D-4B19-80FE-BAAD5535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335D88-241A-4C16-8083-54E8903DC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1249-8804-48FD-AD7F-A8A26C57D9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6700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982393-9330-4A10-B896-C2F0D99FB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134F54E-9E42-4E6D-8E06-9E0CF2998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633078-C915-4AD6-B1C9-5D5112870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A9C1-38D4-4E0C-B98D-0056F1D5FDC4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E99B5B-1D74-4D53-976E-2D091DDE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74EBFC-FBA9-42D3-BAE4-10876CB69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1249-8804-48FD-AD7F-A8A26C57D9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8211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B3E676E-DD14-4898-A927-542A51B368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98A140E-34D5-4A4B-9DCD-729C06C26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FAB321-74AA-436A-A550-476DC58E6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A9C1-38D4-4E0C-B98D-0056F1D5FDC4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7574A-0747-48A9-81E7-E63B363E4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21DDB3-3901-40EF-849D-70312DEE8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1249-8804-48FD-AD7F-A8A26C57D9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2513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22AC06-25FD-4EAB-8094-570F25863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BB97AF-0BDA-4CE2-9F55-72805709E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B5815E-6727-4A96-9D0E-E71A7DBDE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A9C1-38D4-4E0C-B98D-0056F1D5FDC4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B5BCD8-3D13-4534-8BFD-EADB42A0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59B8EC-147E-4656-98CF-9ABE324B7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1249-8804-48FD-AD7F-A8A26C57D9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407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15B5E6-7781-4209-A56E-53C65224C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531D8E-1E48-4474-AC0D-1CBB9D509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614AB6-5829-4198-B6F4-EFE173B23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A9C1-38D4-4E0C-B98D-0056F1D5FDC4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FF6613-313D-464D-BFB8-5343094C1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4B4862-A913-43E5-9975-CD522A4C8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1249-8804-48FD-AD7F-A8A26C57D9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2153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02686F-E419-430B-ABF7-453885754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6A301F-0DE3-466A-8B6A-D16A29D33B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469BE4-994C-4BEA-8F26-06FD8D233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EAFFFB-A206-4824-A9C5-99CA079C7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A9C1-38D4-4E0C-B98D-0056F1D5FDC4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AAC05A-966D-45B5-AA1D-6195282F5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C4C080-45F5-439B-B4C0-66335DDD9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1249-8804-48FD-AD7F-A8A26C57D9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1903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6EB05A-2E06-4CAA-9691-2C8315AFE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F2431B-268C-4AF0-A4F4-803F5E6AC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69A5856-1B6A-405E-945F-646EE5E34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C88DEB5-FDC9-4AF1-AF74-10843BD03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F6AB71B-A53C-446D-9B16-ACA693AC6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E3E05F7-011C-4BCF-9B8A-3A7A812AA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A9C1-38D4-4E0C-B98D-0056F1D5FDC4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AC3648B-2B9C-4F8A-9F57-E9628EE3F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6A16871-8315-4CB3-B34E-691C50766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1249-8804-48FD-AD7F-A8A26C57D9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8580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56AC76-2921-47B8-982C-C4719A44F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FB99BA5-BB59-4D0B-84F4-8865C9896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A9C1-38D4-4E0C-B98D-0056F1D5FDC4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B6DB2B-9160-4BD6-B2B9-6EEFA138E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728E2D-E10E-4244-9B0A-49C616DDE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1249-8804-48FD-AD7F-A8A26C57D9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2222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F071A28-A6FC-4373-A713-4BE2CEE6D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A9C1-38D4-4E0C-B98D-0056F1D5FDC4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C2DF208-29BB-4A86-9346-FD34FF3EE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2BB331-ECF6-4208-B81F-1D8674C59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1249-8804-48FD-AD7F-A8A26C57D9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0051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588BAA-3BE0-42EA-AD95-CE2A3D12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B8F81C-688D-4FEC-A83F-4CF2017A0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87D4F0B-DBEC-4CAB-91B6-4F03896DB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F28C3B-5E10-4586-AF8A-4307C55E5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A9C1-38D4-4E0C-B98D-0056F1D5FDC4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BE48EF-B215-47DB-A47E-F9C9E12CE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477A6D8-CA19-4875-84A5-3D923B78F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1249-8804-48FD-AD7F-A8A26C57D9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6302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457159-A0D8-406B-9040-71B273441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E5F2E79-2E08-4370-A509-6A3FDAA1E1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01073EB-1454-479B-A608-988E920D4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16528C-19A4-4F67-9A9E-C06607C8D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A9C1-38D4-4E0C-B98D-0056F1D5FDC4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7BD017-46CD-489F-BCA3-5D920ABD6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341272-7007-409A-87EB-1BD8370CB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1249-8804-48FD-AD7F-A8A26C57D9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06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943B4EB-C40A-4BD6-A706-362397331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9B6EA0-A3D5-4B30-92ED-387E9ED2D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C8AE15-5B72-4418-B353-DA3A354AD3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DA9C1-38D4-4E0C-B98D-0056F1D5FDC4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699372-5AAC-4FF2-A52E-7B1990BAD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59FC21-9CFB-4F7B-9C9C-5A1717D518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51249-8804-48FD-AD7F-A8A26C57D9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418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949914CE-77BD-42BC-B19C-49BF46CCC4A0}"/>
              </a:ext>
            </a:extLst>
          </p:cNvPr>
          <p:cNvSpPr/>
          <p:nvPr/>
        </p:nvSpPr>
        <p:spPr>
          <a:xfrm>
            <a:off x="0" y="6041471"/>
            <a:ext cx="12192000" cy="8165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FB51800-6288-4B7F-8205-7BBF87D7DAC5}"/>
              </a:ext>
            </a:extLst>
          </p:cNvPr>
          <p:cNvSpPr/>
          <p:nvPr/>
        </p:nvSpPr>
        <p:spPr>
          <a:xfrm>
            <a:off x="830510" y="2094335"/>
            <a:ext cx="88000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 err="1">
                <a:solidFill>
                  <a:srgbClr val="000000"/>
                </a:solidFill>
                <a:latin typeface="Rockwell" panose="02060603020205020403" pitchFamily="18" charset="0"/>
              </a:rPr>
              <a:t>Discriminative</a:t>
            </a:r>
            <a:r>
              <a:rPr lang="de-DE" sz="2800" b="1" dirty="0">
                <a:solidFill>
                  <a:srgbClr val="000000"/>
                </a:solidFill>
                <a:latin typeface="Rockwell" panose="02060603020205020403" pitchFamily="18" charset="0"/>
              </a:rPr>
              <a:t> </a:t>
            </a:r>
            <a:r>
              <a:rPr lang="de-DE" sz="2800" b="1" dirty="0" err="1">
                <a:solidFill>
                  <a:srgbClr val="000000"/>
                </a:solidFill>
                <a:latin typeface="Rockwell" panose="02060603020205020403" pitchFamily="18" charset="0"/>
              </a:rPr>
              <a:t>Machine</a:t>
            </a:r>
            <a:r>
              <a:rPr lang="de-DE" sz="2800" b="1" dirty="0">
                <a:solidFill>
                  <a:srgbClr val="000000"/>
                </a:solidFill>
                <a:latin typeface="Rockwell" panose="02060603020205020403" pitchFamily="18" charset="0"/>
              </a:rPr>
              <a:t> Learning </a:t>
            </a:r>
          </a:p>
          <a:p>
            <a:r>
              <a:rPr lang="de-DE" sz="2800" b="1" dirty="0" err="1">
                <a:solidFill>
                  <a:srgbClr val="000000"/>
                </a:solidFill>
                <a:latin typeface="Rockwell" panose="02060603020205020403" pitchFamily="18" charset="0"/>
              </a:rPr>
              <a:t>for</a:t>
            </a:r>
            <a:r>
              <a:rPr lang="de-DE" sz="2800" b="1" dirty="0">
                <a:solidFill>
                  <a:srgbClr val="000000"/>
                </a:solidFill>
                <a:latin typeface="Rockwell" panose="02060603020205020403" pitchFamily="18" charset="0"/>
              </a:rPr>
              <a:t> Maximal </a:t>
            </a:r>
            <a:r>
              <a:rPr lang="de-DE" sz="2800" b="1" dirty="0" err="1">
                <a:solidFill>
                  <a:srgbClr val="000000"/>
                </a:solidFill>
                <a:latin typeface="Rockwell" panose="02060603020205020403" pitchFamily="18" charset="0"/>
              </a:rPr>
              <a:t>Representative</a:t>
            </a:r>
            <a:r>
              <a:rPr lang="de-DE" sz="2800" b="1" dirty="0">
                <a:solidFill>
                  <a:srgbClr val="000000"/>
                </a:solidFill>
                <a:latin typeface="Rockwell" panose="02060603020205020403" pitchFamily="18" charset="0"/>
              </a:rPr>
              <a:t> Subsampling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05BA93E6-D092-4D6B-AD66-9F5BDF81C8F4}"/>
              </a:ext>
            </a:extLst>
          </p:cNvPr>
          <p:cNvCxnSpPr>
            <a:cxnSpLocks/>
          </p:cNvCxnSpPr>
          <p:nvPr/>
        </p:nvCxnSpPr>
        <p:spPr>
          <a:xfrm>
            <a:off x="913637" y="3169343"/>
            <a:ext cx="9597345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917B181E-C951-4A2D-9FD6-2F0256A4188F}"/>
              </a:ext>
            </a:extLst>
          </p:cNvPr>
          <p:cNvSpPr/>
          <p:nvPr/>
        </p:nvSpPr>
        <p:spPr>
          <a:xfrm>
            <a:off x="830510" y="3387917"/>
            <a:ext cx="88000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b="1" dirty="0">
                <a:solidFill>
                  <a:srgbClr val="000000"/>
                </a:solidFill>
                <a:latin typeface="Rockwell" panose="02060603020205020403" pitchFamily="18" charset="0"/>
              </a:rPr>
              <a:t>Laksan Nathan</a:t>
            </a:r>
            <a:endParaRPr lang="de-DE" sz="1400" b="1" dirty="0">
              <a:latin typeface="Rockwell" panose="02060603020205020403" pitchFamily="18" charset="0"/>
            </a:endParaRP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990CD07B-7089-42F6-9C88-1AF3FDCFA438}"/>
              </a:ext>
            </a:extLst>
          </p:cNvPr>
          <p:cNvCxnSpPr>
            <a:cxnSpLocks/>
          </p:cNvCxnSpPr>
          <p:nvPr/>
        </p:nvCxnSpPr>
        <p:spPr>
          <a:xfrm>
            <a:off x="0" y="6041471"/>
            <a:ext cx="12192000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776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5BB63AA7-0196-40D0-B52E-8B5C149C7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205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742CA845-0F81-406B-A107-F0B2478EAB1F}"/>
              </a:ext>
            </a:extLst>
          </p:cNvPr>
          <p:cNvSpPr txBox="1"/>
          <p:nvPr/>
        </p:nvSpPr>
        <p:spPr>
          <a:xfrm>
            <a:off x="400051" y="1242387"/>
            <a:ext cx="561975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Bisher</a:t>
            </a:r>
            <a:r>
              <a:rPr lang="de-DE" sz="2400" dirty="0"/>
              <a:t>:</a:t>
            </a:r>
          </a:p>
          <a:p>
            <a:endParaRPr lang="de-DE" sz="2400" dirty="0"/>
          </a:p>
          <a:p>
            <a:pPr marL="457200" indent="-457200">
              <a:buFont typeface="+mj-lt"/>
              <a:buAutoNum type="arabicPeriod"/>
            </a:pPr>
            <a:r>
              <a:rPr lang="de-DE" sz="2400" dirty="0"/>
              <a:t>Falls </a:t>
            </a:r>
            <a:r>
              <a:rPr lang="de-DE" sz="2400" dirty="0" err="1"/>
              <a:t>GBS</a:t>
            </a:r>
            <a:r>
              <a:rPr lang="de-DE" sz="2400" dirty="0"/>
              <a:t> Teilnehmer </a:t>
            </a:r>
            <a:r>
              <a:rPr lang="de-DE" sz="2400" dirty="0" err="1"/>
              <a:t>GESIS</a:t>
            </a:r>
            <a:r>
              <a:rPr lang="de-DE" sz="2400" dirty="0"/>
              <a:t> zugeordnet wird, markiere Teilnehmer als „repräsentativ“.</a:t>
            </a:r>
          </a:p>
          <a:p>
            <a:pPr marL="457200" indent="-457200">
              <a:buFont typeface="+mj-lt"/>
              <a:buAutoNum type="arabicPeriod"/>
            </a:pPr>
            <a:endParaRPr lang="de-DE" sz="2400" dirty="0"/>
          </a:p>
          <a:p>
            <a:pPr marL="457200" indent="-457200">
              <a:buFont typeface="+mj-lt"/>
              <a:buAutoNum type="arabicPeriod"/>
            </a:pPr>
            <a:r>
              <a:rPr lang="de-DE" sz="2400" dirty="0"/>
              <a:t>Falls </a:t>
            </a:r>
            <a:r>
              <a:rPr lang="de-DE" sz="2400" dirty="0" err="1"/>
              <a:t>GBS</a:t>
            </a:r>
            <a:r>
              <a:rPr lang="de-DE" sz="2400" dirty="0"/>
              <a:t> Teilnehmer </a:t>
            </a:r>
            <a:r>
              <a:rPr lang="de-DE" sz="2400" dirty="0" err="1"/>
              <a:t>GBS</a:t>
            </a:r>
            <a:r>
              <a:rPr lang="de-DE" sz="2400" dirty="0"/>
              <a:t> zugeordnet wird, markiere Teilnehmer als „nicht repräsentativ“.</a:t>
            </a:r>
          </a:p>
          <a:p>
            <a:endParaRPr lang="de-DE" sz="2400" dirty="0"/>
          </a:p>
          <a:p>
            <a:r>
              <a:rPr lang="de-DE" sz="2400" dirty="0"/>
              <a:t>Aus allen markierten Teilnehmern (2), entferne Teilnehmer mit höchster zugeordneter </a:t>
            </a:r>
            <a:r>
              <a:rPr lang="de-DE" sz="2400" dirty="0" err="1"/>
              <a:t>WSK</a:t>
            </a:r>
            <a:r>
              <a:rPr lang="de-DE" sz="2400" dirty="0"/>
              <a:t>.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9178C71-96E3-43B5-BD39-37260790EF2D}"/>
              </a:ext>
            </a:extLst>
          </p:cNvPr>
          <p:cNvSpPr txBox="1"/>
          <p:nvPr/>
        </p:nvSpPr>
        <p:spPr>
          <a:xfrm>
            <a:off x="6172201" y="1242387"/>
            <a:ext cx="531494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Neu</a:t>
            </a:r>
            <a:r>
              <a:rPr lang="de-DE" sz="2400" dirty="0"/>
              <a:t>:</a:t>
            </a:r>
          </a:p>
          <a:p>
            <a:endParaRPr lang="de-DE" sz="2400" dirty="0"/>
          </a:p>
          <a:p>
            <a:r>
              <a:rPr lang="de-DE" sz="2400" dirty="0"/>
              <a:t>Betrachte </a:t>
            </a:r>
            <a:r>
              <a:rPr lang="de-DE" sz="2400" dirty="0" err="1"/>
              <a:t>GBS</a:t>
            </a:r>
            <a:r>
              <a:rPr lang="de-DE" sz="2400" dirty="0"/>
              <a:t> Teilnehmer.</a:t>
            </a:r>
          </a:p>
          <a:p>
            <a:endParaRPr lang="de-DE" sz="2400" dirty="0"/>
          </a:p>
          <a:p>
            <a:r>
              <a:rPr lang="de-DE" sz="2400" dirty="0"/>
              <a:t>Die zugeordneten </a:t>
            </a:r>
            <a:r>
              <a:rPr lang="de-DE" sz="2400" dirty="0" err="1"/>
              <a:t>Wahrscheinlicheiten</a:t>
            </a:r>
            <a:r>
              <a:rPr lang="de-DE" sz="2400" dirty="0"/>
              <a:t> </a:t>
            </a:r>
          </a:p>
          <a:p>
            <a:r>
              <a:rPr lang="de-DE" sz="2400" dirty="0"/>
              <a:t>(1 = „aus </a:t>
            </a:r>
            <a:r>
              <a:rPr lang="de-DE" sz="2400" dirty="0" err="1"/>
              <a:t>GBS</a:t>
            </a:r>
            <a:r>
              <a:rPr lang="de-DE" sz="2400" dirty="0"/>
              <a:t>“, 0 = „aus </a:t>
            </a:r>
            <a:r>
              <a:rPr lang="de-DE" sz="2400" dirty="0" err="1"/>
              <a:t>GESIS</a:t>
            </a:r>
            <a:r>
              <a:rPr lang="de-DE" sz="2400" dirty="0"/>
              <a:t>“)</a:t>
            </a:r>
          </a:p>
          <a:p>
            <a:endParaRPr lang="de-DE" sz="2400" dirty="0"/>
          </a:p>
          <a:p>
            <a:r>
              <a:rPr lang="de-DE" sz="2400" dirty="0"/>
              <a:t>Entferne Teilnehmer entsprechend ihrer </a:t>
            </a:r>
            <a:r>
              <a:rPr lang="de-DE" sz="2400" dirty="0" err="1"/>
              <a:t>WSK</a:t>
            </a:r>
            <a:r>
              <a:rPr lang="de-DE" sz="2400" dirty="0"/>
              <a:t> (</a:t>
            </a:r>
            <a:r>
              <a:rPr lang="de-DE" sz="2400" b="1" dirty="0" err="1"/>
              <a:t>Softmax</a:t>
            </a:r>
            <a:r>
              <a:rPr lang="de-DE" sz="2400" dirty="0"/>
              <a:t> </a:t>
            </a:r>
            <a:r>
              <a:rPr lang="de-DE" sz="2400" b="1" dirty="0" err="1"/>
              <a:t>Temperature</a:t>
            </a:r>
            <a:r>
              <a:rPr lang="de-DE" sz="2400" b="1" dirty="0"/>
              <a:t> Sampling</a:t>
            </a:r>
            <a:r>
              <a:rPr lang="de-DE" sz="2400" dirty="0"/>
              <a:t>).</a:t>
            </a:r>
          </a:p>
          <a:p>
            <a:endParaRPr lang="de-DE" sz="2400" dirty="0"/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de-DE" sz="2400" dirty="0">
                <a:sym typeface="Wingdings" panose="05000000000000000000" pitchFamily="2" charset="2"/>
              </a:rPr>
              <a:t>Löst das Problem der „S-förmigen“ ROC Kurve.</a:t>
            </a:r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41132C3-4307-4464-AA9B-2CFF6EF68862}"/>
              </a:ext>
            </a:extLst>
          </p:cNvPr>
          <p:cNvSpPr txBox="1"/>
          <p:nvPr/>
        </p:nvSpPr>
        <p:spPr>
          <a:xfrm>
            <a:off x="400051" y="188566"/>
            <a:ext cx="53149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2800" dirty="0"/>
          </a:p>
          <a:p>
            <a:r>
              <a:rPr lang="de-DE" sz="2800" dirty="0"/>
              <a:t>Betrachte </a:t>
            </a:r>
            <a:r>
              <a:rPr lang="de-DE" sz="2800" dirty="0" err="1"/>
              <a:t>GBS</a:t>
            </a:r>
            <a:r>
              <a:rPr lang="de-DE" sz="2800" dirty="0"/>
              <a:t> Teilnehmer</a:t>
            </a:r>
          </a:p>
        </p:txBody>
      </p:sp>
    </p:spTree>
    <p:extLst>
      <p:ext uri="{BB962C8B-B14F-4D97-AF65-F5344CB8AC3E}">
        <p14:creationId xmlns:p14="http://schemas.microsoft.com/office/powerpoint/2010/main" val="87536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B37109B4-7DAD-4448-A684-D23D5CBDF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1042362"/>
            <a:ext cx="6524626" cy="434975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C5BF424F-D6B0-419A-BBDE-CDFECE4EA433}"/>
              </a:ext>
            </a:extLst>
          </p:cNvPr>
          <p:cNvSpPr txBox="1"/>
          <p:nvPr/>
        </p:nvSpPr>
        <p:spPr>
          <a:xfrm>
            <a:off x="6477002" y="566112"/>
            <a:ext cx="541019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In jeder Iteration werden </a:t>
            </a:r>
            <a:r>
              <a:rPr lang="de-DE" sz="2400" i="1" dirty="0" err="1"/>
              <a:t>drop</a:t>
            </a:r>
            <a:r>
              <a:rPr lang="de-DE" sz="2400" i="1" dirty="0"/>
              <a:t>=20 </a:t>
            </a:r>
            <a:r>
              <a:rPr lang="de-DE" sz="2400" dirty="0"/>
              <a:t>Teilnehmer der </a:t>
            </a:r>
            <a:r>
              <a:rPr lang="de-DE" sz="2400" dirty="0" err="1"/>
              <a:t>GBS</a:t>
            </a:r>
            <a:r>
              <a:rPr lang="de-DE" sz="2400" dirty="0"/>
              <a:t> entfernt.</a:t>
            </a:r>
          </a:p>
          <a:p>
            <a:endParaRPr lang="de-DE" sz="2400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>
                <a:sym typeface="Wingdings" panose="05000000000000000000" pitchFamily="2" charset="2"/>
              </a:rPr>
              <a:t>AUC</a:t>
            </a:r>
            <a:r>
              <a:rPr lang="de-DE" sz="2400" dirty="0">
                <a:sym typeface="Wingdings" panose="05000000000000000000" pitchFamily="2" charset="2"/>
              </a:rPr>
              <a:t> = 0.5 ist kein geeignetes Abbruchkriterium (wegen zu hoher Varianz).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sym typeface="Wingdings" panose="05000000000000000000" pitchFamily="2" charset="2"/>
              </a:rPr>
              <a:t>Wann haben wir genug Instanzen entfernt?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>
              <a:sym typeface="Wingdings" panose="05000000000000000000" pitchFamily="2" charset="2"/>
            </a:endParaRPr>
          </a:p>
          <a:p>
            <a:r>
              <a:rPr lang="de-DE" sz="2400" dirty="0">
                <a:sym typeface="Wingdings" panose="05000000000000000000" pitchFamily="2" charset="2"/>
              </a:rPr>
              <a:t>     oder: </a:t>
            </a:r>
          </a:p>
          <a:p>
            <a:r>
              <a:rPr lang="de-DE" sz="2400" dirty="0">
                <a:sym typeface="Wingdings" panose="05000000000000000000" pitchFamily="2" charset="2"/>
              </a:rPr>
              <a:t>     </a:t>
            </a:r>
          </a:p>
          <a:p>
            <a:r>
              <a:rPr lang="de-DE" sz="2400" dirty="0">
                <a:sym typeface="Wingdings" panose="05000000000000000000" pitchFamily="2" charset="2"/>
              </a:rPr>
              <a:t>     Wann sind die übrigen </a:t>
            </a:r>
            <a:r>
              <a:rPr lang="de-DE" sz="2400" dirty="0" err="1">
                <a:sym typeface="Wingdings" panose="05000000000000000000" pitchFamily="2" charset="2"/>
              </a:rPr>
              <a:t>GBS</a:t>
            </a:r>
            <a:r>
              <a:rPr lang="de-DE" sz="2400" dirty="0">
                <a:sym typeface="Wingdings" panose="05000000000000000000" pitchFamily="2" charset="2"/>
              </a:rPr>
              <a:t> Teilnehmer</a:t>
            </a:r>
          </a:p>
          <a:p>
            <a:r>
              <a:rPr lang="de-DE" sz="2400" dirty="0">
                <a:sym typeface="Wingdings" panose="05000000000000000000" pitchFamily="2" charset="2"/>
              </a:rPr>
              <a:t>     wirklich nicht mehr von </a:t>
            </a:r>
            <a:r>
              <a:rPr lang="de-DE" sz="2400" dirty="0" err="1">
                <a:sym typeface="Wingdings" panose="05000000000000000000" pitchFamily="2" charset="2"/>
              </a:rPr>
              <a:t>GESIS</a:t>
            </a:r>
            <a:r>
              <a:rPr lang="de-DE" sz="2400" dirty="0">
                <a:sym typeface="Wingdings" panose="05000000000000000000" pitchFamily="2" charset="2"/>
              </a:rPr>
              <a:t> und</a:t>
            </a:r>
          </a:p>
          <a:p>
            <a:r>
              <a:rPr lang="de-DE" sz="2400" dirty="0">
                <a:sym typeface="Wingdings" panose="05000000000000000000" pitchFamily="2" charset="2"/>
              </a:rPr>
              <a:t>     Allensbach zu unterscheiden?</a:t>
            </a:r>
            <a:endParaRPr lang="de-DE" sz="2400" dirty="0"/>
          </a:p>
          <a:p>
            <a:endParaRPr lang="de-DE" sz="2400" dirty="0"/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592663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84A0EC03-AD6E-4F0C-ACC3-F6D6B8F0B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895" y="59698"/>
            <a:ext cx="4624388" cy="3082925"/>
          </a:xfrm>
          <a:prstGeom prst="rect">
            <a:avLst/>
          </a:prstGeom>
        </p:spPr>
      </p:pic>
      <p:pic>
        <p:nvPicPr>
          <p:cNvPr id="3" name="Grafik 2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6095550A-953D-402C-996B-6511843AB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763" y="3142624"/>
            <a:ext cx="5487650" cy="3658433"/>
          </a:xfrm>
          <a:prstGeom prst="rect">
            <a:avLst/>
          </a:prstGeom>
        </p:spPr>
      </p:pic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AD593CC4-83A8-48EE-8AC0-574538AC0A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13" y="3142623"/>
            <a:ext cx="5487650" cy="365843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B523C3EC-C326-46AD-A90A-643FC5CE6924}"/>
              </a:ext>
            </a:extLst>
          </p:cNvPr>
          <p:cNvSpPr txBox="1"/>
          <p:nvPr/>
        </p:nvSpPr>
        <p:spPr>
          <a:xfrm>
            <a:off x="953946" y="385442"/>
            <a:ext cx="531494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Kolmogorov-Smirnov Test</a:t>
            </a:r>
          </a:p>
          <a:p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Abbruchkriterium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Early </a:t>
            </a:r>
            <a:r>
              <a:rPr lang="de-DE" sz="2400" dirty="0" err="1"/>
              <a:t>Stopping</a:t>
            </a:r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  <a:p>
            <a:r>
              <a:rPr lang="de-DE" sz="2400" dirty="0"/>
              <a:t>Hier auf: </a:t>
            </a:r>
            <a:r>
              <a:rPr lang="de-DE" sz="2400" b="1" dirty="0" err="1"/>
              <a:t>GBS</a:t>
            </a:r>
            <a:r>
              <a:rPr lang="de-DE" sz="2400" dirty="0"/>
              <a:t> und </a:t>
            </a:r>
            <a:r>
              <a:rPr lang="de-DE" sz="2400" b="1" dirty="0" err="1"/>
              <a:t>GESIS</a:t>
            </a:r>
            <a:endParaRPr lang="de-DE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991691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89BB6C5B-2655-459F-ABB2-630151D83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886" y="0"/>
            <a:ext cx="4743436" cy="3162290"/>
          </a:xfrm>
          <a:prstGeom prst="rect">
            <a:avLst/>
          </a:prstGeom>
        </p:spPr>
      </p:pic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2A54C076-8096-4A83-9282-A3CCEB0ED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469" y="3136384"/>
            <a:ext cx="5585226" cy="372348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EB129A2-FC50-40C1-8F9B-22EA59D450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45" y="3169129"/>
            <a:ext cx="5421640" cy="3614426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BF74C60-DA0B-4B66-816B-1AD6D3BCAA82}"/>
              </a:ext>
            </a:extLst>
          </p:cNvPr>
          <p:cNvSpPr txBox="1"/>
          <p:nvPr/>
        </p:nvSpPr>
        <p:spPr>
          <a:xfrm>
            <a:off x="953946" y="385442"/>
            <a:ext cx="531494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Kolmogorov-Smirnov Test</a:t>
            </a:r>
          </a:p>
          <a:p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Abbruchkriterium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Early </a:t>
            </a:r>
            <a:r>
              <a:rPr lang="de-DE" sz="2400" dirty="0" err="1"/>
              <a:t>Stopping</a:t>
            </a:r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  <a:p>
            <a:r>
              <a:rPr lang="de-DE" sz="2400" dirty="0"/>
              <a:t>Hier auf: </a:t>
            </a:r>
            <a:r>
              <a:rPr lang="de-DE" sz="2400" b="1" dirty="0" err="1"/>
              <a:t>GBS</a:t>
            </a:r>
            <a:r>
              <a:rPr lang="de-DE" sz="2400" dirty="0"/>
              <a:t> und </a:t>
            </a:r>
            <a:r>
              <a:rPr lang="de-DE" sz="2400" b="1" dirty="0"/>
              <a:t>Allensbach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890520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742CA845-0F81-406B-A107-F0B2478EAB1F}"/>
              </a:ext>
            </a:extLst>
          </p:cNvPr>
          <p:cNvSpPr txBox="1"/>
          <p:nvPr/>
        </p:nvSpPr>
        <p:spPr>
          <a:xfrm>
            <a:off x="400051" y="1842462"/>
            <a:ext cx="50101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/>
              <a:t>GESIS</a:t>
            </a:r>
            <a:r>
              <a:rPr lang="de-DE" sz="2400" dirty="0"/>
              <a:t>:</a:t>
            </a:r>
          </a:p>
          <a:p>
            <a:endParaRPr lang="de-DE" sz="2400" dirty="0"/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400" dirty="0"/>
              <a:t>Geschlecht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400" dirty="0"/>
              <a:t>Geburtsjahr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400" dirty="0"/>
              <a:t>Hoechster </a:t>
            </a:r>
            <a:r>
              <a:rPr lang="de-DE" sz="2400" dirty="0" err="1"/>
              <a:t>Bildungsabschluss</a:t>
            </a:r>
            <a:endParaRPr lang="de-DE" sz="2400" dirty="0"/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400" dirty="0" err="1"/>
              <a:t>Erwerbstaetigkeit</a:t>
            </a:r>
            <a:endParaRPr lang="de-DE" sz="2400" dirty="0"/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400" dirty="0"/>
              <a:t>Soziale </a:t>
            </a:r>
            <a:r>
              <a:rPr lang="de-DE" sz="2400" dirty="0" err="1"/>
              <a:t>Unterstuetzung</a:t>
            </a:r>
            <a:endParaRPr lang="de-DE" sz="2400" dirty="0"/>
          </a:p>
          <a:p>
            <a:endParaRPr lang="de-DE" sz="2400" dirty="0"/>
          </a:p>
          <a:p>
            <a:r>
              <a:rPr lang="en-US" sz="2400" dirty="0"/>
              <a:t>['</a:t>
            </a:r>
            <a:r>
              <a:rPr lang="en-US" sz="2400" dirty="0" err="1"/>
              <a:t>a12d021a</a:t>
            </a:r>
            <a:r>
              <a:rPr lang="en-US" sz="2400" dirty="0"/>
              <a:t>' '</a:t>
            </a:r>
            <a:r>
              <a:rPr lang="en-US" sz="2400" dirty="0" err="1"/>
              <a:t>a12d024a</a:t>
            </a:r>
            <a:r>
              <a:rPr lang="en-US" sz="2400" dirty="0"/>
              <a:t>' '</a:t>
            </a:r>
            <a:r>
              <a:rPr lang="en-US" sz="2400" dirty="0" err="1"/>
              <a:t>dezg083a</a:t>
            </a:r>
            <a:r>
              <a:rPr lang="en-US" sz="2400" dirty="0"/>
              <a:t>'] not in index</a:t>
            </a:r>
            <a:endParaRPr lang="de-DE" sz="24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9178C71-96E3-43B5-BD39-37260790EF2D}"/>
              </a:ext>
            </a:extLst>
          </p:cNvPr>
          <p:cNvSpPr txBox="1"/>
          <p:nvPr/>
        </p:nvSpPr>
        <p:spPr>
          <a:xfrm>
            <a:off x="5805985" y="1842462"/>
            <a:ext cx="531494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/>
              <a:t>GBS</a:t>
            </a:r>
            <a:r>
              <a:rPr lang="de-DE" sz="2400" dirty="0"/>
              <a:t>:</a:t>
            </a:r>
          </a:p>
          <a:p>
            <a:endParaRPr lang="de-DE" sz="2400" dirty="0"/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400" dirty="0" err="1"/>
              <a:t>Geburtjahr</a:t>
            </a:r>
            <a:endParaRPr lang="de-DE" sz="2400" dirty="0"/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400" dirty="0"/>
              <a:t>Geschlecht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400" dirty="0"/>
              <a:t>Entspannt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400" dirty="0" err="1"/>
              <a:t>Kuenstlerisches</a:t>
            </a:r>
            <a:r>
              <a:rPr lang="de-DE" sz="2400" dirty="0"/>
              <a:t> Interesse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400" dirty="0"/>
              <a:t>Resilienz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400" dirty="0"/>
              <a:t>Faulheit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400" dirty="0"/>
              <a:t>Phantasievoll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400" dirty="0" err="1"/>
              <a:t>Nervoes</a:t>
            </a:r>
            <a:endParaRPr lang="de-DE" sz="2400" dirty="0"/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400" dirty="0"/>
              <a:t>Hoechster </a:t>
            </a:r>
            <a:r>
              <a:rPr lang="de-DE" sz="2400" dirty="0" err="1"/>
              <a:t>Bildungsabschluss</a:t>
            </a:r>
            <a:r>
              <a:rPr lang="de-DE" sz="2400" dirty="0"/>
              <a:t> 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400" dirty="0"/>
              <a:t>…</a:t>
            </a:r>
          </a:p>
          <a:p>
            <a:endParaRPr lang="de-DE" sz="2400" dirty="0"/>
          </a:p>
          <a:p>
            <a:endParaRPr lang="de-DE" sz="24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41132C3-4307-4464-AA9B-2CFF6EF68862}"/>
              </a:ext>
            </a:extLst>
          </p:cNvPr>
          <p:cNvSpPr txBox="1"/>
          <p:nvPr/>
        </p:nvSpPr>
        <p:spPr>
          <a:xfrm>
            <a:off x="400051" y="788641"/>
            <a:ext cx="5314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Variablen (Core)</a:t>
            </a:r>
          </a:p>
        </p:txBody>
      </p:sp>
    </p:spTree>
    <p:extLst>
      <p:ext uri="{BB962C8B-B14F-4D97-AF65-F5344CB8AC3E}">
        <p14:creationId xmlns:p14="http://schemas.microsoft.com/office/powerpoint/2010/main" val="1586880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1AB9E26-410C-4211-B4D6-1007F2CB5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219075"/>
            <a:ext cx="12077700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398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</Words>
  <Application>Microsoft Office PowerPoint</Application>
  <PresentationFormat>Breitbild</PresentationFormat>
  <Paragraphs>68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Rockwell</vt:lpstr>
      <vt:lpstr>Symbol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Laksan Nathan</dc:creator>
  <cp:lastModifiedBy>Laksan Nathan</cp:lastModifiedBy>
  <cp:revision>6</cp:revision>
  <dcterms:created xsi:type="dcterms:W3CDTF">2019-05-28T06:17:19Z</dcterms:created>
  <dcterms:modified xsi:type="dcterms:W3CDTF">2019-05-28T07:06:28Z</dcterms:modified>
</cp:coreProperties>
</file>