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9A644-2399-4BB3-A738-3C1657D6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EF1C4D-0ED6-4E59-B635-07D179EC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CB280-76A2-4598-8A70-87C4F021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8B9C-BA1B-4259-9A1D-D956019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3430B-DEF9-4522-90FE-B09171BB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0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9ACA-E7F0-40E5-AE0C-38F169C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B89250-FA96-477F-A5A1-1BB3030EE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C54E3-C410-45E5-A153-F88E62B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6BAA9-8CD8-40C1-BD81-C3A3C2A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5E8BB-F7ED-4DB9-A995-3CA32515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F2F5F-2622-49E3-8671-EF6207214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873D2-3A84-4500-ABFF-58564729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864C8-EE5F-4AB1-A8D3-60FEE9C6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5E460-5467-4FA3-8A4B-76EBD720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3C4FF-13D6-4E20-A869-4153813D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E46BF-6728-43AB-AA64-8F9ABDFE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19DDF-CB26-4C63-899A-A2CB3A0F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82C38-6706-496A-B7F3-0C608BB7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9E39E-37AF-43F6-9C79-24D55293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70AB0-2ED4-41C2-93B3-0EC08AAC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73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AC62-4197-4F02-9DF9-7AE268D6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CCF8C-64CF-46F9-BC4F-5AEE87EE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80B9B-EB9A-4DFE-BC07-52D5F82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C5075-6981-4D24-A6AF-B8CB9F92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C625E-BD79-41AA-829E-BC556AC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2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0035C-AF8D-4D4D-AE76-A6D5A9E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C39DD-5E20-4BDE-8FE7-C6F2E471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1D192-DAB4-4413-8A20-FAD39C51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DABE69-311E-41B9-BA2F-920289CF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6D16F-6276-4343-80F6-C157AC1F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6A14E-D26E-4B43-BFB1-B31B7AD7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38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4E2E6-ECD1-42B4-B4D4-F9DBAD05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657EE-5B9F-4FD8-8256-2B1981E6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7469B-19E5-4348-A157-5976A036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392AF7-B3CC-48CD-B4D7-CCAC8A163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4D0C7-C82C-460D-AB91-998E4D8A7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70EFD-7596-4D80-B2AC-23637D41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858664-B68C-4550-9BCA-53499A1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D7228C-F5A4-4F9B-9993-0D858151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26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1E095-C880-4167-AF4B-B5B9533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FDCF10-58C7-4104-A1B5-AA70D720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AC5378-DDB4-4013-AB39-E92F22C1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BF8E9-163A-43DA-BF25-8CB6E21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A68975-C965-40CF-B772-540C0231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DA019E-4769-4F2A-9B72-832E80BD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20FB01-5AAA-4617-B658-9C0AC831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6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FCE6C-DE41-457A-8671-A380C6D6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9B432-1C6F-417E-B793-A0D60850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B075D3-9FBA-4E9E-9954-803DBD2E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C8BF69-10FD-4E6D-A365-0E1CE185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971918-EEF2-4D01-B198-B420663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F6B305-B624-4DB2-918F-2CAC2D4B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3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BC21-D861-48FF-BB8F-B08CCB18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667DBA-7A2A-46AB-B00B-32547D226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6490D7-11CA-459D-BD0D-8E3F7F30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26797-3F38-4CA2-B6C7-E6EF442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7F135-8758-4A31-9029-5C9FB852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1C4F2-966C-4ED0-BB0A-58DB7D62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4BAA03-7EA3-4E89-A57E-EFEB6DD1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C7B5C-EB3C-4CAA-906A-3BAA2EA7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FD094-9FB4-4FA8-BA05-A647083E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E3F8F-EAF7-454D-A0C2-B57F392A0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5838-84D7-43F5-9CFF-8B1A3150C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83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44D1EC-7767-4009-9C09-AEF0523F4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3456"/>
            <a:ext cx="5487650" cy="3658433"/>
          </a:xfrm>
          <a:prstGeom prst="rect">
            <a:avLst/>
          </a:prstGeom>
        </p:spPr>
      </p:pic>
      <p:pic>
        <p:nvPicPr>
          <p:cNvPr id="7" name="Grafik 6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45E2FCA3-8369-4B4C-B408-B57D9C5C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9" y="158109"/>
            <a:ext cx="5852172" cy="43891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841C2D-358F-49D6-84F0-3BA75BAC1BF1}"/>
              </a:ext>
            </a:extLst>
          </p:cNvPr>
          <p:cNvSpPr txBox="1"/>
          <p:nvPr/>
        </p:nvSpPr>
        <p:spPr>
          <a:xfrm>
            <a:off x="981074" y="4547236"/>
            <a:ext cx="993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Zwei repräsentative Datensätze aus US </a:t>
            </a:r>
            <a:r>
              <a:rPr lang="de-DE" sz="2800" b="1" dirty="0" err="1"/>
              <a:t>CENSUS</a:t>
            </a:r>
            <a:r>
              <a:rPr lang="de-DE" sz="2800" b="1" dirty="0"/>
              <a:t> </a:t>
            </a:r>
            <a:r>
              <a:rPr lang="de-DE" sz="2800" b="1" dirty="0" err="1"/>
              <a:t>gesampled</a:t>
            </a:r>
            <a:r>
              <a:rPr lang="de-DE" sz="2800" b="1" dirty="0"/>
              <a:t> mit jeweils LOW: 15890 und HIGH: 5000 Income Teilnehmern.</a:t>
            </a:r>
          </a:p>
          <a:p>
            <a:endParaRPr lang="de-DE" sz="2800" b="1" dirty="0"/>
          </a:p>
          <a:p>
            <a:r>
              <a:rPr lang="de-DE" sz="2800" b="1" dirty="0">
                <a:sym typeface="Wingdings" panose="05000000000000000000" pitchFamily="2" charset="2"/>
              </a:rPr>
              <a:t> </a:t>
            </a:r>
            <a:r>
              <a:rPr lang="de-DE" sz="2800" b="1" dirty="0" err="1">
                <a:sym typeface="Wingdings" panose="05000000000000000000" pitchFamily="2" charset="2"/>
              </a:rPr>
              <a:t>AUCs</a:t>
            </a:r>
            <a:r>
              <a:rPr lang="de-DE" sz="2800" b="1" dirty="0">
                <a:sym typeface="Wingdings" panose="05000000000000000000" pitchFamily="2" charset="2"/>
              </a:rPr>
              <a:t> konstant bei 0.5: „Es bleibt repräsentativ“.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20803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EEC4539-ED50-46EC-A8F1-A7EA9F16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3050"/>
            <a:ext cx="5753099" cy="38353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8B3308-0763-4CDD-9276-8CB19284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813050"/>
            <a:ext cx="5753099" cy="38353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4346C6-3D62-4C52-BB5A-92851EF0E396}"/>
              </a:ext>
            </a:extLst>
          </p:cNvPr>
          <p:cNvSpPr txBox="1"/>
          <p:nvPr/>
        </p:nvSpPr>
        <p:spPr>
          <a:xfrm>
            <a:off x="495301" y="297180"/>
            <a:ext cx="104870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Parameter Tuning:</a:t>
            </a:r>
          </a:p>
          <a:p>
            <a:r>
              <a:rPr lang="de-DE" sz="3200" b="1" dirty="0"/>
              <a:t>Beste Performance für welche Temperatur?</a:t>
            </a:r>
          </a:p>
          <a:p>
            <a:r>
              <a:rPr lang="de-DE" sz="2400" b="1" dirty="0"/>
              <a:t>(Bei festen Werten der restlichen Parametern)</a:t>
            </a:r>
          </a:p>
          <a:p>
            <a:endParaRPr lang="de-DE" sz="2400" b="1" dirty="0"/>
          </a:p>
          <a:p>
            <a:r>
              <a:rPr lang="de-DE" sz="2400" b="1" dirty="0">
                <a:sym typeface="Wingdings" panose="05000000000000000000" pitchFamily="2" charset="2"/>
              </a:rPr>
              <a:t> 0.25 scheint gut zu sein.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8208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9A4B00-928A-441A-A68A-2E51D764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5" y="109537"/>
            <a:ext cx="5487650" cy="3658433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54E9E63-9B2F-4136-B90B-DF805CCE0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13" y="3090030"/>
            <a:ext cx="5487650" cy="3658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DF37D6-C6BE-48DA-90CE-164EBF440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50" y="109537"/>
            <a:ext cx="5487650" cy="365843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CA623F-2715-4999-A5FE-46199E271641}"/>
              </a:ext>
            </a:extLst>
          </p:cNvPr>
          <p:cNvSpPr txBox="1"/>
          <p:nvPr/>
        </p:nvSpPr>
        <p:spPr>
          <a:xfrm>
            <a:off x="7657847" y="3980944"/>
            <a:ext cx="383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T=0.25</a:t>
            </a:r>
          </a:p>
          <a:p>
            <a:r>
              <a:rPr lang="de-DE" sz="2800" b="1" dirty="0"/>
              <a:t>Einige Test-Durchläufe</a:t>
            </a:r>
          </a:p>
          <a:p>
            <a:r>
              <a:rPr lang="de-DE" sz="2800" b="1" dirty="0"/>
              <a:t>(Größe des Bootstraps variabel)</a:t>
            </a:r>
          </a:p>
        </p:txBody>
      </p:sp>
    </p:spTree>
    <p:extLst>
      <p:ext uri="{BB962C8B-B14F-4D97-AF65-F5344CB8AC3E}">
        <p14:creationId xmlns:p14="http://schemas.microsoft.com/office/powerpoint/2010/main" val="33575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D5C4F2-FB10-4EE7-BF97-090955B0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485901"/>
            <a:ext cx="6600825" cy="440054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CA7630-5DC4-4BDE-911A-8F6AF4249A2B}"/>
              </a:ext>
            </a:extLst>
          </p:cNvPr>
          <p:cNvSpPr txBox="1"/>
          <p:nvPr/>
        </p:nvSpPr>
        <p:spPr>
          <a:xfrm>
            <a:off x="1609724" y="701071"/>
            <a:ext cx="84677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Allensbach-</a:t>
            </a:r>
            <a:r>
              <a:rPr lang="de-DE" sz="3200" b="1" dirty="0" err="1"/>
              <a:t>GBS</a:t>
            </a:r>
            <a:endParaRPr lang="de-DE" sz="3200" b="1" dirty="0"/>
          </a:p>
          <a:p>
            <a:r>
              <a:rPr lang="de-DE" sz="2000" dirty="0"/>
              <a:t>**Titel vom Plot war leider nicht korrigiert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3598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7</cp:revision>
  <dcterms:created xsi:type="dcterms:W3CDTF">2019-06-22T11:02:15Z</dcterms:created>
  <dcterms:modified xsi:type="dcterms:W3CDTF">2019-06-24T21:28:58Z</dcterms:modified>
</cp:coreProperties>
</file>