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1" r:id="rId12"/>
    <p:sldId id="268" r:id="rId13"/>
    <p:sldId id="273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2A7FF3-706F-482B-B5B1-81FBBAA7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7" y="-29874"/>
            <a:ext cx="5215461" cy="695394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FF7741-5D22-405C-BD61-691DF896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32739-B168-4A6E-8640-984E7A6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85F69-4CE9-491E-901C-B1E3A4D7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F5CE71-67AA-4807-ABF6-8A12E544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4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92AF2-B96C-44FC-BBBB-6B56CA0D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40AA3-A8AC-4711-92C9-8F685D13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F3942F-E9FC-43BF-9D3B-9C028FC4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9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20917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7077477" y="3744943"/>
            <a:ext cx="4024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167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95</cp:revision>
  <dcterms:created xsi:type="dcterms:W3CDTF">2018-11-21T21:23:24Z</dcterms:created>
  <dcterms:modified xsi:type="dcterms:W3CDTF">2019-01-11T15:27:01Z</dcterms:modified>
</cp:coreProperties>
</file>