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1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7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0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0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0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8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8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8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5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3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4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1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12/3/2013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12/3/2013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Marketing Plan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 and execution</a:t>
            </a:r>
            <a:endParaRPr lang="en-US" dirty="0"/>
          </a:p>
          <a:p>
            <a:pPr lvl="1"/>
            <a:r>
              <a:rPr lang="en-US" dirty="0" smtClean="0"/>
              <a:t>Overview of strategy</a:t>
            </a:r>
          </a:p>
          <a:p>
            <a:pPr lvl="1"/>
            <a:r>
              <a:rPr lang="en-US" dirty="0" smtClean="0"/>
              <a:t>Overview of media and timing</a:t>
            </a:r>
          </a:p>
          <a:p>
            <a:pPr lvl="1"/>
            <a:r>
              <a:rPr lang="en-US" dirty="0" smtClean="0"/>
              <a:t>Overview of ad spending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Promotion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marketing</a:t>
            </a:r>
            <a:endParaRPr lang="en-US" dirty="0"/>
          </a:p>
          <a:p>
            <a:pPr lvl="1"/>
            <a:r>
              <a:rPr lang="en-US" dirty="0" smtClean="0"/>
              <a:t>Overview of strategy, vehicles, and timing</a:t>
            </a:r>
          </a:p>
          <a:p>
            <a:pPr lvl="1"/>
            <a:r>
              <a:rPr lang="en-US" dirty="0" smtClean="0"/>
              <a:t>Overview of response targets, goals, and budget</a:t>
            </a:r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Third-party marketing</a:t>
            </a:r>
            <a:endParaRPr lang="en-US" dirty="0"/>
          </a:p>
          <a:p>
            <a:pPr marL="742950" lvl="1" indent="-285750" algn="l" rtl="0" latinLnBrk="0">
              <a:spcBef>
                <a:spcPct val="20000"/>
              </a:spcBef>
              <a:buChar char="–"/>
            </a:pPr>
            <a:r>
              <a:rPr lang="en-US" dirty="0" smtClean="0"/>
              <a:t>Co-marketing arrangements with other companies</a:t>
            </a:r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Marketing programs</a:t>
            </a:r>
            <a:endParaRPr lang="en-US" dirty="0"/>
          </a:p>
          <a:p>
            <a:pPr marL="742950" lvl="1" indent="-285750" algn="l" rtl="0" latinLnBrk="0">
              <a:spcBef>
                <a:spcPct val="20000"/>
              </a:spcBef>
              <a:buChar char="–"/>
            </a:pPr>
            <a:r>
              <a:rPr lang="en-US" dirty="0" smtClean="0"/>
              <a:t>Other promotional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  <a:p>
            <a:pPr lvl="1"/>
            <a:r>
              <a:rPr lang="en-US" dirty="0" smtClean="0"/>
              <a:t>Summarize specific pricing or pricing strategies</a:t>
            </a:r>
          </a:p>
          <a:p>
            <a:pPr lvl="1"/>
            <a:r>
              <a:rPr lang="en-US" dirty="0" smtClean="0"/>
              <a:t>Compare to similar products</a:t>
            </a:r>
          </a:p>
          <a:p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Summarize policy relevant to understanding key pricing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 strategy</a:t>
            </a:r>
            <a:endParaRPr lang="en-US" dirty="0"/>
          </a:p>
          <a:p>
            <a:r>
              <a:rPr lang="en-US" dirty="0" smtClean="0"/>
              <a:t>Channels of distribution</a:t>
            </a:r>
          </a:p>
          <a:p>
            <a:pPr lvl="1"/>
            <a:r>
              <a:rPr lang="en-US" dirty="0" smtClean="0"/>
              <a:t>Summarize channels of distribution</a:t>
            </a:r>
          </a:p>
          <a:p>
            <a:r>
              <a:rPr lang="en-US" dirty="0" smtClean="0"/>
              <a:t>Distribution by channel</a:t>
            </a:r>
          </a:p>
          <a:p>
            <a:r>
              <a:rPr lang="en-US" dirty="0" smtClean="0"/>
              <a:t>Show plan of what percent share of distribution will be contributed by each channel – a pie chart might be helpful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Markets/Segments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market opportunities</a:t>
            </a:r>
            <a:endParaRPr lang="en-US" dirty="0"/>
          </a:p>
          <a:p>
            <a:pPr lvl="1"/>
            <a:r>
              <a:rPr lang="en-US" dirty="0" smtClean="0"/>
              <a:t>Discuss specific market segment opportunities</a:t>
            </a:r>
          </a:p>
          <a:p>
            <a:pPr lvl="1"/>
            <a:r>
              <a:rPr lang="en-US" dirty="0" smtClean="0"/>
              <a:t>Address distribution strategies for those markets or segments</a:t>
            </a:r>
          </a:p>
          <a:p>
            <a:pPr lvl="1"/>
            <a:r>
              <a:rPr lang="en-US" dirty="0" smtClean="0"/>
              <a:t>Address use of third-party partner role in distribution to vertical markets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International distribution</a:t>
            </a:r>
            <a:endParaRPr lang="en-US" dirty="0"/>
          </a:p>
          <a:p>
            <a:pPr lvl="1"/>
            <a:r>
              <a:rPr lang="en-US" dirty="0" smtClean="0"/>
              <a:t>Address distribution strategies</a:t>
            </a:r>
          </a:p>
          <a:p>
            <a:pPr lvl="1"/>
            <a:r>
              <a:rPr lang="en-US" dirty="0" smtClean="0"/>
              <a:t>Discuss issues specific to international distribution</a:t>
            </a:r>
          </a:p>
          <a:p>
            <a:r>
              <a:rPr lang="en-US" dirty="0" smtClean="0"/>
              <a:t>International pricing strategy</a:t>
            </a:r>
          </a:p>
          <a:p>
            <a:r>
              <a:rPr lang="en-US" dirty="0" smtClean="0"/>
              <a:t>Localization issues</a:t>
            </a:r>
          </a:p>
          <a:p>
            <a:pPr lvl="1"/>
            <a:r>
              <a:rPr lang="en-US" dirty="0" smtClean="0"/>
              <a:t>Highlight requirements for local product variations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Metrics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year goals</a:t>
            </a:r>
            <a:endParaRPr lang="en-US" dirty="0"/>
          </a:p>
          <a:p>
            <a:r>
              <a:rPr lang="en-US" dirty="0" smtClean="0"/>
              <a:t>Additional year goals</a:t>
            </a:r>
          </a:p>
          <a:p>
            <a:r>
              <a:rPr lang="en-US" dirty="0" smtClean="0"/>
              <a:t>Measures of success/failure</a:t>
            </a:r>
          </a:p>
          <a:p>
            <a:r>
              <a:rPr lang="en-US" dirty="0" smtClean="0"/>
              <a:t>Requirements for success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18-month schedule highlights</a:t>
            </a:r>
            <a:endParaRPr lang="en-US" dirty="0"/>
          </a:p>
          <a:p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Isolate timing dependencies critical to success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Summary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Market: Past, present, and future</a:t>
            </a:r>
            <a:endParaRPr lang="en-US" dirty="0"/>
          </a:p>
          <a:p>
            <a:pPr lvl="1"/>
            <a:r>
              <a:rPr lang="en-US" dirty="0" smtClean="0"/>
              <a:t>Review changes in market share, leadership, players, market shifts, costs, pricing, and competition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59626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2133600"/>
            <a:ext cx="598170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17" y="3810000"/>
            <a:ext cx="599122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competitive landscape</a:t>
            </a:r>
            <a:endParaRPr lang="en-US" dirty="0"/>
          </a:p>
          <a:p>
            <a:pPr lvl="1"/>
            <a:r>
              <a:rPr lang="en-US" dirty="0" smtClean="0"/>
              <a:t>Provide an overview of product competitors, and their strengths and weaknesses</a:t>
            </a:r>
          </a:p>
          <a:p>
            <a:pPr lvl="1"/>
            <a:r>
              <a:rPr lang="en-US" dirty="0" smtClean="0"/>
              <a:t>Position each competitor’s product against the new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Positioning of product or service</a:t>
            </a:r>
            <a:endParaRPr lang="en-US" dirty="0"/>
          </a:p>
          <a:p>
            <a:pPr lvl="1"/>
            <a:r>
              <a:rPr lang="en-US" dirty="0" smtClean="0"/>
              <a:t>Statement that distinctly defines the product in its market and against its competition over time</a:t>
            </a:r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Consumer promise</a:t>
            </a:r>
            <a:endParaRPr lang="en-US" dirty="0"/>
          </a:p>
          <a:p>
            <a:pPr marL="742950" lvl="1" indent="-285750" algn="l" rtl="0" latinLnBrk="0">
              <a:spcBef>
                <a:spcPct val="20000"/>
              </a:spcBef>
              <a:buChar char="–"/>
            </a:pPr>
            <a:r>
              <a:rPr lang="en-US" dirty="0" smtClean="0"/>
              <a:t>Statement summarizing the benefit of the product or service to the consumer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Strategies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Messaging by audience</a:t>
            </a:r>
            <a:endParaRPr lang="en-US" dirty="0"/>
          </a:p>
          <a:p>
            <a:r>
              <a:rPr lang="en-US" dirty="0" smtClean="0"/>
              <a:t>Target consumer demographics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and Fulfillment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packaging</a:t>
            </a:r>
            <a:endParaRPr lang="en-US" dirty="0"/>
          </a:p>
          <a:p>
            <a:pPr lvl="1"/>
            <a:r>
              <a:rPr lang="en-US" dirty="0" smtClean="0"/>
              <a:t>Discuss form factor, pricing, look, and strategy</a:t>
            </a:r>
          </a:p>
          <a:p>
            <a:pPr lvl="1"/>
            <a:r>
              <a:rPr lang="en-US" dirty="0" smtClean="0"/>
              <a:t>Discuss fulfillment issues for items not shipped directly with the product</a:t>
            </a:r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COGs</a:t>
            </a:r>
            <a:endParaRPr lang="en-US" dirty="0"/>
          </a:p>
          <a:p>
            <a:pPr marL="742950" lvl="1" indent="-285750" algn="l" rtl="0" latinLnBrk="0">
              <a:spcBef>
                <a:spcPct val="20000"/>
              </a:spcBef>
              <a:buChar char="–"/>
            </a:pPr>
            <a:r>
              <a:rPr lang="en-US" dirty="0" smtClean="0"/>
              <a:t>Summarize cost of goods and high-level bill of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Strategies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 plan</a:t>
            </a:r>
            <a:endParaRPr lang="en-US" dirty="0"/>
          </a:p>
          <a:p>
            <a:pPr lvl="1"/>
            <a:r>
              <a:rPr lang="en-US" dirty="0" smtClean="0"/>
              <a:t>If product is being announced</a:t>
            </a:r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Promotion budget</a:t>
            </a:r>
            <a:endParaRPr lang="en-US" dirty="0"/>
          </a:p>
          <a:p>
            <a:pPr marL="342900" indent="-342900" algn="l" rtl="0" latinLnBrk="0">
              <a:spcBef>
                <a:spcPct val="20000"/>
              </a:spcBef>
              <a:buChar char="•"/>
            </a:pPr>
            <a:r>
              <a:rPr lang="en-US" dirty="0" smtClean="0"/>
              <a:t>Supply backup material with detailed budget information for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Relations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 and execution</a:t>
            </a:r>
            <a:endParaRPr lang="en-US" dirty="0"/>
          </a:p>
          <a:p>
            <a:pPr lvl="1"/>
            <a:r>
              <a:rPr lang="en-US" dirty="0" smtClean="0"/>
              <a:t>PR strategies</a:t>
            </a:r>
          </a:p>
          <a:p>
            <a:pPr lvl="1"/>
            <a:r>
              <a:rPr lang="en-US" dirty="0" smtClean="0"/>
              <a:t>PR plan highlights</a:t>
            </a:r>
          </a:p>
          <a:p>
            <a:pPr lvl="1"/>
            <a:r>
              <a:rPr lang="en-US" dirty="0" smtClean="0"/>
              <a:t>Have backup PR plan including editorial calendars, speaking engagements, conference schedules,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0</TotalTime>
  <Words>397</Words>
  <Application>Microsoft Office PowerPoint</Application>
  <PresentationFormat>On-screen Show (4:3)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Marketing Plan</vt:lpstr>
      <vt:lpstr>Market Summary</vt:lpstr>
      <vt:lpstr>PowerPoint Presentation</vt:lpstr>
      <vt:lpstr>Competition</vt:lpstr>
      <vt:lpstr>Positioning</vt:lpstr>
      <vt:lpstr>Communication Strategies</vt:lpstr>
      <vt:lpstr>Packaging and Fulfillment</vt:lpstr>
      <vt:lpstr>Launch Strategies</vt:lpstr>
      <vt:lpstr>Public Relations</vt:lpstr>
      <vt:lpstr>Advertising</vt:lpstr>
      <vt:lpstr>Other Promotion</vt:lpstr>
      <vt:lpstr>Pricing</vt:lpstr>
      <vt:lpstr>Distribution</vt:lpstr>
      <vt:lpstr>Vertical Markets/Segments</vt:lpstr>
      <vt:lpstr>International</vt:lpstr>
      <vt:lpstr>Success Metrics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2013-12-04T00:30:17Z</dcterms:created>
  <dcterms:modified xsi:type="dcterms:W3CDTF">2013-12-04T00:47:00Z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