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36ed2e43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36ed2e43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727b85a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727b85a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36ed2e43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36ed2e43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4afaa7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4afaa7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4afaa7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24afaa7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24afaa7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24afaa7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 Space Renting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Laksh Gangwani- 18BCS046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Ashutosh Ghanto - 18BCS014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Avinash Kumar - 18BCS015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Sujeet Kumar - 18BCS100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0" y="725675"/>
            <a:ext cx="8259452" cy="433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7000"/>
              </a:srgbClr>
            </a:outerShdw>
          </a:effectLst>
        </p:spPr>
      </p:pic>
      <p:sp>
        <p:nvSpPr>
          <p:cNvPr id="208" name="Google Shape;208;p22"/>
          <p:cNvSpPr txBox="1"/>
          <p:nvPr/>
        </p:nvSpPr>
        <p:spPr>
          <a:xfrm>
            <a:off x="2861225" y="171825"/>
            <a:ext cx="316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WHY BLOCKCHAIN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82550" y="177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IMPLEMENTATION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25" y="834575"/>
            <a:ext cx="2578850" cy="11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175" y="899850"/>
            <a:ext cx="2798475" cy="9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463150" y="2756650"/>
            <a:ext cx="124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Lato"/>
                <a:ea typeface="Lato"/>
                <a:cs typeface="Lato"/>
                <a:sym typeface="Lato"/>
              </a:rPr>
              <a:t>NODE JS</a:t>
            </a:r>
            <a:endParaRPr b="1" sz="1700">
              <a:solidFill>
                <a:srgbClr val="76A5A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750" y="3617987"/>
            <a:ext cx="2659525" cy="7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1703350" y="2426050"/>
            <a:ext cx="161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METAMASK</a:t>
            </a:r>
            <a:endParaRPr b="1" sz="16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3765200" y="2656600"/>
            <a:ext cx="13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SMART CONTRACTS</a:t>
            </a:r>
            <a:endParaRPr sz="15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227425" y="3536225"/>
            <a:ext cx="257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Contracts implemented on remix ide nodes for legit connection</a:t>
            </a:r>
            <a:endParaRPr sz="1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4784175" y="2281500"/>
            <a:ext cx="270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IPFS INFURA</a:t>
            </a:r>
            <a:endParaRPr b="1" sz="160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6768325" y="2779750"/>
            <a:ext cx="18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ETHEREUM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6484475" y="3585875"/>
            <a:ext cx="254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Ethereum blockchain to store the hash of the saved file on Ipfs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3070400" y="164350"/>
            <a:ext cx="275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DESIGN</a:t>
            </a:r>
            <a:endParaRPr b="1" sz="2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0" y="748100"/>
            <a:ext cx="5832025" cy="41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 system is able to share and store files in a secured way. Combination of Ethereum blockchain and InterPlanetary File System (IPFS) works together efficiently. Blockchain and InterPlanetary File System (IPFS) ensures high data security for the system.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SCOPE</a:t>
            </a:r>
            <a:endParaRPr b="1"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mfortaa"/>
              <a:buChar char="●"/>
            </a:pPr>
            <a:r>
              <a:rPr lang="en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Storage Platform leveraging underutilized hard drive capacity around the world to create a data storage marketplace that is more reliable and lower cost than traditional cloud storage</a:t>
            </a:r>
            <a:endParaRPr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323100" y="264150"/>
            <a:ext cx="84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943600" y="828750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943600" y="2219700"/>
            <a:ext cx="237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NEED OF A NEW INTERNET PROTOCOL??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617675" y="795725"/>
            <a:ext cx="21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INTERPLANETARY FILE STORAGE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476650" y="855150"/>
            <a:ext cx="23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617675" y="2219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BLOCKCHAIN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6476650" y="2171550"/>
            <a:ext cx="22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943600" y="3563500"/>
            <a:ext cx="21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TECHNOLOGY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3661550" y="3584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6476650" y="3563500"/>
            <a:ext cx="210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CONCLUSION AND SCOPE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021050" y="105625"/>
            <a:ext cx="14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CONTENTS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823850" y="1016000"/>
            <a:ext cx="6908100" cy="36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Next generation end to end encrypted, decentralized file storage system using blockchain technology where only you have access to your data.</a:t>
            </a:r>
            <a:endParaRPr sz="2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928475" y="321225"/>
            <a:ext cx="295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IDEA</a:t>
            </a:r>
            <a:endParaRPr b="1" sz="2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06163" y="4452125"/>
            <a:ext cx="27117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Single point of Failure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 txBox="1"/>
          <p:nvPr>
            <p:ph idx="1" type="subTitle"/>
          </p:nvPr>
        </p:nvSpPr>
        <p:spPr>
          <a:xfrm>
            <a:off x="2858875" y="411325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Censorship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 txBox="1"/>
          <p:nvPr>
            <p:ph idx="2" type="body"/>
          </p:nvPr>
        </p:nvSpPr>
        <p:spPr>
          <a:xfrm>
            <a:off x="6372400" y="2947925"/>
            <a:ext cx="18825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Impermanence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2159000" y="32725"/>
            <a:ext cx="45123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NEED OF A NEW INTERNET PROTOCOL</a:t>
            </a:r>
            <a:endParaRPr b="1"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13" y="2144025"/>
            <a:ext cx="2260625" cy="22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562" y="1852650"/>
            <a:ext cx="3535076" cy="211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966" y="900575"/>
            <a:ext cx="3331733" cy="19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578350" y="1126650"/>
            <a:ext cx="5914500" cy="17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INTERPLANETARY FILE STORAGE (IPFS)</a:t>
            </a:r>
            <a:endParaRPr sz="2355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>
                <a:latin typeface="Lato"/>
                <a:ea typeface="Lato"/>
                <a:cs typeface="Lato"/>
                <a:sym typeface="Lato"/>
              </a:rPr>
              <a:t>A protocol and network designed to create a content-addressable, peer-to-peer method of storing and sharing hypermedia.</a:t>
            </a:r>
            <a:endParaRPr sz="202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2988225" y="239050"/>
            <a:ext cx="254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TECHNOLOGY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50" y="1001050"/>
            <a:ext cx="1266875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1626750" y="2958350"/>
            <a:ext cx="5698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BLOCKCHAIN</a:t>
            </a:r>
            <a:endParaRPr sz="21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digital ledger in which transactions made in bitcoin or another cryptocurrency are recorded chronologically and publicly.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50" y="3129950"/>
            <a:ext cx="1393450" cy="139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138250"/>
            <a:ext cx="7914000" cy="38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1045875" y="164350"/>
            <a:ext cx="352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Location Addressing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087475" y="89650"/>
            <a:ext cx="321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IPFS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Addressing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581722"/>
            <a:ext cx="7554999" cy="39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50" y="323600"/>
            <a:ext cx="7941450" cy="42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531278"/>
            <a:ext cx="7549124" cy="41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