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embeddedFontLst>
    <p:embeddedFont>
      <p:font typeface="Gill Sans"/>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GillSans-bold.fntdata"/><Relationship Id="rId30" Type="http://schemas.openxmlformats.org/officeDocument/2006/relationships/font" Target="fonts/GillSans-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bc1130147_1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bc113014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bc1130147_1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bc1130147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bc1130147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bc113014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937ee41fe_4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937ee41fe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937ee41fe_4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937ee41fe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937ee41fe_4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937ee41fe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937ee41fe_4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d937ee41fe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bc1130147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bc113014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bc1130147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bc113014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bc1130147_1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dbc1130147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bc1130147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dbc113014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bc1130147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dbc113014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dbc1130147_1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dbc1130147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bc1130147_1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bc113014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937ee41fe_3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937ee41fe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bc1130147_1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bc113014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accent1"/>
        </a:solidFill>
      </p:bgPr>
    </p:bg>
    <p:spTree>
      <p:nvGrpSpPr>
        <p:cNvPr id="13" name="Shape 13"/>
        <p:cNvGrpSpPr/>
        <p:nvPr/>
      </p:nvGrpSpPr>
      <p:grpSpPr>
        <a:xfrm>
          <a:off x="0" y="0"/>
          <a:ext cx="0" cy="0"/>
          <a:chOff x="0" y="0"/>
          <a:chExt cx="0" cy="0"/>
        </a:xfrm>
      </p:grpSpPr>
      <p:sp>
        <p:nvSpPr>
          <p:cNvPr id="14" name="Google Shape;14;p2" title="scalloped circle"/>
          <p:cNvSpPr/>
          <p:nvPr/>
        </p:nvSpPr>
        <p:spPr>
          <a:xfrm>
            <a:off x="3557016" y="630936"/>
            <a:ext cx="5235575" cy="5229225"/>
          </a:xfrm>
          <a:custGeom>
            <a:rect b="b" l="l" r="r" t="t"/>
            <a:pathLst>
              <a:path extrusionOk="0" h="3294" w="3298">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lt2"/>
          </a:solidFill>
          <a:ln>
            <a:noFill/>
          </a:ln>
        </p:spPr>
      </p:sp>
      <p:sp>
        <p:nvSpPr>
          <p:cNvPr id="15" name="Google Shape;15;p2"/>
          <p:cNvSpPr txBox="1"/>
          <p:nvPr>
            <p:ph type="ctrTitle"/>
          </p:nvPr>
        </p:nvSpPr>
        <p:spPr>
          <a:xfrm>
            <a:off x="1078523" y="1098388"/>
            <a:ext cx="10318418" cy="4394988"/>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2"/>
              </a:buClr>
              <a:buSzPts val="10000"/>
              <a:buFont typeface="Impact"/>
              <a:buNone/>
              <a:defRPr sz="10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2215045" y="5979196"/>
            <a:ext cx="8045373" cy="742279"/>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700"/>
              </a:spcBef>
              <a:spcAft>
                <a:spcPts val="0"/>
              </a:spcAft>
              <a:buSzPts val="2000"/>
              <a:buNone/>
              <a:defRPr b="1" i="0" sz="2000" cap="none">
                <a:solidFill>
                  <a:schemeClr val="dk2"/>
                </a:solidFill>
              </a:defRPr>
            </a:lvl1pPr>
            <a:lvl2pPr lvl="1" algn="ctr">
              <a:lnSpc>
                <a:spcPct val="110000"/>
              </a:lnSpc>
              <a:spcBef>
                <a:spcPts val="700"/>
              </a:spcBef>
              <a:spcAft>
                <a:spcPts val="0"/>
              </a:spcAft>
              <a:buSzPts val="2000"/>
              <a:buNone/>
              <a:defRPr sz="2000"/>
            </a:lvl2pPr>
            <a:lvl3pPr lvl="2" algn="ctr">
              <a:lnSpc>
                <a:spcPct val="110000"/>
              </a:lnSpc>
              <a:spcBef>
                <a:spcPts val="700"/>
              </a:spcBef>
              <a:spcAft>
                <a:spcPts val="0"/>
              </a:spcAft>
              <a:buSzPts val="1800"/>
              <a:buNone/>
              <a:defRPr sz="1800"/>
            </a:lvl3pPr>
            <a:lvl4pPr lvl="3" algn="ctr">
              <a:lnSpc>
                <a:spcPct val="110000"/>
              </a:lnSpc>
              <a:spcBef>
                <a:spcPts val="700"/>
              </a:spcBef>
              <a:spcAft>
                <a:spcPts val="0"/>
              </a:spcAft>
              <a:buSzPts val="1600"/>
              <a:buNone/>
              <a:defRPr sz="1600"/>
            </a:lvl4pPr>
            <a:lvl5pPr lvl="4" algn="ctr">
              <a:lnSpc>
                <a:spcPct val="110000"/>
              </a:lnSpc>
              <a:spcBef>
                <a:spcPts val="700"/>
              </a:spcBef>
              <a:spcAft>
                <a:spcPts val="0"/>
              </a:spcAft>
              <a:buSzPts val="1600"/>
              <a:buNone/>
              <a:defRPr sz="1600"/>
            </a:lvl5pPr>
            <a:lvl6pPr lvl="5" algn="ctr">
              <a:lnSpc>
                <a:spcPct val="110000"/>
              </a:lnSpc>
              <a:spcBef>
                <a:spcPts val="700"/>
              </a:spcBef>
              <a:spcAft>
                <a:spcPts val="0"/>
              </a:spcAft>
              <a:buSzPts val="1600"/>
              <a:buNone/>
              <a:defRPr sz="1600"/>
            </a:lvl6pPr>
            <a:lvl7pPr lvl="6" algn="ctr">
              <a:lnSpc>
                <a:spcPct val="110000"/>
              </a:lnSpc>
              <a:spcBef>
                <a:spcPts val="700"/>
              </a:spcBef>
              <a:spcAft>
                <a:spcPts val="0"/>
              </a:spcAft>
              <a:buSzPts val="1600"/>
              <a:buNone/>
              <a:defRPr sz="1600"/>
            </a:lvl7pPr>
            <a:lvl8pPr lvl="7" algn="ctr">
              <a:lnSpc>
                <a:spcPct val="110000"/>
              </a:lnSpc>
              <a:spcBef>
                <a:spcPts val="700"/>
              </a:spcBef>
              <a:spcAft>
                <a:spcPts val="0"/>
              </a:spcAft>
              <a:buSzPts val="1600"/>
              <a:buNone/>
              <a:defRPr sz="1600"/>
            </a:lvl8pPr>
            <a:lvl9pPr lvl="8" algn="ctr">
              <a:lnSpc>
                <a:spcPct val="110000"/>
              </a:lnSpc>
              <a:spcBef>
                <a:spcPts val="700"/>
              </a:spcBef>
              <a:spcAft>
                <a:spcPts val="0"/>
              </a:spcAft>
              <a:buSzPts val="1600"/>
              <a:buNone/>
              <a:defRPr sz="1600"/>
            </a:lvl9pPr>
          </a:lstStyle>
          <a:p/>
        </p:txBody>
      </p:sp>
      <p:sp>
        <p:nvSpPr>
          <p:cNvPr id="17" name="Google Shape;17;p2"/>
          <p:cNvSpPr txBox="1"/>
          <p:nvPr>
            <p:ph idx="10" type="dt"/>
          </p:nvPr>
        </p:nvSpPr>
        <p:spPr>
          <a:xfrm>
            <a:off x="1078523"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895E0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4180332"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895E0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9067218" y="6375679"/>
            <a:ext cx="2329723"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95E04"/>
                </a:solidFill>
                <a:latin typeface="Gill Sans"/>
                <a:ea typeface="Gill Sans"/>
                <a:cs typeface="Gill Sans"/>
                <a:sym typeface="Gill Sans"/>
              </a:defRPr>
            </a:lvl1pPr>
            <a:lvl2pPr indent="0" lvl="1" marL="0" algn="r">
              <a:spcBef>
                <a:spcPts val="0"/>
              </a:spcBef>
              <a:buNone/>
              <a:defRPr b="0" i="0" sz="1200" u="none" cap="none" strike="noStrike">
                <a:solidFill>
                  <a:srgbClr val="895E04"/>
                </a:solidFill>
                <a:latin typeface="Gill Sans"/>
                <a:ea typeface="Gill Sans"/>
                <a:cs typeface="Gill Sans"/>
                <a:sym typeface="Gill Sans"/>
              </a:defRPr>
            </a:lvl2pPr>
            <a:lvl3pPr indent="0" lvl="2" marL="0" algn="r">
              <a:spcBef>
                <a:spcPts val="0"/>
              </a:spcBef>
              <a:buNone/>
              <a:defRPr b="0" i="0" sz="1200" u="none" cap="none" strike="noStrike">
                <a:solidFill>
                  <a:srgbClr val="895E04"/>
                </a:solidFill>
                <a:latin typeface="Gill Sans"/>
                <a:ea typeface="Gill Sans"/>
                <a:cs typeface="Gill Sans"/>
                <a:sym typeface="Gill Sans"/>
              </a:defRPr>
            </a:lvl3pPr>
            <a:lvl4pPr indent="0" lvl="3" marL="0" algn="r">
              <a:spcBef>
                <a:spcPts val="0"/>
              </a:spcBef>
              <a:buNone/>
              <a:defRPr b="0" i="0" sz="1200" u="none" cap="none" strike="noStrike">
                <a:solidFill>
                  <a:srgbClr val="895E04"/>
                </a:solidFill>
                <a:latin typeface="Gill Sans"/>
                <a:ea typeface="Gill Sans"/>
                <a:cs typeface="Gill Sans"/>
                <a:sym typeface="Gill Sans"/>
              </a:defRPr>
            </a:lvl4pPr>
            <a:lvl5pPr indent="0" lvl="4" marL="0" algn="r">
              <a:spcBef>
                <a:spcPts val="0"/>
              </a:spcBef>
              <a:buNone/>
              <a:defRPr b="0" i="0" sz="1200" u="none" cap="none" strike="noStrike">
                <a:solidFill>
                  <a:srgbClr val="895E04"/>
                </a:solidFill>
                <a:latin typeface="Gill Sans"/>
                <a:ea typeface="Gill Sans"/>
                <a:cs typeface="Gill Sans"/>
                <a:sym typeface="Gill Sans"/>
              </a:defRPr>
            </a:lvl5pPr>
            <a:lvl6pPr indent="0" lvl="5" marL="0" algn="r">
              <a:spcBef>
                <a:spcPts val="0"/>
              </a:spcBef>
              <a:buNone/>
              <a:defRPr b="0" i="0" sz="1200" u="none" cap="none" strike="noStrike">
                <a:solidFill>
                  <a:srgbClr val="895E04"/>
                </a:solidFill>
                <a:latin typeface="Gill Sans"/>
                <a:ea typeface="Gill Sans"/>
                <a:cs typeface="Gill Sans"/>
                <a:sym typeface="Gill Sans"/>
              </a:defRPr>
            </a:lvl6pPr>
            <a:lvl7pPr indent="0" lvl="6" marL="0" algn="r">
              <a:spcBef>
                <a:spcPts val="0"/>
              </a:spcBef>
              <a:buNone/>
              <a:defRPr b="0" i="0" sz="1200" u="none" cap="none" strike="noStrike">
                <a:solidFill>
                  <a:srgbClr val="895E04"/>
                </a:solidFill>
                <a:latin typeface="Gill Sans"/>
                <a:ea typeface="Gill Sans"/>
                <a:cs typeface="Gill Sans"/>
                <a:sym typeface="Gill Sans"/>
              </a:defRPr>
            </a:lvl7pPr>
            <a:lvl8pPr indent="0" lvl="7" marL="0" algn="r">
              <a:spcBef>
                <a:spcPts val="0"/>
              </a:spcBef>
              <a:buNone/>
              <a:defRPr b="0" i="0" sz="1200" u="none" cap="none" strike="noStrike">
                <a:solidFill>
                  <a:srgbClr val="895E04"/>
                </a:solidFill>
                <a:latin typeface="Gill Sans"/>
                <a:ea typeface="Gill Sans"/>
                <a:cs typeface="Gill Sans"/>
                <a:sym typeface="Gill Sans"/>
              </a:defRPr>
            </a:lvl8pPr>
            <a:lvl9pPr indent="0" lvl="8" marL="0" algn="r">
              <a:spcBef>
                <a:spcPts val="0"/>
              </a:spcBef>
              <a:buNone/>
              <a:defRPr b="0" i="0" sz="1200" u="none" cap="none" strike="noStrike">
                <a:solidFill>
                  <a:srgbClr val="895E04"/>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2" title="left edge border"/>
          <p:cNvSpPr/>
          <p:nvPr/>
        </p:nvSpPr>
        <p:spPr>
          <a:xfrm>
            <a:off x="0" y="0"/>
            <a:ext cx="283464"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11"/>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1"/>
          <p:cNvSpPr txBox="1"/>
          <p:nvPr>
            <p:ph idx="1" type="body"/>
          </p:nvPr>
        </p:nvSpPr>
        <p:spPr>
          <a:xfrm rot="5400000">
            <a:off x="4544043" y="-1006365"/>
            <a:ext cx="3593591" cy="10178322"/>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82" name="Google Shape;82;p11"/>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2"/>
          <p:cNvSpPr txBox="1"/>
          <p:nvPr>
            <p:ph type="title"/>
          </p:nvPr>
        </p:nvSpPr>
        <p:spPr>
          <a:xfrm rot="5400000">
            <a:off x="8012185" y="2436522"/>
            <a:ext cx="5600404"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2"/>
          <p:cNvSpPr txBox="1"/>
          <p:nvPr>
            <p:ph idx="1" type="body"/>
          </p:nvPr>
        </p:nvSpPr>
        <p:spPr>
          <a:xfrm rot="5400000">
            <a:off x="2653390" y="-1013705"/>
            <a:ext cx="5600405" cy="8392585"/>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88" name="Google Shape;88;p12"/>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24" name="Google Shape;24;p3"/>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27" name="Shape 27"/>
        <p:cNvGrpSpPr/>
        <p:nvPr/>
      </p:nvGrpSpPr>
      <p:grpSpPr>
        <a:xfrm>
          <a:off x="0" y="0"/>
          <a:ext cx="0" cy="0"/>
          <a:chOff x="0" y="0"/>
          <a:chExt cx="0" cy="0"/>
        </a:xfrm>
      </p:grpSpPr>
      <p:sp>
        <p:nvSpPr>
          <p:cNvPr id="28" name="Google Shape;28;p4"/>
          <p:cNvSpPr txBox="1"/>
          <p:nvPr>
            <p:ph type="title"/>
          </p:nvPr>
        </p:nvSpPr>
        <p:spPr>
          <a:xfrm>
            <a:off x="3242929" y="1073888"/>
            <a:ext cx="8187071" cy="406462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2"/>
              </a:buClr>
              <a:buSzPts val="8400"/>
              <a:buFont typeface="Impact"/>
              <a:buNone/>
              <a:defRPr sz="84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3242930" y="5159781"/>
            <a:ext cx="7017488" cy="95113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00"/>
              </a:spcBef>
              <a:spcAft>
                <a:spcPts val="0"/>
              </a:spcAft>
              <a:buSzPts val="2000"/>
              <a:buNone/>
              <a:defRPr b="1" i="0" sz="2000" cap="none">
                <a:solidFill>
                  <a:schemeClr val="accent1"/>
                </a:solidFill>
              </a:defRPr>
            </a:lvl1pPr>
            <a:lvl2pPr indent="-228600" lvl="1" marL="914400" algn="l">
              <a:lnSpc>
                <a:spcPct val="110000"/>
              </a:lnSpc>
              <a:spcBef>
                <a:spcPts val="700"/>
              </a:spcBef>
              <a:spcAft>
                <a:spcPts val="0"/>
              </a:spcAft>
              <a:buSzPts val="2000"/>
              <a:buNone/>
              <a:defRPr sz="2000">
                <a:solidFill>
                  <a:schemeClr val="lt1"/>
                </a:solidFill>
              </a:defRPr>
            </a:lvl2pPr>
            <a:lvl3pPr indent="-228600" lvl="2" marL="1371600" algn="l">
              <a:lnSpc>
                <a:spcPct val="110000"/>
              </a:lnSpc>
              <a:spcBef>
                <a:spcPts val="700"/>
              </a:spcBef>
              <a:spcAft>
                <a:spcPts val="0"/>
              </a:spcAft>
              <a:buSzPts val="1800"/>
              <a:buNone/>
              <a:defRPr sz="1800">
                <a:solidFill>
                  <a:schemeClr val="lt1"/>
                </a:solidFill>
              </a:defRPr>
            </a:lvl3pPr>
            <a:lvl4pPr indent="-228600" lvl="3" marL="1828800" algn="l">
              <a:lnSpc>
                <a:spcPct val="110000"/>
              </a:lnSpc>
              <a:spcBef>
                <a:spcPts val="700"/>
              </a:spcBef>
              <a:spcAft>
                <a:spcPts val="0"/>
              </a:spcAft>
              <a:buSzPts val="1600"/>
              <a:buNone/>
              <a:defRPr sz="1600">
                <a:solidFill>
                  <a:schemeClr val="lt1"/>
                </a:solidFill>
              </a:defRPr>
            </a:lvl4pPr>
            <a:lvl5pPr indent="-228600" lvl="4" marL="2286000" algn="l">
              <a:lnSpc>
                <a:spcPct val="110000"/>
              </a:lnSpc>
              <a:spcBef>
                <a:spcPts val="700"/>
              </a:spcBef>
              <a:spcAft>
                <a:spcPts val="0"/>
              </a:spcAft>
              <a:buSzPts val="1600"/>
              <a:buNone/>
              <a:defRPr sz="1600">
                <a:solidFill>
                  <a:schemeClr val="lt1"/>
                </a:solidFill>
              </a:defRPr>
            </a:lvl5pPr>
            <a:lvl6pPr indent="-228600" lvl="5" marL="2743200" algn="l">
              <a:lnSpc>
                <a:spcPct val="110000"/>
              </a:lnSpc>
              <a:spcBef>
                <a:spcPts val="700"/>
              </a:spcBef>
              <a:spcAft>
                <a:spcPts val="0"/>
              </a:spcAft>
              <a:buSzPts val="1600"/>
              <a:buNone/>
              <a:defRPr sz="1600">
                <a:solidFill>
                  <a:schemeClr val="lt1"/>
                </a:solidFill>
              </a:defRPr>
            </a:lvl6pPr>
            <a:lvl7pPr indent="-228600" lvl="6" marL="3200400" algn="l">
              <a:lnSpc>
                <a:spcPct val="110000"/>
              </a:lnSpc>
              <a:spcBef>
                <a:spcPts val="700"/>
              </a:spcBef>
              <a:spcAft>
                <a:spcPts val="0"/>
              </a:spcAft>
              <a:buSzPts val="1600"/>
              <a:buNone/>
              <a:defRPr sz="1600">
                <a:solidFill>
                  <a:schemeClr val="lt1"/>
                </a:solidFill>
              </a:defRPr>
            </a:lvl7pPr>
            <a:lvl8pPr indent="-228600" lvl="7" marL="3657600" algn="l">
              <a:lnSpc>
                <a:spcPct val="110000"/>
              </a:lnSpc>
              <a:spcBef>
                <a:spcPts val="700"/>
              </a:spcBef>
              <a:spcAft>
                <a:spcPts val="0"/>
              </a:spcAft>
              <a:buSzPts val="1600"/>
              <a:buNone/>
              <a:defRPr sz="1600">
                <a:solidFill>
                  <a:schemeClr val="lt1"/>
                </a:solidFill>
              </a:defRPr>
            </a:lvl8pPr>
            <a:lvl9pPr indent="-228600" lvl="8" marL="4114800" algn="l">
              <a:lnSpc>
                <a:spcPct val="110000"/>
              </a:lnSpc>
              <a:spcBef>
                <a:spcPts val="700"/>
              </a:spcBef>
              <a:spcAft>
                <a:spcPts val="0"/>
              </a:spcAft>
              <a:buSzPts val="1600"/>
              <a:buNone/>
              <a:defRPr sz="1600">
                <a:solidFill>
                  <a:schemeClr val="lt1"/>
                </a:solidFill>
              </a:defRPr>
            </a:lvl9pPr>
          </a:lstStyle>
          <a:p/>
        </p:txBody>
      </p:sp>
      <p:sp>
        <p:nvSpPr>
          <p:cNvPr id="30" name="Google Shape;30;p4"/>
          <p:cNvSpPr txBox="1"/>
          <p:nvPr>
            <p:ph idx="10" type="dt"/>
          </p:nvPr>
        </p:nvSpPr>
        <p:spPr>
          <a:xfrm>
            <a:off x="3236546" y="6375679"/>
            <a:ext cx="1493947"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5279064"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9942434" y="6375679"/>
            <a:ext cx="1487566"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2"/>
                </a:solidFill>
                <a:latin typeface="Gill Sans"/>
                <a:ea typeface="Gill Sans"/>
                <a:cs typeface="Gill Sans"/>
                <a:sym typeface="Gill Sans"/>
              </a:defRPr>
            </a:lvl1pPr>
            <a:lvl2pPr indent="0" lvl="1" marL="0" algn="r">
              <a:spcBef>
                <a:spcPts val="0"/>
              </a:spcBef>
              <a:buNone/>
              <a:defRPr b="0" i="0" sz="1200" u="none" cap="none" strike="noStrike">
                <a:solidFill>
                  <a:schemeClr val="lt2"/>
                </a:solidFill>
                <a:latin typeface="Gill Sans"/>
                <a:ea typeface="Gill Sans"/>
                <a:cs typeface="Gill Sans"/>
                <a:sym typeface="Gill Sans"/>
              </a:defRPr>
            </a:lvl2pPr>
            <a:lvl3pPr indent="0" lvl="2" marL="0" algn="r">
              <a:spcBef>
                <a:spcPts val="0"/>
              </a:spcBef>
              <a:buNone/>
              <a:defRPr b="0" i="0" sz="1200" u="none" cap="none" strike="noStrike">
                <a:solidFill>
                  <a:schemeClr val="lt2"/>
                </a:solidFill>
                <a:latin typeface="Gill Sans"/>
                <a:ea typeface="Gill Sans"/>
                <a:cs typeface="Gill Sans"/>
                <a:sym typeface="Gill Sans"/>
              </a:defRPr>
            </a:lvl3pPr>
            <a:lvl4pPr indent="0" lvl="3" marL="0" algn="r">
              <a:spcBef>
                <a:spcPts val="0"/>
              </a:spcBef>
              <a:buNone/>
              <a:defRPr b="0" i="0" sz="1200" u="none" cap="none" strike="noStrike">
                <a:solidFill>
                  <a:schemeClr val="lt2"/>
                </a:solidFill>
                <a:latin typeface="Gill Sans"/>
                <a:ea typeface="Gill Sans"/>
                <a:cs typeface="Gill Sans"/>
                <a:sym typeface="Gill Sans"/>
              </a:defRPr>
            </a:lvl4pPr>
            <a:lvl5pPr indent="0" lvl="4" marL="0" algn="r">
              <a:spcBef>
                <a:spcPts val="0"/>
              </a:spcBef>
              <a:buNone/>
              <a:defRPr b="0" i="0" sz="1200" u="none" cap="none" strike="noStrike">
                <a:solidFill>
                  <a:schemeClr val="lt2"/>
                </a:solidFill>
                <a:latin typeface="Gill Sans"/>
                <a:ea typeface="Gill Sans"/>
                <a:cs typeface="Gill Sans"/>
                <a:sym typeface="Gill Sans"/>
              </a:defRPr>
            </a:lvl5pPr>
            <a:lvl6pPr indent="0" lvl="5" marL="0" algn="r">
              <a:spcBef>
                <a:spcPts val="0"/>
              </a:spcBef>
              <a:buNone/>
              <a:defRPr b="0" i="0" sz="1200" u="none" cap="none" strike="noStrike">
                <a:solidFill>
                  <a:schemeClr val="lt2"/>
                </a:solidFill>
                <a:latin typeface="Gill Sans"/>
                <a:ea typeface="Gill Sans"/>
                <a:cs typeface="Gill Sans"/>
                <a:sym typeface="Gill Sans"/>
              </a:defRPr>
            </a:lvl6pPr>
            <a:lvl7pPr indent="0" lvl="6" marL="0" algn="r">
              <a:spcBef>
                <a:spcPts val="0"/>
              </a:spcBef>
              <a:buNone/>
              <a:defRPr b="0" i="0" sz="1200" u="none" cap="none" strike="noStrike">
                <a:solidFill>
                  <a:schemeClr val="lt2"/>
                </a:solidFill>
                <a:latin typeface="Gill Sans"/>
                <a:ea typeface="Gill Sans"/>
                <a:cs typeface="Gill Sans"/>
                <a:sym typeface="Gill Sans"/>
              </a:defRPr>
            </a:lvl7pPr>
            <a:lvl8pPr indent="0" lvl="7" marL="0" algn="r">
              <a:spcBef>
                <a:spcPts val="0"/>
              </a:spcBef>
              <a:buNone/>
              <a:defRPr b="0" i="0" sz="1200" u="none" cap="none" strike="noStrike">
                <a:solidFill>
                  <a:schemeClr val="lt2"/>
                </a:solidFill>
                <a:latin typeface="Gill Sans"/>
                <a:ea typeface="Gill Sans"/>
                <a:cs typeface="Gill Sans"/>
                <a:sym typeface="Gill Sans"/>
              </a:defRPr>
            </a:lvl8pPr>
            <a:lvl9pPr indent="0" lvl="8" marL="0" algn="r">
              <a:spcBef>
                <a:spcPts val="0"/>
              </a:spcBef>
              <a:buNone/>
              <a:defRPr b="0" i="0" sz="1200" u="none" cap="none" strike="noStrike">
                <a:solidFill>
                  <a:schemeClr val="l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grpSp>
        <p:nvGrpSpPr>
          <p:cNvPr id="33" name="Google Shape;33;p4" title="left scallop shape"/>
          <p:cNvGrpSpPr/>
          <p:nvPr/>
        </p:nvGrpSpPr>
        <p:grpSpPr>
          <a:xfrm>
            <a:off x="0" y="0"/>
            <a:ext cx="2814638" cy="6858000"/>
            <a:chOff x="0" y="0"/>
            <a:chExt cx="2814638" cy="6858000"/>
          </a:xfrm>
        </p:grpSpPr>
        <p:sp>
          <p:nvSpPr>
            <p:cNvPr id="34" name="Google Shape;34;p4" title="left scallop shape"/>
            <p:cNvSpPr/>
            <p:nvPr/>
          </p:nvSpPr>
          <p:spPr>
            <a:xfrm>
              <a:off x="0" y="0"/>
              <a:ext cx="2814638" cy="6858000"/>
            </a:xfrm>
            <a:custGeom>
              <a:rect b="b" l="l" r="r" t="t"/>
              <a:pathLst>
                <a:path extrusionOk="0" h="4320" w="1773">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lt2"/>
            </a:solidFill>
            <a:ln>
              <a:noFill/>
            </a:ln>
          </p:spPr>
        </p:sp>
        <p:sp>
          <p:nvSpPr>
            <p:cNvPr id="35" name="Google Shape;35;p4" title="left scallop inline"/>
            <p:cNvSpPr/>
            <p:nvPr/>
          </p:nvSpPr>
          <p:spPr>
            <a:xfrm>
              <a:off x="874382" y="0"/>
              <a:ext cx="1646238" cy="6858000"/>
            </a:xfrm>
            <a:custGeom>
              <a:rect b="b" l="l" r="r" t="t"/>
              <a:pathLst>
                <a:path extrusionOk="0" h="4320" w="1037">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a:noFill/>
            </a:ln>
          </p:spPr>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5"/>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1257300" y="2286000"/>
            <a:ext cx="4800600" cy="36195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39" name="Google Shape;39;p5"/>
          <p:cNvSpPr txBox="1"/>
          <p:nvPr>
            <p:ph idx="2" type="body"/>
          </p:nvPr>
        </p:nvSpPr>
        <p:spPr>
          <a:xfrm>
            <a:off x="6647796" y="2286000"/>
            <a:ext cx="4800600" cy="36195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40" name="Google Shape;40;p5"/>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6"/>
          <p:cNvSpPr txBox="1"/>
          <p:nvPr>
            <p:ph type="title"/>
          </p:nvPr>
        </p:nvSpPr>
        <p:spPr>
          <a:xfrm>
            <a:off x="1252728" y="381000"/>
            <a:ext cx="10172700" cy="149351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
          <p:cNvSpPr txBox="1"/>
          <p:nvPr>
            <p:ph idx="1" type="body"/>
          </p:nvPr>
        </p:nvSpPr>
        <p:spPr>
          <a:xfrm>
            <a:off x="1251678" y="2199633"/>
            <a:ext cx="4800600" cy="63252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00"/>
              </a:spcBef>
              <a:spcAft>
                <a:spcPts val="0"/>
              </a:spcAft>
              <a:buSzPts val="1900"/>
              <a:buNone/>
              <a:defRPr b="1" sz="1900" cap="none">
                <a:solidFill>
                  <a:schemeClr val="dk2"/>
                </a:solidFill>
              </a:defRPr>
            </a:lvl1pPr>
            <a:lvl2pPr indent="-228600" lvl="1" marL="914400" algn="l">
              <a:lnSpc>
                <a:spcPct val="110000"/>
              </a:lnSpc>
              <a:spcBef>
                <a:spcPts val="700"/>
              </a:spcBef>
              <a:spcAft>
                <a:spcPts val="0"/>
              </a:spcAft>
              <a:buSzPts val="1900"/>
              <a:buNone/>
              <a:defRPr b="1" sz="1900"/>
            </a:lvl2pPr>
            <a:lvl3pPr indent="-228600" lvl="2" marL="1371600" algn="l">
              <a:lnSpc>
                <a:spcPct val="110000"/>
              </a:lnSpc>
              <a:spcBef>
                <a:spcPts val="700"/>
              </a:spcBef>
              <a:spcAft>
                <a:spcPts val="0"/>
              </a:spcAft>
              <a:buSzPts val="1800"/>
              <a:buNone/>
              <a:defRPr b="1" sz="1800"/>
            </a:lvl3pPr>
            <a:lvl4pPr indent="-228600" lvl="3" marL="1828800" algn="l">
              <a:lnSpc>
                <a:spcPct val="110000"/>
              </a:lnSpc>
              <a:spcBef>
                <a:spcPts val="700"/>
              </a:spcBef>
              <a:spcAft>
                <a:spcPts val="0"/>
              </a:spcAft>
              <a:buSzPts val="1600"/>
              <a:buNone/>
              <a:defRPr b="1" sz="1600"/>
            </a:lvl4pPr>
            <a:lvl5pPr indent="-228600" lvl="4" marL="2286000" algn="l">
              <a:lnSpc>
                <a:spcPct val="110000"/>
              </a:lnSpc>
              <a:spcBef>
                <a:spcPts val="700"/>
              </a:spcBef>
              <a:spcAft>
                <a:spcPts val="0"/>
              </a:spcAft>
              <a:buSzPts val="1600"/>
              <a:buNone/>
              <a:defRPr b="1" sz="1600"/>
            </a:lvl5pPr>
            <a:lvl6pPr indent="-228600" lvl="5" marL="2743200" algn="l">
              <a:lnSpc>
                <a:spcPct val="110000"/>
              </a:lnSpc>
              <a:spcBef>
                <a:spcPts val="700"/>
              </a:spcBef>
              <a:spcAft>
                <a:spcPts val="0"/>
              </a:spcAft>
              <a:buSzPts val="1600"/>
              <a:buNone/>
              <a:defRPr b="1" sz="1600"/>
            </a:lvl6pPr>
            <a:lvl7pPr indent="-228600" lvl="6" marL="3200400" algn="l">
              <a:lnSpc>
                <a:spcPct val="110000"/>
              </a:lnSpc>
              <a:spcBef>
                <a:spcPts val="700"/>
              </a:spcBef>
              <a:spcAft>
                <a:spcPts val="0"/>
              </a:spcAft>
              <a:buSzPts val="1600"/>
              <a:buNone/>
              <a:defRPr b="1" sz="1600"/>
            </a:lvl7pPr>
            <a:lvl8pPr indent="-228600" lvl="7" marL="3657600" algn="l">
              <a:lnSpc>
                <a:spcPct val="110000"/>
              </a:lnSpc>
              <a:spcBef>
                <a:spcPts val="700"/>
              </a:spcBef>
              <a:spcAft>
                <a:spcPts val="0"/>
              </a:spcAft>
              <a:buSzPts val="1600"/>
              <a:buNone/>
              <a:defRPr b="1" sz="1600"/>
            </a:lvl8pPr>
            <a:lvl9pPr indent="-228600" lvl="8" marL="4114800" algn="l">
              <a:lnSpc>
                <a:spcPct val="110000"/>
              </a:lnSpc>
              <a:spcBef>
                <a:spcPts val="700"/>
              </a:spcBef>
              <a:spcAft>
                <a:spcPts val="0"/>
              </a:spcAft>
              <a:buSzPts val="1600"/>
              <a:buNone/>
              <a:defRPr b="1" sz="1600"/>
            </a:lvl9pPr>
          </a:lstStyle>
          <a:p/>
        </p:txBody>
      </p:sp>
      <p:sp>
        <p:nvSpPr>
          <p:cNvPr id="46" name="Google Shape;46;p6"/>
          <p:cNvSpPr txBox="1"/>
          <p:nvPr>
            <p:ph idx="2" type="body"/>
          </p:nvPr>
        </p:nvSpPr>
        <p:spPr>
          <a:xfrm>
            <a:off x="1257300" y="2909102"/>
            <a:ext cx="4800600" cy="299639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47" name="Google Shape;47;p6"/>
          <p:cNvSpPr txBox="1"/>
          <p:nvPr>
            <p:ph idx="3" type="body"/>
          </p:nvPr>
        </p:nvSpPr>
        <p:spPr>
          <a:xfrm>
            <a:off x="6633864" y="2199633"/>
            <a:ext cx="4800600" cy="63252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00"/>
              </a:spcBef>
              <a:spcAft>
                <a:spcPts val="0"/>
              </a:spcAft>
              <a:buSzPts val="1900"/>
              <a:buNone/>
              <a:defRPr b="1" sz="1900" cap="none">
                <a:solidFill>
                  <a:schemeClr val="dk2"/>
                </a:solidFill>
              </a:defRPr>
            </a:lvl1pPr>
            <a:lvl2pPr indent="-228600" lvl="1" marL="914400" algn="l">
              <a:lnSpc>
                <a:spcPct val="110000"/>
              </a:lnSpc>
              <a:spcBef>
                <a:spcPts val="700"/>
              </a:spcBef>
              <a:spcAft>
                <a:spcPts val="0"/>
              </a:spcAft>
              <a:buSzPts val="1900"/>
              <a:buNone/>
              <a:defRPr b="1" sz="1900"/>
            </a:lvl2pPr>
            <a:lvl3pPr indent="-228600" lvl="2" marL="1371600" algn="l">
              <a:lnSpc>
                <a:spcPct val="110000"/>
              </a:lnSpc>
              <a:spcBef>
                <a:spcPts val="700"/>
              </a:spcBef>
              <a:spcAft>
                <a:spcPts val="0"/>
              </a:spcAft>
              <a:buSzPts val="1800"/>
              <a:buNone/>
              <a:defRPr b="1" sz="1800"/>
            </a:lvl3pPr>
            <a:lvl4pPr indent="-228600" lvl="3" marL="1828800" algn="l">
              <a:lnSpc>
                <a:spcPct val="110000"/>
              </a:lnSpc>
              <a:spcBef>
                <a:spcPts val="700"/>
              </a:spcBef>
              <a:spcAft>
                <a:spcPts val="0"/>
              </a:spcAft>
              <a:buSzPts val="1600"/>
              <a:buNone/>
              <a:defRPr b="1" sz="1600"/>
            </a:lvl4pPr>
            <a:lvl5pPr indent="-228600" lvl="4" marL="2286000" algn="l">
              <a:lnSpc>
                <a:spcPct val="110000"/>
              </a:lnSpc>
              <a:spcBef>
                <a:spcPts val="700"/>
              </a:spcBef>
              <a:spcAft>
                <a:spcPts val="0"/>
              </a:spcAft>
              <a:buSzPts val="1600"/>
              <a:buNone/>
              <a:defRPr b="1" sz="1600"/>
            </a:lvl5pPr>
            <a:lvl6pPr indent="-228600" lvl="5" marL="2743200" algn="l">
              <a:lnSpc>
                <a:spcPct val="110000"/>
              </a:lnSpc>
              <a:spcBef>
                <a:spcPts val="700"/>
              </a:spcBef>
              <a:spcAft>
                <a:spcPts val="0"/>
              </a:spcAft>
              <a:buSzPts val="1600"/>
              <a:buNone/>
              <a:defRPr b="1" sz="1600"/>
            </a:lvl6pPr>
            <a:lvl7pPr indent="-228600" lvl="6" marL="3200400" algn="l">
              <a:lnSpc>
                <a:spcPct val="110000"/>
              </a:lnSpc>
              <a:spcBef>
                <a:spcPts val="700"/>
              </a:spcBef>
              <a:spcAft>
                <a:spcPts val="0"/>
              </a:spcAft>
              <a:buSzPts val="1600"/>
              <a:buNone/>
              <a:defRPr b="1" sz="1600"/>
            </a:lvl7pPr>
            <a:lvl8pPr indent="-228600" lvl="7" marL="3657600" algn="l">
              <a:lnSpc>
                <a:spcPct val="110000"/>
              </a:lnSpc>
              <a:spcBef>
                <a:spcPts val="700"/>
              </a:spcBef>
              <a:spcAft>
                <a:spcPts val="0"/>
              </a:spcAft>
              <a:buSzPts val="1600"/>
              <a:buNone/>
              <a:defRPr b="1" sz="1600"/>
            </a:lvl8pPr>
            <a:lvl9pPr indent="-228600" lvl="8" marL="4114800" algn="l">
              <a:lnSpc>
                <a:spcPct val="110000"/>
              </a:lnSpc>
              <a:spcBef>
                <a:spcPts val="700"/>
              </a:spcBef>
              <a:spcAft>
                <a:spcPts val="0"/>
              </a:spcAft>
              <a:buSzPts val="1600"/>
              <a:buNone/>
              <a:defRPr b="1" sz="1600"/>
            </a:lvl9pPr>
          </a:lstStyle>
          <a:p/>
        </p:txBody>
      </p:sp>
      <p:sp>
        <p:nvSpPr>
          <p:cNvPr id="48" name="Google Shape;48;p6"/>
          <p:cNvSpPr txBox="1"/>
          <p:nvPr>
            <p:ph idx="4" type="body"/>
          </p:nvPr>
        </p:nvSpPr>
        <p:spPr>
          <a:xfrm>
            <a:off x="6633864" y="2909102"/>
            <a:ext cx="4800600" cy="299639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49" name="Google Shape;49;p6"/>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7"/>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7"/>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1" name="Shape 61"/>
        <p:cNvGrpSpPr/>
        <p:nvPr/>
      </p:nvGrpSpPr>
      <p:grpSpPr>
        <a:xfrm>
          <a:off x="0" y="0"/>
          <a:ext cx="0" cy="0"/>
          <a:chOff x="0" y="0"/>
          <a:chExt cx="0" cy="0"/>
        </a:xfrm>
      </p:grpSpPr>
      <p:sp>
        <p:nvSpPr>
          <p:cNvPr id="62" name="Google Shape;62;p9" title="right scallop background shape"/>
          <p:cNvSpPr/>
          <p:nvPr/>
        </p:nvSpPr>
        <p:spPr>
          <a:xfrm>
            <a:off x="7389812" y="0"/>
            <a:ext cx="4802188" cy="6858000"/>
          </a:xfrm>
          <a:custGeom>
            <a:rect b="b" l="l" r="r" t="t"/>
            <a:pathLst>
              <a:path extrusionOk="0" h="4320" w="3025">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63" name="Google Shape;63;p9"/>
          <p:cNvSpPr txBox="1"/>
          <p:nvPr>
            <p:ph type="title"/>
          </p:nvPr>
        </p:nvSpPr>
        <p:spPr>
          <a:xfrm>
            <a:off x="8337884" y="457199"/>
            <a:ext cx="3092115" cy="119667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1900"/>
              <a:buFont typeface="Gill Sans"/>
              <a:buNone/>
              <a:defRPr b="1" i="0" sz="1900" cap="none">
                <a:solidFill>
                  <a:schemeClr val="accent1"/>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9"/>
          <p:cNvSpPr txBox="1"/>
          <p:nvPr>
            <p:ph idx="1" type="body"/>
          </p:nvPr>
        </p:nvSpPr>
        <p:spPr>
          <a:xfrm>
            <a:off x="765051" y="920377"/>
            <a:ext cx="6158418" cy="4985124"/>
          </a:xfrm>
          <a:prstGeom prst="rect">
            <a:avLst/>
          </a:prstGeom>
          <a:noFill/>
          <a:ln>
            <a:noFill/>
          </a:ln>
        </p:spPr>
        <p:txBody>
          <a:bodyPr anchorCtr="0" anchor="t" bIns="45700" lIns="91425" spcFirstLastPara="1" rIns="91425" wrap="square" tIns="45700">
            <a:normAutofit/>
          </a:bodyPr>
          <a:lstStyle>
            <a:lvl1pPr indent="-431800" lvl="0" marL="457200" algn="l">
              <a:lnSpc>
                <a:spcPct val="110000"/>
              </a:lnSpc>
              <a:spcBef>
                <a:spcPts val="700"/>
              </a:spcBef>
              <a:spcAft>
                <a:spcPts val="0"/>
              </a:spcAft>
              <a:buSzPts val="3200"/>
              <a:buChar char="•"/>
              <a:defRPr sz="3200"/>
            </a:lvl1pPr>
            <a:lvl2pPr indent="-406400" lvl="1" marL="914400" algn="l">
              <a:lnSpc>
                <a:spcPct val="110000"/>
              </a:lnSpc>
              <a:spcBef>
                <a:spcPts val="700"/>
              </a:spcBef>
              <a:spcAft>
                <a:spcPts val="0"/>
              </a:spcAft>
              <a:buSzPts val="2800"/>
              <a:buChar char="–"/>
              <a:defRPr sz="2800"/>
            </a:lvl2pPr>
            <a:lvl3pPr indent="-381000" lvl="2" marL="1371600" algn="l">
              <a:lnSpc>
                <a:spcPct val="110000"/>
              </a:lnSpc>
              <a:spcBef>
                <a:spcPts val="700"/>
              </a:spcBef>
              <a:spcAft>
                <a:spcPts val="0"/>
              </a:spcAft>
              <a:buSzPts val="2400"/>
              <a:buChar char="•"/>
              <a:defRPr sz="2400"/>
            </a:lvl3pPr>
            <a:lvl4pPr indent="-355600" lvl="3" marL="1828800" algn="l">
              <a:lnSpc>
                <a:spcPct val="110000"/>
              </a:lnSpc>
              <a:spcBef>
                <a:spcPts val="700"/>
              </a:spcBef>
              <a:spcAft>
                <a:spcPts val="0"/>
              </a:spcAft>
              <a:buSzPts val="2000"/>
              <a:buChar char="–"/>
              <a:defRPr sz="2000"/>
            </a:lvl4pPr>
            <a:lvl5pPr indent="-355600" lvl="4" marL="2286000" algn="l">
              <a:lnSpc>
                <a:spcPct val="110000"/>
              </a:lnSpc>
              <a:spcBef>
                <a:spcPts val="700"/>
              </a:spcBef>
              <a:spcAft>
                <a:spcPts val="0"/>
              </a:spcAft>
              <a:buSzPts val="2000"/>
              <a:buChar char="•"/>
              <a:defRPr sz="2000"/>
            </a:lvl5pPr>
            <a:lvl6pPr indent="-355600" lvl="5" marL="2743200" algn="l">
              <a:lnSpc>
                <a:spcPct val="110000"/>
              </a:lnSpc>
              <a:spcBef>
                <a:spcPts val="700"/>
              </a:spcBef>
              <a:spcAft>
                <a:spcPts val="0"/>
              </a:spcAft>
              <a:buSzPts val="2000"/>
              <a:buChar char="–"/>
              <a:defRPr sz="2000"/>
            </a:lvl6pPr>
            <a:lvl7pPr indent="-355600" lvl="6" marL="3200400" algn="l">
              <a:lnSpc>
                <a:spcPct val="110000"/>
              </a:lnSpc>
              <a:spcBef>
                <a:spcPts val="700"/>
              </a:spcBef>
              <a:spcAft>
                <a:spcPts val="0"/>
              </a:spcAft>
              <a:buSzPts val="2000"/>
              <a:buChar char="•"/>
              <a:defRPr sz="2000"/>
            </a:lvl7pPr>
            <a:lvl8pPr indent="-355600" lvl="7" marL="3657600" algn="l">
              <a:lnSpc>
                <a:spcPct val="110000"/>
              </a:lnSpc>
              <a:spcBef>
                <a:spcPts val="700"/>
              </a:spcBef>
              <a:spcAft>
                <a:spcPts val="0"/>
              </a:spcAft>
              <a:buSzPts val="2000"/>
              <a:buChar char="–"/>
              <a:defRPr sz="2000"/>
            </a:lvl8pPr>
            <a:lvl9pPr indent="-355600" lvl="8" marL="4114800" algn="l">
              <a:lnSpc>
                <a:spcPct val="110000"/>
              </a:lnSpc>
              <a:spcBef>
                <a:spcPts val="700"/>
              </a:spcBef>
              <a:spcAft>
                <a:spcPts val="0"/>
              </a:spcAft>
              <a:buSzPts val="2000"/>
              <a:buChar char="•"/>
              <a:defRPr sz="2000"/>
            </a:lvl9pPr>
          </a:lstStyle>
          <a:p/>
        </p:txBody>
      </p:sp>
      <p:sp>
        <p:nvSpPr>
          <p:cNvPr id="65" name="Google Shape;65;p9"/>
          <p:cNvSpPr txBox="1"/>
          <p:nvPr>
            <p:ph idx="2" type="body"/>
          </p:nvPr>
        </p:nvSpPr>
        <p:spPr>
          <a:xfrm>
            <a:off x="8337885" y="1741336"/>
            <a:ext cx="3092115" cy="416416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200"/>
              </a:spcBef>
              <a:spcAft>
                <a:spcPts val="0"/>
              </a:spcAft>
              <a:buSzPts val="1600"/>
              <a:buNone/>
              <a:defRPr sz="1600">
                <a:solidFill>
                  <a:schemeClr val="lt2"/>
                </a:solidFill>
              </a:defRPr>
            </a:lvl1pPr>
            <a:lvl2pPr indent="-228600" lvl="1" marL="914400" algn="l">
              <a:lnSpc>
                <a:spcPct val="110000"/>
              </a:lnSpc>
              <a:spcBef>
                <a:spcPts val="700"/>
              </a:spcBef>
              <a:spcAft>
                <a:spcPts val="0"/>
              </a:spcAft>
              <a:buSzPts val="1400"/>
              <a:buNone/>
              <a:defRPr sz="1400"/>
            </a:lvl2pPr>
            <a:lvl3pPr indent="-228600" lvl="2" marL="1371600" algn="l">
              <a:lnSpc>
                <a:spcPct val="110000"/>
              </a:lnSpc>
              <a:spcBef>
                <a:spcPts val="700"/>
              </a:spcBef>
              <a:spcAft>
                <a:spcPts val="0"/>
              </a:spcAft>
              <a:buSzPts val="1200"/>
              <a:buNone/>
              <a:defRPr sz="1200"/>
            </a:lvl3pPr>
            <a:lvl4pPr indent="-228600" lvl="3" marL="1828800" algn="l">
              <a:lnSpc>
                <a:spcPct val="110000"/>
              </a:lnSpc>
              <a:spcBef>
                <a:spcPts val="700"/>
              </a:spcBef>
              <a:spcAft>
                <a:spcPts val="0"/>
              </a:spcAft>
              <a:buSzPts val="1000"/>
              <a:buNone/>
              <a:defRPr sz="1000"/>
            </a:lvl4pPr>
            <a:lvl5pPr indent="-228600" lvl="4" marL="2286000" algn="l">
              <a:lnSpc>
                <a:spcPct val="110000"/>
              </a:lnSpc>
              <a:spcBef>
                <a:spcPts val="700"/>
              </a:spcBef>
              <a:spcAft>
                <a:spcPts val="0"/>
              </a:spcAft>
              <a:buSzPts val="1000"/>
              <a:buNone/>
              <a:defRPr sz="1000"/>
            </a:lvl5pPr>
            <a:lvl6pPr indent="-228600" lvl="5" marL="2743200" algn="l">
              <a:lnSpc>
                <a:spcPct val="110000"/>
              </a:lnSpc>
              <a:spcBef>
                <a:spcPts val="700"/>
              </a:spcBef>
              <a:spcAft>
                <a:spcPts val="0"/>
              </a:spcAft>
              <a:buSzPts val="1000"/>
              <a:buNone/>
              <a:defRPr sz="1000"/>
            </a:lvl6pPr>
            <a:lvl7pPr indent="-228600" lvl="6" marL="3200400" algn="l">
              <a:lnSpc>
                <a:spcPct val="110000"/>
              </a:lnSpc>
              <a:spcBef>
                <a:spcPts val="700"/>
              </a:spcBef>
              <a:spcAft>
                <a:spcPts val="0"/>
              </a:spcAft>
              <a:buSzPts val="1000"/>
              <a:buNone/>
              <a:defRPr sz="1000"/>
            </a:lvl7pPr>
            <a:lvl8pPr indent="-228600" lvl="7" marL="3657600" algn="l">
              <a:lnSpc>
                <a:spcPct val="110000"/>
              </a:lnSpc>
              <a:spcBef>
                <a:spcPts val="700"/>
              </a:spcBef>
              <a:spcAft>
                <a:spcPts val="0"/>
              </a:spcAft>
              <a:buSzPts val="1000"/>
              <a:buNone/>
              <a:defRPr sz="1000"/>
            </a:lvl8pPr>
            <a:lvl9pPr indent="-228600" lvl="8" marL="4114800" algn="l">
              <a:lnSpc>
                <a:spcPct val="110000"/>
              </a:lnSpc>
              <a:spcBef>
                <a:spcPts val="700"/>
              </a:spcBef>
              <a:spcAft>
                <a:spcPts val="0"/>
              </a:spcAft>
              <a:buSzPts val="1000"/>
              <a:buNone/>
              <a:defRPr sz="1000"/>
            </a:lvl9pPr>
          </a:lstStyle>
          <a:p/>
        </p:txBody>
      </p:sp>
      <p:sp>
        <p:nvSpPr>
          <p:cNvPr id="66" name="Google Shape;66;p9"/>
          <p:cNvSpPr txBox="1"/>
          <p:nvPr>
            <p:ph idx="10" type="dt"/>
          </p:nvPr>
        </p:nvSpPr>
        <p:spPr>
          <a:xfrm>
            <a:off x="765051" y="6375679"/>
            <a:ext cx="1233355"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2103620" y="6375679"/>
            <a:ext cx="3482179"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2" type="sldNum"/>
          </p:nvPr>
        </p:nvSpPr>
        <p:spPr>
          <a:xfrm>
            <a:off x="5691014" y="6375679"/>
            <a:ext cx="1232456"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9" name="Google Shape;69;p9" title="left edge border"/>
          <p:cNvSpPr/>
          <p:nvPr/>
        </p:nvSpPr>
        <p:spPr>
          <a:xfrm>
            <a:off x="0"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0" name="Shape 70"/>
        <p:cNvGrpSpPr/>
        <p:nvPr/>
      </p:nvGrpSpPr>
      <p:grpSpPr>
        <a:xfrm>
          <a:off x="0" y="0"/>
          <a:ext cx="0" cy="0"/>
          <a:chOff x="0" y="0"/>
          <a:chExt cx="0" cy="0"/>
        </a:xfrm>
      </p:grpSpPr>
      <p:sp>
        <p:nvSpPr>
          <p:cNvPr id="71" name="Google Shape;71;p10"/>
          <p:cNvSpPr/>
          <p:nvPr>
            <p:ph idx="2" type="pic"/>
          </p:nvPr>
        </p:nvSpPr>
        <p:spPr>
          <a:xfrm>
            <a:off x="283464" y="0"/>
            <a:ext cx="7355585" cy="6857999"/>
          </a:xfrm>
          <a:prstGeom prst="rect">
            <a:avLst/>
          </a:prstGeom>
          <a:noFill/>
          <a:ln>
            <a:noFill/>
          </a:ln>
        </p:spPr>
        <p:txBody>
          <a:bodyPr anchorCtr="0" anchor="t" bIns="45700" lIns="91425" spcFirstLastPara="1" rIns="91425" wrap="square" tIns="45700">
            <a:noAutofit/>
          </a:bodyPr>
          <a:lstStyle>
            <a:lvl1pPr lvl="0" marR="0" rtl="0" algn="l">
              <a:lnSpc>
                <a:spcPct val="110000"/>
              </a:lnSpc>
              <a:spcBef>
                <a:spcPts val="700"/>
              </a:spcBef>
              <a:spcAft>
                <a:spcPts val="0"/>
              </a:spcAft>
              <a:buClr>
                <a:schemeClr val="dk2"/>
              </a:buClr>
              <a:buSzPts val="3200"/>
              <a:buFont typeface="Arial"/>
              <a:buNone/>
              <a:defRPr b="0" i="0" sz="3200" u="none" cap="none" strike="noStrike">
                <a:solidFill>
                  <a:srgbClr val="595959"/>
                </a:solidFill>
                <a:latin typeface="Gill Sans"/>
                <a:ea typeface="Gill Sans"/>
                <a:cs typeface="Gill Sans"/>
                <a:sym typeface="Gill Sans"/>
              </a:defRPr>
            </a:lvl1pPr>
            <a:lvl2pPr lvl="1" marR="0" rtl="0" algn="l">
              <a:lnSpc>
                <a:spcPct val="110000"/>
              </a:lnSpc>
              <a:spcBef>
                <a:spcPts val="700"/>
              </a:spcBef>
              <a:spcAft>
                <a:spcPts val="0"/>
              </a:spcAft>
              <a:buClr>
                <a:schemeClr val="dk2"/>
              </a:buClr>
              <a:buSzPts val="2800"/>
              <a:buFont typeface="Gill Sans"/>
              <a:buNone/>
              <a:defRPr b="0" i="0" sz="2800" u="none" cap="none" strike="noStrike">
                <a:solidFill>
                  <a:srgbClr val="595959"/>
                </a:solidFill>
                <a:latin typeface="Gill Sans"/>
                <a:ea typeface="Gill Sans"/>
                <a:cs typeface="Gill Sans"/>
                <a:sym typeface="Gill Sans"/>
              </a:defRPr>
            </a:lvl2pPr>
            <a:lvl3pPr lvl="2" marR="0" rtl="0" algn="l">
              <a:lnSpc>
                <a:spcPct val="110000"/>
              </a:lnSpc>
              <a:spcBef>
                <a:spcPts val="700"/>
              </a:spcBef>
              <a:spcAft>
                <a:spcPts val="0"/>
              </a:spcAft>
              <a:buClr>
                <a:schemeClr val="dk2"/>
              </a:buClr>
              <a:buSzPts val="2400"/>
              <a:buFont typeface="Arial"/>
              <a:buNone/>
              <a:defRPr b="0" i="0" sz="2400" u="none" cap="none" strike="noStrike">
                <a:solidFill>
                  <a:srgbClr val="595959"/>
                </a:solidFill>
                <a:latin typeface="Gill Sans"/>
                <a:ea typeface="Gill Sans"/>
                <a:cs typeface="Gill Sans"/>
                <a:sym typeface="Gill Sans"/>
              </a:defRPr>
            </a:lvl3pPr>
            <a:lvl4pPr lvl="3" marR="0" rtl="0" algn="l">
              <a:lnSpc>
                <a:spcPct val="110000"/>
              </a:lnSpc>
              <a:spcBef>
                <a:spcPts val="700"/>
              </a:spcBef>
              <a:spcAft>
                <a:spcPts val="0"/>
              </a:spcAft>
              <a:buClr>
                <a:schemeClr val="dk2"/>
              </a:buClr>
              <a:buSzPts val="2000"/>
              <a:buFont typeface="Gill Sans"/>
              <a:buNone/>
              <a:defRPr b="0" i="0" sz="2000" u="none" cap="none" strike="noStrike">
                <a:solidFill>
                  <a:srgbClr val="595959"/>
                </a:solidFill>
                <a:latin typeface="Gill Sans"/>
                <a:ea typeface="Gill Sans"/>
                <a:cs typeface="Gill Sans"/>
                <a:sym typeface="Gill Sans"/>
              </a:defRPr>
            </a:lvl4pPr>
            <a:lvl5pPr lvl="4" marR="0" rtl="0" algn="l">
              <a:lnSpc>
                <a:spcPct val="110000"/>
              </a:lnSpc>
              <a:spcBef>
                <a:spcPts val="700"/>
              </a:spcBef>
              <a:spcAft>
                <a:spcPts val="0"/>
              </a:spcAft>
              <a:buClr>
                <a:schemeClr val="dk2"/>
              </a:buClr>
              <a:buSzPts val="2000"/>
              <a:buFont typeface="Arial"/>
              <a:buNone/>
              <a:defRPr b="0" i="0" sz="2000" u="none" cap="none" strike="noStrike">
                <a:solidFill>
                  <a:srgbClr val="595959"/>
                </a:solidFill>
                <a:latin typeface="Gill Sans"/>
                <a:ea typeface="Gill Sans"/>
                <a:cs typeface="Gill Sans"/>
                <a:sym typeface="Gill Sans"/>
              </a:defRPr>
            </a:lvl5pPr>
            <a:lvl6pPr lvl="5" marR="0" rtl="0" algn="l">
              <a:lnSpc>
                <a:spcPct val="110000"/>
              </a:lnSpc>
              <a:spcBef>
                <a:spcPts val="700"/>
              </a:spcBef>
              <a:spcAft>
                <a:spcPts val="0"/>
              </a:spcAft>
              <a:buClr>
                <a:schemeClr val="dk2"/>
              </a:buClr>
              <a:buSzPts val="2000"/>
              <a:buFont typeface="Gill Sans"/>
              <a:buNone/>
              <a:defRPr b="0" i="0" sz="2000" u="none" cap="none" strike="noStrike">
                <a:solidFill>
                  <a:srgbClr val="595959"/>
                </a:solidFill>
                <a:latin typeface="Gill Sans"/>
                <a:ea typeface="Gill Sans"/>
                <a:cs typeface="Gill Sans"/>
                <a:sym typeface="Gill Sans"/>
              </a:defRPr>
            </a:lvl6pPr>
            <a:lvl7pPr lvl="6" marR="0" rtl="0" algn="l">
              <a:lnSpc>
                <a:spcPct val="110000"/>
              </a:lnSpc>
              <a:spcBef>
                <a:spcPts val="700"/>
              </a:spcBef>
              <a:spcAft>
                <a:spcPts val="0"/>
              </a:spcAft>
              <a:buClr>
                <a:schemeClr val="dk2"/>
              </a:buClr>
              <a:buSzPts val="2000"/>
              <a:buFont typeface="Arial"/>
              <a:buNone/>
              <a:defRPr b="0" i="0" sz="2000" u="none" cap="none" strike="noStrike">
                <a:solidFill>
                  <a:srgbClr val="595959"/>
                </a:solidFill>
                <a:latin typeface="Gill Sans"/>
                <a:ea typeface="Gill Sans"/>
                <a:cs typeface="Gill Sans"/>
                <a:sym typeface="Gill Sans"/>
              </a:defRPr>
            </a:lvl7pPr>
            <a:lvl8pPr lvl="7" marR="0" rtl="0" algn="l">
              <a:lnSpc>
                <a:spcPct val="110000"/>
              </a:lnSpc>
              <a:spcBef>
                <a:spcPts val="700"/>
              </a:spcBef>
              <a:spcAft>
                <a:spcPts val="0"/>
              </a:spcAft>
              <a:buClr>
                <a:schemeClr val="dk2"/>
              </a:buClr>
              <a:buSzPts val="2000"/>
              <a:buFont typeface="Gill Sans"/>
              <a:buNone/>
              <a:defRPr b="0" i="0" sz="2000" u="none" cap="none" strike="noStrike">
                <a:solidFill>
                  <a:srgbClr val="595959"/>
                </a:solidFill>
                <a:latin typeface="Gill Sans"/>
                <a:ea typeface="Gill Sans"/>
                <a:cs typeface="Gill Sans"/>
                <a:sym typeface="Gill Sans"/>
              </a:defRPr>
            </a:lvl8pPr>
            <a:lvl9pPr lvl="8" marR="0" rtl="0" algn="l">
              <a:lnSpc>
                <a:spcPct val="110000"/>
              </a:lnSpc>
              <a:spcBef>
                <a:spcPts val="700"/>
              </a:spcBef>
              <a:spcAft>
                <a:spcPts val="0"/>
              </a:spcAft>
              <a:buClr>
                <a:schemeClr val="dk2"/>
              </a:buClr>
              <a:buSzPts val="2000"/>
              <a:buFont typeface="Arial"/>
              <a:buNone/>
              <a:defRPr b="0" i="0" sz="2000" u="none" cap="none" strike="noStrike">
                <a:solidFill>
                  <a:srgbClr val="595959"/>
                </a:solidFill>
                <a:latin typeface="Gill Sans"/>
                <a:ea typeface="Gill Sans"/>
                <a:cs typeface="Gill Sans"/>
                <a:sym typeface="Gill Sans"/>
              </a:defRPr>
            </a:lvl9pPr>
          </a:lstStyle>
          <a:p/>
        </p:txBody>
      </p:sp>
      <p:sp>
        <p:nvSpPr>
          <p:cNvPr id="72" name="Google Shape;72;p10" title="right scallop background shape"/>
          <p:cNvSpPr/>
          <p:nvPr/>
        </p:nvSpPr>
        <p:spPr>
          <a:xfrm>
            <a:off x="7389812" y="0"/>
            <a:ext cx="4802188" cy="6858000"/>
          </a:xfrm>
          <a:custGeom>
            <a:rect b="b" l="l" r="r" t="t"/>
            <a:pathLst>
              <a:path extrusionOk="0" h="4320" w="3025">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73" name="Google Shape;73;p10" title="left edge border"/>
          <p:cNvSpPr/>
          <p:nvPr/>
        </p:nvSpPr>
        <p:spPr>
          <a:xfrm>
            <a:off x="0"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txBox="1"/>
          <p:nvPr>
            <p:ph type="title"/>
          </p:nvPr>
        </p:nvSpPr>
        <p:spPr>
          <a:xfrm>
            <a:off x="8337883" y="457200"/>
            <a:ext cx="3092117" cy="119667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1900"/>
              <a:buFont typeface="Gill Sans"/>
              <a:buNone/>
              <a:defRPr b="1" i="0" sz="1900">
                <a:solidFill>
                  <a:schemeClr val="accent1"/>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0"/>
          <p:cNvSpPr txBox="1"/>
          <p:nvPr>
            <p:ph idx="1" type="body"/>
          </p:nvPr>
        </p:nvSpPr>
        <p:spPr>
          <a:xfrm>
            <a:off x="8337883" y="1741336"/>
            <a:ext cx="3092117" cy="416416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200"/>
              </a:spcBef>
              <a:spcAft>
                <a:spcPts val="0"/>
              </a:spcAft>
              <a:buSzPts val="1600"/>
              <a:buNone/>
              <a:defRPr sz="1600">
                <a:solidFill>
                  <a:schemeClr val="lt2"/>
                </a:solidFill>
              </a:defRPr>
            </a:lvl1pPr>
            <a:lvl2pPr indent="-228600" lvl="1" marL="914400" algn="l">
              <a:lnSpc>
                <a:spcPct val="110000"/>
              </a:lnSpc>
              <a:spcBef>
                <a:spcPts val="700"/>
              </a:spcBef>
              <a:spcAft>
                <a:spcPts val="0"/>
              </a:spcAft>
              <a:buSzPts val="1400"/>
              <a:buNone/>
              <a:defRPr sz="1400"/>
            </a:lvl2pPr>
            <a:lvl3pPr indent="-228600" lvl="2" marL="1371600" algn="l">
              <a:lnSpc>
                <a:spcPct val="110000"/>
              </a:lnSpc>
              <a:spcBef>
                <a:spcPts val="700"/>
              </a:spcBef>
              <a:spcAft>
                <a:spcPts val="0"/>
              </a:spcAft>
              <a:buSzPts val="1200"/>
              <a:buNone/>
              <a:defRPr sz="1200"/>
            </a:lvl3pPr>
            <a:lvl4pPr indent="-228600" lvl="3" marL="1828800" algn="l">
              <a:lnSpc>
                <a:spcPct val="110000"/>
              </a:lnSpc>
              <a:spcBef>
                <a:spcPts val="700"/>
              </a:spcBef>
              <a:spcAft>
                <a:spcPts val="0"/>
              </a:spcAft>
              <a:buSzPts val="1000"/>
              <a:buNone/>
              <a:defRPr sz="1000"/>
            </a:lvl4pPr>
            <a:lvl5pPr indent="-228600" lvl="4" marL="2286000" algn="l">
              <a:lnSpc>
                <a:spcPct val="110000"/>
              </a:lnSpc>
              <a:spcBef>
                <a:spcPts val="700"/>
              </a:spcBef>
              <a:spcAft>
                <a:spcPts val="0"/>
              </a:spcAft>
              <a:buSzPts val="1000"/>
              <a:buNone/>
              <a:defRPr sz="1000"/>
            </a:lvl5pPr>
            <a:lvl6pPr indent="-228600" lvl="5" marL="2743200" algn="l">
              <a:lnSpc>
                <a:spcPct val="110000"/>
              </a:lnSpc>
              <a:spcBef>
                <a:spcPts val="700"/>
              </a:spcBef>
              <a:spcAft>
                <a:spcPts val="0"/>
              </a:spcAft>
              <a:buSzPts val="1000"/>
              <a:buNone/>
              <a:defRPr sz="1000"/>
            </a:lvl6pPr>
            <a:lvl7pPr indent="-228600" lvl="6" marL="3200400" algn="l">
              <a:lnSpc>
                <a:spcPct val="110000"/>
              </a:lnSpc>
              <a:spcBef>
                <a:spcPts val="700"/>
              </a:spcBef>
              <a:spcAft>
                <a:spcPts val="0"/>
              </a:spcAft>
              <a:buSzPts val="1000"/>
              <a:buNone/>
              <a:defRPr sz="1000"/>
            </a:lvl7pPr>
            <a:lvl8pPr indent="-228600" lvl="7" marL="3657600" algn="l">
              <a:lnSpc>
                <a:spcPct val="110000"/>
              </a:lnSpc>
              <a:spcBef>
                <a:spcPts val="700"/>
              </a:spcBef>
              <a:spcAft>
                <a:spcPts val="0"/>
              </a:spcAft>
              <a:buSzPts val="1000"/>
              <a:buNone/>
              <a:defRPr sz="1000"/>
            </a:lvl8pPr>
            <a:lvl9pPr indent="-228600" lvl="8" marL="4114800" algn="l">
              <a:lnSpc>
                <a:spcPct val="110000"/>
              </a:lnSpc>
              <a:spcBef>
                <a:spcPts val="700"/>
              </a:spcBef>
              <a:spcAft>
                <a:spcPts val="0"/>
              </a:spcAft>
              <a:buSzPts val="1000"/>
              <a:buNone/>
              <a:defRPr sz="1000"/>
            </a:lvl9pPr>
          </a:lstStyle>
          <a:p/>
        </p:txBody>
      </p:sp>
      <p:sp>
        <p:nvSpPr>
          <p:cNvPr id="76" name="Google Shape;76;p10"/>
          <p:cNvSpPr txBox="1"/>
          <p:nvPr>
            <p:ph idx="10" type="dt"/>
          </p:nvPr>
        </p:nvSpPr>
        <p:spPr>
          <a:xfrm>
            <a:off x="765950" y="6375679"/>
            <a:ext cx="1232456"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1" type="ftr"/>
          </p:nvPr>
        </p:nvSpPr>
        <p:spPr>
          <a:xfrm>
            <a:off x="2103621" y="6375679"/>
            <a:ext cx="3482178"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2" type="sldNum"/>
          </p:nvPr>
        </p:nvSpPr>
        <p:spPr>
          <a:xfrm>
            <a:off x="5687568" y="6375679"/>
            <a:ext cx="1234440"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2"/>
              </a:buClr>
              <a:buSzPts val="5100"/>
              <a:buFont typeface="Impact"/>
              <a:buNone/>
              <a:defRPr b="0" i="0" sz="5100" u="none" cap="none" strike="noStrik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10000"/>
              </a:lnSpc>
              <a:spcBef>
                <a:spcPts val="700"/>
              </a:spcBef>
              <a:spcAft>
                <a:spcPts val="0"/>
              </a:spcAft>
              <a:buClr>
                <a:schemeClr val="dk2"/>
              </a:buClr>
              <a:buSzPts val="2000"/>
              <a:buFont typeface="Arial"/>
              <a:buChar char="•"/>
              <a:defRPr b="0" i="0" sz="2000" u="none" cap="none" strike="noStrike">
                <a:solidFill>
                  <a:srgbClr val="595959"/>
                </a:solidFill>
                <a:latin typeface="Gill Sans"/>
                <a:ea typeface="Gill Sans"/>
                <a:cs typeface="Gill Sans"/>
                <a:sym typeface="Gill Sans"/>
              </a:defRPr>
            </a:lvl1pPr>
            <a:lvl2pPr indent="-342900" lvl="1" marL="914400" marR="0" rtl="0" algn="l">
              <a:lnSpc>
                <a:spcPct val="110000"/>
              </a:lnSpc>
              <a:spcBef>
                <a:spcPts val="700"/>
              </a:spcBef>
              <a:spcAft>
                <a:spcPts val="0"/>
              </a:spcAft>
              <a:buClr>
                <a:schemeClr val="dk2"/>
              </a:buClr>
              <a:buSzPts val="1800"/>
              <a:buFont typeface="Gill Sans"/>
              <a:buChar char="–"/>
              <a:defRPr b="0" i="0" sz="1800" u="none" cap="none" strike="noStrike">
                <a:solidFill>
                  <a:srgbClr val="595959"/>
                </a:solidFill>
                <a:latin typeface="Gill Sans"/>
                <a:ea typeface="Gill Sans"/>
                <a:cs typeface="Gill Sans"/>
                <a:sym typeface="Gill Sans"/>
              </a:defRPr>
            </a:lvl2pPr>
            <a:lvl3pPr indent="-330200" lvl="2" marL="1371600" marR="0" rtl="0" algn="l">
              <a:lnSpc>
                <a:spcPct val="110000"/>
              </a:lnSpc>
              <a:spcBef>
                <a:spcPts val="700"/>
              </a:spcBef>
              <a:spcAft>
                <a:spcPts val="0"/>
              </a:spcAft>
              <a:buClr>
                <a:schemeClr val="dk2"/>
              </a:buClr>
              <a:buSzPts val="1600"/>
              <a:buFont typeface="Arial"/>
              <a:buChar char="•"/>
              <a:defRPr b="0" i="0" sz="1600" u="none" cap="none" strike="noStrike">
                <a:solidFill>
                  <a:srgbClr val="595959"/>
                </a:solidFill>
                <a:latin typeface="Gill Sans"/>
                <a:ea typeface="Gill Sans"/>
                <a:cs typeface="Gill Sans"/>
                <a:sym typeface="Gill Sans"/>
              </a:defRPr>
            </a:lvl3pPr>
            <a:lvl4pPr indent="-317500" lvl="3" marL="18288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4pPr>
            <a:lvl5pPr indent="-317500" lvl="4" marL="22860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5pPr>
            <a:lvl6pPr indent="-317500" lvl="5" marL="27432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6pPr>
            <a:lvl7pPr indent="-317500" lvl="6" marL="32004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7pPr>
            <a:lvl8pPr indent="-317500" lvl="7" marL="36576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8pPr>
            <a:lvl9pPr indent="-317500" lvl="8" marL="41148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9pPr>
          </a:lstStyle>
          <a:p/>
        </p:txBody>
      </p:sp>
      <p:sp>
        <p:nvSpPr>
          <p:cNvPr id="8" name="Google Shape;8;p1"/>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595959"/>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 name="Google Shape;9;p1"/>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595959"/>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 name="Google Shape;10;p1"/>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595959"/>
                </a:solidFill>
                <a:latin typeface="Gill Sans"/>
                <a:ea typeface="Gill Sans"/>
                <a:cs typeface="Gill Sans"/>
                <a:sym typeface="Gill Sans"/>
              </a:defRPr>
            </a:lvl1pPr>
            <a:lvl2pPr indent="0" lvl="1" marL="0" marR="0" rtl="0" algn="r">
              <a:spcBef>
                <a:spcPts val="0"/>
              </a:spcBef>
              <a:buNone/>
              <a:defRPr b="0" i="0" sz="1200" u="none" cap="none" strike="noStrike">
                <a:solidFill>
                  <a:srgbClr val="595959"/>
                </a:solidFill>
                <a:latin typeface="Gill Sans"/>
                <a:ea typeface="Gill Sans"/>
                <a:cs typeface="Gill Sans"/>
                <a:sym typeface="Gill Sans"/>
              </a:defRPr>
            </a:lvl2pPr>
            <a:lvl3pPr indent="0" lvl="2" marL="0" marR="0" rtl="0" algn="r">
              <a:spcBef>
                <a:spcPts val="0"/>
              </a:spcBef>
              <a:buNone/>
              <a:defRPr b="0" i="0" sz="1200" u="none" cap="none" strike="noStrike">
                <a:solidFill>
                  <a:srgbClr val="595959"/>
                </a:solidFill>
                <a:latin typeface="Gill Sans"/>
                <a:ea typeface="Gill Sans"/>
                <a:cs typeface="Gill Sans"/>
                <a:sym typeface="Gill Sans"/>
              </a:defRPr>
            </a:lvl3pPr>
            <a:lvl4pPr indent="0" lvl="3" marL="0" marR="0" rtl="0" algn="r">
              <a:spcBef>
                <a:spcPts val="0"/>
              </a:spcBef>
              <a:buNone/>
              <a:defRPr b="0" i="0" sz="1200" u="none" cap="none" strike="noStrike">
                <a:solidFill>
                  <a:srgbClr val="595959"/>
                </a:solidFill>
                <a:latin typeface="Gill Sans"/>
                <a:ea typeface="Gill Sans"/>
                <a:cs typeface="Gill Sans"/>
                <a:sym typeface="Gill Sans"/>
              </a:defRPr>
            </a:lvl4pPr>
            <a:lvl5pPr indent="0" lvl="4" marL="0" marR="0" rtl="0" algn="r">
              <a:spcBef>
                <a:spcPts val="0"/>
              </a:spcBef>
              <a:buNone/>
              <a:defRPr b="0" i="0" sz="1200" u="none" cap="none" strike="noStrike">
                <a:solidFill>
                  <a:srgbClr val="595959"/>
                </a:solidFill>
                <a:latin typeface="Gill Sans"/>
                <a:ea typeface="Gill Sans"/>
                <a:cs typeface="Gill Sans"/>
                <a:sym typeface="Gill Sans"/>
              </a:defRPr>
            </a:lvl5pPr>
            <a:lvl6pPr indent="0" lvl="5" marL="0" marR="0" rtl="0" algn="r">
              <a:spcBef>
                <a:spcPts val="0"/>
              </a:spcBef>
              <a:buNone/>
              <a:defRPr b="0" i="0" sz="1200" u="none" cap="none" strike="noStrike">
                <a:solidFill>
                  <a:srgbClr val="595959"/>
                </a:solidFill>
                <a:latin typeface="Gill Sans"/>
                <a:ea typeface="Gill Sans"/>
                <a:cs typeface="Gill Sans"/>
                <a:sym typeface="Gill Sans"/>
              </a:defRPr>
            </a:lvl6pPr>
            <a:lvl7pPr indent="0" lvl="6" marL="0" marR="0" rtl="0" algn="r">
              <a:spcBef>
                <a:spcPts val="0"/>
              </a:spcBef>
              <a:buNone/>
              <a:defRPr b="0" i="0" sz="1200" u="none" cap="none" strike="noStrike">
                <a:solidFill>
                  <a:srgbClr val="595959"/>
                </a:solidFill>
                <a:latin typeface="Gill Sans"/>
                <a:ea typeface="Gill Sans"/>
                <a:cs typeface="Gill Sans"/>
                <a:sym typeface="Gill Sans"/>
              </a:defRPr>
            </a:lvl7pPr>
            <a:lvl8pPr indent="0" lvl="7" marL="0" marR="0" rtl="0" algn="r">
              <a:spcBef>
                <a:spcPts val="0"/>
              </a:spcBef>
              <a:buNone/>
              <a:defRPr b="0" i="0" sz="1200" u="none" cap="none" strike="noStrike">
                <a:solidFill>
                  <a:srgbClr val="595959"/>
                </a:solidFill>
                <a:latin typeface="Gill Sans"/>
                <a:ea typeface="Gill Sans"/>
                <a:cs typeface="Gill Sans"/>
                <a:sym typeface="Gill Sans"/>
              </a:defRPr>
            </a:lvl8pPr>
            <a:lvl9pPr indent="0" lvl="8" marL="0" marR="0" rtl="0" algn="r">
              <a:spcBef>
                <a:spcPts val="0"/>
              </a:spcBef>
              <a:buNone/>
              <a:defRPr b="0" i="0" sz="1200" u="none" cap="none" strike="noStrike">
                <a:solidFill>
                  <a:srgbClr val="59595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 title="Left scallop edge"/>
          <p:cNvSpPr/>
          <p:nvPr/>
        </p:nvSpPr>
        <p:spPr>
          <a:xfrm>
            <a:off x="0" y="0"/>
            <a:ext cx="885825" cy="68580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sp>
      <p:sp>
        <p:nvSpPr>
          <p:cNvPr id="12" name="Google Shape;12;p1" title="right edge border"/>
          <p:cNvSpPr/>
          <p:nvPr/>
        </p:nvSpPr>
        <p:spPr>
          <a:xfrm>
            <a:off x="11908536"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docs.python.org/3/library/smtplib.html" TargetMode="External"/><Relationship Id="rId4" Type="http://schemas.openxmlformats.org/officeDocument/2006/relationships/hyperlink" Target="https://docs.python.org/3/library/email.message.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docs.python.org/3/library/smtplib.html" TargetMode="External"/><Relationship Id="rId4" Type="http://schemas.openxmlformats.org/officeDocument/2006/relationships/hyperlink" Target="https://docs.python.org/3/library/email.message.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jp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3"/>
          <p:cNvSpPr txBox="1"/>
          <p:nvPr>
            <p:ph type="ctrTitle"/>
          </p:nvPr>
        </p:nvSpPr>
        <p:spPr>
          <a:xfrm>
            <a:off x="1078523" y="1098388"/>
            <a:ext cx="10318418" cy="439498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2"/>
              </a:buClr>
              <a:buSzPct val="135135"/>
              <a:buFont typeface="Impact"/>
              <a:buNone/>
            </a:pPr>
            <a:r>
              <a:rPr b="1" lang="en-US" sz="7400">
                <a:solidFill>
                  <a:schemeClr val="dk1"/>
                </a:solidFill>
              </a:rPr>
              <a:t>Email System securing and encrypting channel based on PGP and DNS</a:t>
            </a:r>
            <a:endParaRPr b="1" sz="7400"/>
          </a:p>
        </p:txBody>
      </p:sp>
      <p:sp>
        <p:nvSpPr>
          <p:cNvPr id="96" name="Google Shape;96;p13"/>
          <p:cNvSpPr txBox="1"/>
          <p:nvPr>
            <p:ph idx="1" type="subTitle"/>
          </p:nvPr>
        </p:nvSpPr>
        <p:spPr>
          <a:xfrm>
            <a:off x="2215045" y="5979196"/>
            <a:ext cx="8045373" cy="742279"/>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2000"/>
              <a:buNone/>
            </a:pPr>
            <a:r>
              <a:rPr lang="en-US"/>
              <a:t>	INFORMATION SECURITY ANALYSIS AND AUDIT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idx="1" type="body"/>
          </p:nvPr>
        </p:nvSpPr>
        <p:spPr>
          <a:xfrm>
            <a:off x="1251678" y="2286001"/>
            <a:ext cx="10178400" cy="3593700"/>
          </a:xfrm>
          <a:prstGeom prst="rect">
            <a:avLst/>
          </a:prstGeom>
        </p:spPr>
        <p:txBody>
          <a:bodyPr anchorCtr="0" anchor="t" bIns="45700" lIns="91425" spcFirstLastPara="1" rIns="91425" wrap="square" tIns="45700">
            <a:normAutofit/>
          </a:bodyPr>
          <a:lstStyle/>
          <a:p>
            <a:pPr indent="0" lvl="0" marL="0" rtl="0" algn="ctr">
              <a:lnSpc>
                <a:spcPct val="115000"/>
              </a:lnSpc>
              <a:spcBef>
                <a:spcPts val="120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ctr">
              <a:lnSpc>
                <a:spcPct val="115000"/>
              </a:lnSpc>
              <a:spcBef>
                <a:spcPts val="1200"/>
              </a:spcBef>
              <a:spcAft>
                <a:spcPts val="1200"/>
              </a:spcAft>
              <a:buNone/>
            </a:pPr>
            <a:r>
              <a:rPr b="1" lang="en-US" sz="2400">
                <a:solidFill>
                  <a:schemeClr val="dk1"/>
                </a:solidFill>
                <a:latin typeface="Times New Roman"/>
                <a:ea typeface="Times New Roman"/>
                <a:cs typeface="Times New Roman"/>
                <a:sym typeface="Times New Roman"/>
              </a:rPr>
              <a:t>Exporting the GPG file via Email</a:t>
            </a:r>
            <a:endParaRPr sz="3200"/>
          </a:p>
        </p:txBody>
      </p:sp>
      <p:pic>
        <p:nvPicPr>
          <p:cNvPr id="152" name="Google Shape;152;p22"/>
          <p:cNvPicPr preferRelativeResize="0"/>
          <p:nvPr/>
        </p:nvPicPr>
        <p:blipFill>
          <a:blip r:embed="rId3">
            <a:alphaModFix/>
          </a:blip>
          <a:stretch>
            <a:fillRect/>
          </a:stretch>
        </p:blipFill>
        <p:spPr>
          <a:xfrm>
            <a:off x="1251675" y="381000"/>
            <a:ext cx="10178401" cy="41789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idx="1" type="body"/>
          </p:nvPr>
        </p:nvSpPr>
        <p:spPr>
          <a:xfrm>
            <a:off x="1251678" y="2286001"/>
            <a:ext cx="10178400" cy="3593700"/>
          </a:xfrm>
          <a:prstGeom prst="rect">
            <a:avLst/>
          </a:prstGeom>
        </p:spPr>
        <p:txBody>
          <a:bodyPr anchorCtr="0" anchor="t" bIns="45700" lIns="91425" spcFirstLastPara="1" rIns="91425" wrap="square" tIns="45700">
            <a:normAutofit/>
          </a:bodyPr>
          <a:lstStyle/>
          <a:p>
            <a:pPr indent="0" lvl="0" marL="0" rtl="0" algn="ctr">
              <a:lnSpc>
                <a:spcPct val="115000"/>
              </a:lnSpc>
              <a:spcBef>
                <a:spcPts val="1200"/>
              </a:spcBef>
              <a:spcAft>
                <a:spcPts val="0"/>
              </a:spcAft>
              <a:buClr>
                <a:schemeClr val="dk1"/>
              </a:buClr>
              <a:buSzPts val="1100"/>
              <a:buFont typeface="Arial"/>
              <a:buNone/>
            </a:pPr>
            <a:r>
              <a:rPr b="1" lang="en-US" sz="2100">
                <a:solidFill>
                  <a:schemeClr val="dk1"/>
                </a:solidFill>
                <a:latin typeface="Times New Roman"/>
                <a:ea typeface="Times New Roman"/>
                <a:cs typeface="Times New Roman"/>
                <a:sym typeface="Times New Roman"/>
              </a:rPr>
              <a:t>Decoding the received gpg file</a:t>
            </a:r>
            <a:endParaRPr b="1" sz="21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pic>
        <p:nvPicPr>
          <p:cNvPr id="158" name="Google Shape;158;p23"/>
          <p:cNvPicPr preferRelativeResize="0"/>
          <p:nvPr/>
        </p:nvPicPr>
        <p:blipFill>
          <a:blip r:embed="rId3">
            <a:alphaModFix/>
          </a:blip>
          <a:stretch>
            <a:fillRect/>
          </a:stretch>
        </p:blipFill>
        <p:spPr>
          <a:xfrm>
            <a:off x="1251675" y="624324"/>
            <a:ext cx="10598699" cy="1511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PURPOSE OF OUR APPLICATION</a:t>
            </a:r>
            <a:endParaRPr/>
          </a:p>
        </p:txBody>
      </p:sp>
      <p:sp>
        <p:nvSpPr>
          <p:cNvPr id="164" name="Google Shape;164;p24"/>
          <p:cNvSpPr txBox="1"/>
          <p:nvPr>
            <p:ph idx="1" type="body"/>
          </p:nvPr>
        </p:nvSpPr>
        <p:spPr>
          <a:xfrm>
            <a:off x="973500" y="1733175"/>
            <a:ext cx="10554000" cy="54207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110000"/>
              </a:lnSpc>
              <a:spcBef>
                <a:spcPts val="0"/>
              </a:spcBef>
              <a:spcAft>
                <a:spcPts val="0"/>
              </a:spcAft>
              <a:buSzPts val="2000"/>
              <a:buChar char="•"/>
            </a:pPr>
            <a:r>
              <a:rPr lang="en-US"/>
              <a:t>Here we use TLS for securing the line of smtp.</a:t>
            </a:r>
            <a:endParaRPr/>
          </a:p>
          <a:p>
            <a:pPr indent="-228600" lvl="0" marL="228600" rtl="0" algn="l">
              <a:lnSpc>
                <a:spcPct val="110000"/>
              </a:lnSpc>
              <a:spcBef>
                <a:spcPts val="700"/>
              </a:spcBef>
              <a:spcAft>
                <a:spcPts val="0"/>
              </a:spcAft>
              <a:buSzPts val="2000"/>
              <a:buChar char="•"/>
            </a:pPr>
            <a:r>
              <a:rPr lang="en-US"/>
              <a:t>When you use a standard POP or IMAP connection to download your email (the most popular method still in use), your username and password is sent in cleartext across the Internet. This means that anyone using the same wireless connection as you, or the same network as you, or watching traffic at your ISP - or anyone in a position to see your Internet traffic can potentially "</a:t>
            </a:r>
            <a:r>
              <a:rPr lang="en-US"/>
              <a:t>intercept</a:t>
            </a:r>
            <a:r>
              <a:rPr lang="en-US"/>
              <a:t>" your network traffic and clearly read your username and password. With this information, they can easily read all your email and worse, steal confidential information, send out spam or other malicious acts.</a:t>
            </a:r>
            <a:endParaRPr/>
          </a:p>
          <a:p>
            <a:pPr indent="-215900" lvl="0" marL="228600" rtl="0" algn="l">
              <a:lnSpc>
                <a:spcPct val="110000"/>
              </a:lnSpc>
              <a:spcBef>
                <a:spcPts val="700"/>
              </a:spcBef>
              <a:spcAft>
                <a:spcPts val="0"/>
              </a:spcAft>
              <a:buSzPts val="1800"/>
              <a:buChar char="•"/>
            </a:pPr>
            <a:r>
              <a:rPr lang="en-US"/>
              <a:t>The DNS client program uses a key and a challenge string to create a digest and sends the challenge string as well as the digest to the authentication server. The authentication sever, sends ONLY the challenge string to both the TLDS servers and the TLDS servers return the respective digests. The TLDS servers each store a key and only of them matches the key that the client used to create the digest. Hence, only one of the responses from the TLDS servers match the digest sent by the client. The Authentication server (root server) sends the hostname of the TLDS server with the correct match to the client. The DNS client then connects to that TLDS server with a query string and obtains the A record (if found) from the authenticated TLDS server. </a:t>
            </a:r>
            <a:endParaRPr/>
          </a:p>
          <a:p>
            <a:pPr indent="-101600" lvl="0" marL="228600" rtl="0" algn="l">
              <a:lnSpc>
                <a:spcPct val="110000"/>
              </a:lnSpc>
              <a:spcBef>
                <a:spcPts val="700"/>
              </a:spcBef>
              <a:spcAft>
                <a:spcPts val="0"/>
              </a:spcAft>
              <a:buSzPts val="2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EXPECTED RESULT</a:t>
            </a:r>
            <a:endParaRPr/>
          </a:p>
        </p:txBody>
      </p:sp>
      <p:sp>
        <p:nvSpPr>
          <p:cNvPr id="170" name="Google Shape;170;p25"/>
          <p:cNvSpPr txBox="1"/>
          <p:nvPr>
            <p:ph idx="1" type="body"/>
          </p:nvPr>
        </p:nvSpPr>
        <p:spPr>
          <a:xfrm>
            <a:off x="1251750" y="1282150"/>
            <a:ext cx="10178400" cy="4597500"/>
          </a:xfrm>
          <a:prstGeom prst="rect">
            <a:avLst/>
          </a:prstGeom>
          <a:noFill/>
          <a:ln>
            <a:noFill/>
          </a:ln>
        </p:spPr>
        <p:txBody>
          <a:bodyPr anchorCtr="0" anchor="t" bIns="45700" lIns="91425" spcFirstLastPara="1" rIns="91425" wrap="square" tIns="45700">
            <a:noAutofit/>
          </a:bodyPr>
          <a:lstStyle/>
          <a:p>
            <a:pPr indent="-234950" lvl="0" marL="228600" rtl="0" algn="l">
              <a:lnSpc>
                <a:spcPct val="90000"/>
              </a:lnSpc>
              <a:spcBef>
                <a:spcPts val="0"/>
              </a:spcBef>
              <a:spcAft>
                <a:spcPts val="0"/>
              </a:spcAft>
              <a:buSzPts val="2100"/>
              <a:buChar char="•"/>
            </a:pPr>
            <a:r>
              <a:rPr lang="en-US" sz="2100"/>
              <a:t>In the open source Openpgp application with the help of tool first we generate our PGP pair for the email ID.</a:t>
            </a:r>
            <a:endParaRPr sz="2100"/>
          </a:p>
          <a:p>
            <a:pPr indent="-234950" lvl="0" marL="228600" rtl="0" algn="l">
              <a:lnSpc>
                <a:spcPct val="90000"/>
              </a:lnSpc>
              <a:spcBef>
                <a:spcPts val="700"/>
              </a:spcBef>
              <a:spcAft>
                <a:spcPts val="0"/>
              </a:spcAft>
              <a:buSzPts val="2100"/>
              <a:buChar char="•"/>
            </a:pPr>
            <a:r>
              <a:rPr lang="en-US" sz="2100"/>
              <a:t>Then we will share our puk with people who want to send mail to us.</a:t>
            </a:r>
            <a:endParaRPr sz="2100"/>
          </a:p>
          <a:p>
            <a:pPr indent="-234950" lvl="0" marL="228600" rtl="0" algn="l">
              <a:lnSpc>
                <a:spcPct val="90000"/>
              </a:lnSpc>
              <a:spcBef>
                <a:spcPts val="700"/>
              </a:spcBef>
              <a:spcAft>
                <a:spcPts val="0"/>
              </a:spcAft>
              <a:buSzPts val="2100"/>
              <a:buChar char="•"/>
            </a:pPr>
            <a:r>
              <a:rPr lang="en-US" sz="2100"/>
              <a:t>After receiving the mail from others we will try to open the gpg file using our prk.</a:t>
            </a:r>
            <a:endParaRPr sz="2100"/>
          </a:p>
          <a:p>
            <a:pPr indent="-234950" lvl="0" marL="228600" rtl="0" algn="l">
              <a:lnSpc>
                <a:spcPct val="90000"/>
              </a:lnSpc>
              <a:spcBef>
                <a:spcPts val="700"/>
              </a:spcBef>
              <a:spcAft>
                <a:spcPts val="0"/>
              </a:spcAft>
              <a:buSzPts val="2100"/>
              <a:buChar char="•"/>
            </a:pPr>
            <a:r>
              <a:rPr lang="en-US" sz="2100"/>
              <a:t>This will help us to protect our mail from any attacker who try to see our mail.</a:t>
            </a:r>
            <a:endParaRPr sz="2100"/>
          </a:p>
          <a:p>
            <a:pPr indent="-234950" lvl="0" marL="228600" rtl="0" algn="l">
              <a:lnSpc>
                <a:spcPct val="90000"/>
              </a:lnSpc>
              <a:spcBef>
                <a:spcPts val="700"/>
              </a:spcBef>
              <a:spcAft>
                <a:spcPts val="0"/>
              </a:spcAft>
              <a:buSzPts val="2100"/>
              <a:buChar char="•"/>
            </a:pPr>
            <a:r>
              <a:rPr lang="en-US" sz="2100"/>
              <a:t>On the other hand the purpose of this custom email project is to gain a greater understanding of how emails are created,secured, and sent. The application can be developed with the </a:t>
            </a:r>
            <a:r>
              <a:rPr lang="en-US" sz="2100" u="sng">
                <a:solidFill>
                  <a:schemeClr val="hlink"/>
                </a:solidFill>
                <a:hlinkClick r:id="rId3"/>
              </a:rPr>
              <a:t>smtplib</a:t>
            </a:r>
            <a:r>
              <a:rPr lang="en-US" sz="2100"/>
              <a:t> python module to emulate some of the functionality of the </a:t>
            </a:r>
            <a:r>
              <a:rPr lang="en-US" sz="2100" u="sng">
                <a:solidFill>
                  <a:schemeClr val="hlink"/>
                </a:solidFill>
                <a:hlinkClick r:id="rId4"/>
              </a:rPr>
              <a:t>email</a:t>
            </a:r>
            <a:r>
              <a:rPr lang="en-US" sz="2100"/>
              <a:t> python module.</a:t>
            </a:r>
            <a:endParaRPr sz="2100"/>
          </a:p>
          <a:p>
            <a:pPr indent="-224155" lvl="0" marL="228600" rtl="0" algn="l">
              <a:lnSpc>
                <a:spcPct val="90000"/>
              </a:lnSpc>
              <a:spcBef>
                <a:spcPts val="700"/>
              </a:spcBef>
              <a:spcAft>
                <a:spcPts val="0"/>
              </a:spcAft>
              <a:buSzPts val="1930"/>
              <a:buChar char="•"/>
            </a:pPr>
            <a:r>
              <a:rPr lang="en-US" sz="2100"/>
              <a:t>K123 obama www.princeton.edu Here is a sample string sent from the client to the AS server obama c8c5230843ec953882c5724701e62cc8 Here is a sample string sent from the AS server to the TLDS server obama Here is a sample response string sent from the TLDS server back to the AS server c8c5230843ec953882c5724701e62cc8 Here is a sample output line: TLDS1 ge.com 68.4.3.2 A</a:t>
            </a:r>
            <a:endParaRPr sz="2100"/>
          </a:p>
          <a:p>
            <a:pPr indent="-101600" lvl="0" marL="228600" rtl="0" algn="l">
              <a:lnSpc>
                <a:spcPct val="90000"/>
              </a:lnSpc>
              <a:spcBef>
                <a:spcPts val="700"/>
              </a:spcBef>
              <a:spcAft>
                <a:spcPts val="0"/>
              </a:spcAft>
              <a:buSzPts val="1700"/>
              <a:buNone/>
            </a:pPr>
            <a:r>
              <a:t/>
            </a:r>
            <a:endParaRPr sz="2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1251678" y="382385"/>
            <a:ext cx="10178400" cy="14922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Expected Result</a:t>
            </a:r>
            <a:endParaRPr/>
          </a:p>
        </p:txBody>
      </p:sp>
      <p:sp>
        <p:nvSpPr>
          <p:cNvPr id="176" name="Google Shape;176;p26"/>
          <p:cNvSpPr txBox="1"/>
          <p:nvPr/>
        </p:nvSpPr>
        <p:spPr>
          <a:xfrm>
            <a:off x="1209150" y="1327775"/>
            <a:ext cx="9773700" cy="511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t>K123 obama www.mihirsri10@gmail.com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US" sz="2000"/>
              <a:t>Here is a sample string sent from the client to the AS server </a:t>
            </a:r>
            <a:endParaRPr sz="2000"/>
          </a:p>
          <a:p>
            <a:pPr indent="0" lvl="0" marL="0" rtl="0" algn="l">
              <a:spcBef>
                <a:spcPts val="0"/>
              </a:spcBef>
              <a:spcAft>
                <a:spcPts val="0"/>
              </a:spcAft>
              <a:buNone/>
            </a:pPr>
            <a:r>
              <a:rPr lang="en-US" sz="2000"/>
              <a:t>obama c8c5230843ec953882c5724701e62cc8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US" sz="2000"/>
              <a:t>Here is a sample string sent from the AS server to the TLDS server </a:t>
            </a:r>
            <a:endParaRPr sz="2000"/>
          </a:p>
          <a:p>
            <a:pPr indent="0" lvl="0" marL="0" rtl="0" algn="l">
              <a:spcBef>
                <a:spcPts val="0"/>
              </a:spcBef>
              <a:spcAft>
                <a:spcPts val="0"/>
              </a:spcAft>
              <a:buNone/>
            </a:pPr>
            <a:r>
              <a:rPr lang="en-US" sz="2000"/>
              <a:t>obama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US" sz="2000"/>
              <a:t>Here is a sample response string sent from the TLDS server back to the AS server </a:t>
            </a:r>
            <a:endParaRPr sz="2000"/>
          </a:p>
          <a:p>
            <a:pPr indent="0" lvl="0" marL="0" rtl="0" algn="l">
              <a:spcBef>
                <a:spcPts val="0"/>
              </a:spcBef>
              <a:spcAft>
                <a:spcPts val="0"/>
              </a:spcAft>
              <a:buNone/>
            </a:pPr>
            <a:r>
              <a:rPr lang="en-US" sz="2000"/>
              <a:t>c8c5230843ec953882c5724701e62cc8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US" sz="2000"/>
              <a:t>Here is a sample output line: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US" sz="2000"/>
              <a:t>TLDS1 mihirsri10@.com 68.4.3.2 A</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TOOLS USED</a:t>
            </a:r>
            <a:endParaRPr/>
          </a:p>
        </p:txBody>
      </p:sp>
      <p:sp>
        <p:nvSpPr>
          <p:cNvPr id="182" name="Google Shape;182;p27"/>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a:bodyPr>
          <a:lstStyle/>
          <a:p>
            <a:pPr indent="-247650" lvl="0" marL="228600" rtl="0" algn="l">
              <a:lnSpc>
                <a:spcPct val="110000"/>
              </a:lnSpc>
              <a:spcBef>
                <a:spcPts val="0"/>
              </a:spcBef>
              <a:spcAft>
                <a:spcPts val="0"/>
              </a:spcAft>
              <a:buSzPts val="2300"/>
              <a:buChar char="•"/>
            </a:pPr>
            <a:r>
              <a:rPr lang="en-US" sz="2300"/>
              <a:t>OPENPGP</a:t>
            </a:r>
            <a:endParaRPr sz="2300"/>
          </a:p>
          <a:p>
            <a:pPr indent="-247650" lvl="0" marL="228600" rtl="0" algn="l">
              <a:lnSpc>
                <a:spcPct val="110000"/>
              </a:lnSpc>
              <a:spcBef>
                <a:spcPts val="700"/>
              </a:spcBef>
              <a:spcAft>
                <a:spcPts val="0"/>
              </a:spcAft>
              <a:buSzPts val="2300"/>
              <a:buChar char="•"/>
            </a:pPr>
            <a:r>
              <a:rPr lang="en-US" sz="2300"/>
              <a:t>Python smtp console</a:t>
            </a:r>
            <a:endParaRPr sz="2300"/>
          </a:p>
          <a:p>
            <a:pPr indent="-247650" lvl="0" marL="228600" rtl="0" algn="l">
              <a:lnSpc>
                <a:spcPct val="110000"/>
              </a:lnSpc>
              <a:spcBef>
                <a:spcPts val="700"/>
              </a:spcBef>
              <a:spcAft>
                <a:spcPts val="0"/>
              </a:spcAft>
              <a:buSzPts val="2300"/>
              <a:buChar char="•"/>
            </a:pPr>
            <a:r>
              <a:rPr lang="en-US" sz="2300"/>
              <a:t>Wireshark</a:t>
            </a:r>
            <a:endParaRPr sz="2300"/>
          </a:p>
          <a:p>
            <a:pPr indent="-234950" lvl="0" marL="228600" rtl="0" algn="l">
              <a:lnSpc>
                <a:spcPct val="110000"/>
              </a:lnSpc>
              <a:spcBef>
                <a:spcPts val="700"/>
              </a:spcBef>
              <a:spcAft>
                <a:spcPts val="0"/>
              </a:spcAft>
              <a:buSzPts val="2100"/>
              <a:buChar char="•"/>
            </a:pPr>
            <a:r>
              <a:rPr lang="en-US" sz="2300"/>
              <a:t>DNS</a:t>
            </a:r>
            <a:endParaRPr sz="2300"/>
          </a:p>
          <a:p>
            <a:pPr indent="-234950" lvl="0" marL="228600" rtl="0" algn="l">
              <a:lnSpc>
                <a:spcPct val="110000"/>
              </a:lnSpc>
              <a:spcBef>
                <a:spcPts val="700"/>
              </a:spcBef>
              <a:spcAft>
                <a:spcPts val="0"/>
              </a:spcAft>
              <a:buSzPts val="2100"/>
              <a:buChar char="•"/>
            </a:pPr>
            <a:r>
              <a:rPr lang="en-US" sz="2300"/>
              <a:t>Pthon Socket Programming</a:t>
            </a:r>
            <a:endParaRPr sz="2300"/>
          </a:p>
          <a:p>
            <a:pPr indent="0" lvl="0" marL="228600" rtl="0" algn="l">
              <a:lnSpc>
                <a:spcPct val="110000"/>
              </a:lnSpc>
              <a:spcBef>
                <a:spcPts val="700"/>
              </a:spcBef>
              <a:spcAft>
                <a:spcPts val="0"/>
              </a:spcAft>
              <a:buNone/>
            </a:pPr>
            <a:r>
              <a:t/>
            </a:r>
            <a:endParaRPr sz="2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1251678" y="382385"/>
            <a:ext cx="10178400" cy="14922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Generate PGP</a:t>
            </a:r>
            <a:endParaRPr/>
          </a:p>
        </p:txBody>
      </p:sp>
      <p:sp>
        <p:nvSpPr>
          <p:cNvPr id="188" name="Google Shape;188;p28"/>
          <p:cNvSpPr txBox="1"/>
          <p:nvPr>
            <p:ph idx="1" type="body"/>
          </p:nvPr>
        </p:nvSpPr>
        <p:spPr>
          <a:xfrm>
            <a:off x="1251678" y="2286001"/>
            <a:ext cx="10178400" cy="3593700"/>
          </a:xfrm>
          <a:prstGeom prst="rect">
            <a:avLst/>
          </a:prstGeom>
        </p:spPr>
        <p:txBody>
          <a:bodyPr anchorCtr="0" anchor="t" bIns="45700" lIns="91425" spcFirstLastPara="1" rIns="91425" wrap="square" tIns="45700">
            <a:normAutofit/>
          </a:bodyPr>
          <a:lstStyle/>
          <a:p>
            <a:pPr indent="0" lvl="0" marL="0" rtl="0" algn="l">
              <a:spcBef>
                <a:spcPts val="700"/>
              </a:spcBef>
              <a:spcAft>
                <a:spcPts val="0"/>
              </a:spcAft>
              <a:buNone/>
            </a:pPr>
            <a:r>
              <a:t/>
            </a:r>
            <a:endParaRPr/>
          </a:p>
        </p:txBody>
      </p:sp>
      <p:pic>
        <p:nvPicPr>
          <p:cNvPr id="189" name="Google Shape;189;p28"/>
          <p:cNvPicPr preferRelativeResize="0"/>
          <p:nvPr/>
        </p:nvPicPr>
        <p:blipFill rotWithShape="1">
          <a:blip r:embed="rId3">
            <a:alphaModFix/>
          </a:blip>
          <a:srcRect b="4516" l="0" r="0" t="0"/>
          <a:stretch/>
        </p:blipFill>
        <p:spPr>
          <a:xfrm>
            <a:off x="1098350" y="1326325"/>
            <a:ext cx="10331651" cy="55130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1251678" y="382385"/>
            <a:ext cx="10178400" cy="14922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Converting txt file to GPG</a:t>
            </a:r>
            <a:endParaRPr/>
          </a:p>
        </p:txBody>
      </p:sp>
      <p:pic>
        <p:nvPicPr>
          <p:cNvPr id="195" name="Google Shape;195;p29"/>
          <p:cNvPicPr preferRelativeResize="0"/>
          <p:nvPr/>
        </p:nvPicPr>
        <p:blipFill rotWithShape="1">
          <a:blip r:embed="rId3">
            <a:alphaModFix/>
          </a:blip>
          <a:srcRect b="6191" l="0" r="0" t="0"/>
          <a:stretch/>
        </p:blipFill>
        <p:spPr>
          <a:xfrm>
            <a:off x="1002800" y="1196800"/>
            <a:ext cx="9686026" cy="5165899"/>
          </a:xfrm>
          <a:prstGeom prst="rect">
            <a:avLst/>
          </a:prstGeom>
          <a:noFill/>
          <a:ln>
            <a:noFill/>
          </a:ln>
        </p:spPr>
      </p:pic>
      <p:pic>
        <p:nvPicPr>
          <p:cNvPr id="196" name="Google Shape;196;p29"/>
          <p:cNvPicPr preferRelativeResize="0"/>
          <p:nvPr/>
        </p:nvPicPr>
        <p:blipFill>
          <a:blip r:embed="rId4">
            <a:alphaModFix/>
          </a:blip>
          <a:stretch>
            <a:fillRect/>
          </a:stretch>
        </p:blipFill>
        <p:spPr>
          <a:xfrm>
            <a:off x="7500925" y="1496575"/>
            <a:ext cx="4420201" cy="2227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1251678" y="382385"/>
            <a:ext cx="10178400" cy="14922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Using SMTPLIB to send GPG to </a:t>
            </a:r>
            <a:r>
              <a:rPr lang="en-US"/>
              <a:t>receiver</a:t>
            </a:r>
            <a:endParaRPr/>
          </a:p>
        </p:txBody>
      </p:sp>
      <p:sp>
        <p:nvSpPr>
          <p:cNvPr id="202" name="Google Shape;202;p30"/>
          <p:cNvSpPr txBox="1"/>
          <p:nvPr>
            <p:ph idx="1" type="body"/>
          </p:nvPr>
        </p:nvSpPr>
        <p:spPr>
          <a:xfrm>
            <a:off x="1251678" y="2286001"/>
            <a:ext cx="10178400" cy="3593700"/>
          </a:xfrm>
          <a:prstGeom prst="rect">
            <a:avLst/>
          </a:prstGeom>
        </p:spPr>
        <p:txBody>
          <a:bodyPr anchorCtr="0" anchor="t" bIns="45700" lIns="91425" spcFirstLastPara="1" rIns="91425" wrap="square" tIns="45700">
            <a:normAutofit/>
          </a:bodyPr>
          <a:lstStyle/>
          <a:p>
            <a:pPr indent="0" lvl="0" marL="0" rtl="0" algn="l">
              <a:spcBef>
                <a:spcPts val="700"/>
              </a:spcBef>
              <a:spcAft>
                <a:spcPts val="0"/>
              </a:spcAft>
              <a:buNone/>
            </a:pPr>
            <a:r>
              <a:t/>
            </a:r>
            <a:endParaRPr/>
          </a:p>
        </p:txBody>
      </p:sp>
      <p:pic>
        <p:nvPicPr>
          <p:cNvPr id="203" name="Google Shape;203;p30"/>
          <p:cNvPicPr preferRelativeResize="0"/>
          <p:nvPr/>
        </p:nvPicPr>
        <p:blipFill>
          <a:blip r:embed="rId3">
            <a:alphaModFix/>
          </a:blip>
          <a:stretch>
            <a:fillRect/>
          </a:stretch>
        </p:blipFill>
        <p:spPr>
          <a:xfrm>
            <a:off x="897425" y="1723425"/>
            <a:ext cx="9228850" cy="4571999"/>
          </a:xfrm>
          <a:prstGeom prst="rect">
            <a:avLst/>
          </a:prstGeom>
          <a:noFill/>
          <a:ln>
            <a:noFill/>
          </a:ln>
        </p:spPr>
      </p:pic>
      <p:pic>
        <p:nvPicPr>
          <p:cNvPr id="204" name="Google Shape;204;p30"/>
          <p:cNvPicPr preferRelativeResize="0"/>
          <p:nvPr/>
        </p:nvPicPr>
        <p:blipFill>
          <a:blip r:embed="rId4">
            <a:alphaModFix/>
          </a:blip>
          <a:stretch>
            <a:fillRect/>
          </a:stretch>
        </p:blipFill>
        <p:spPr>
          <a:xfrm>
            <a:off x="7061875" y="1723425"/>
            <a:ext cx="5130125" cy="1987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1251678" y="382385"/>
            <a:ext cx="10178400" cy="14922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Converting GPG file to txt File</a:t>
            </a:r>
            <a:endParaRPr/>
          </a:p>
        </p:txBody>
      </p:sp>
      <p:pic>
        <p:nvPicPr>
          <p:cNvPr id="210" name="Google Shape;210;p31"/>
          <p:cNvPicPr preferRelativeResize="0"/>
          <p:nvPr/>
        </p:nvPicPr>
        <p:blipFill>
          <a:blip r:embed="rId3">
            <a:alphaModFix/>
          </a:blip>
          <a:stretch>
            <a:fillRect/>
          </a:stretch>
        </p:blipFill>
        <p:spPr>
          <a:xfrm>
            <a:off x="890025" y="1472160"/>
            <a:ext cx="8317536" cy="4678614"/>
          </a:xfrm>
          <a:prstGeom prst="rect">
            <a:avLst/>
          </a:prstGeom>
          <a:noFill/>
          <a:ln>
            <a:noFill/>
          </a:ln>
        </p:spPr>
      </p:pic>
      <p:pic>
        <p:nvPicPr>
          <p:cNvPr id="211" name="Google Shape;211;p31"/>
          <p:cNvPicPr preferRelativeResize="0"/>
          <p:nvPr/>
        </p:nvPicPr>
        <p:blipFill>
          <a:blip r:embed="rId4">
            <a:alphaModFix/>
          </a:blip>
          <a:stretch>
            <a:fillRect/>
          </a:stretch>
        </p:blipFill>
        <p:spPr>
          <a:xfrm>
            <a:off x="6429375" y="1145800"/>
            <a:ext cx="5478375" cy="2152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4"/>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b="1" lang="en-US"/>
              <a:t>PROJECT MEMBERS</a:t>
            </a:r>
            <a:endParaRPr/>
          </a:p>
        </p:txBody>
      </p:sp>
      <p:sp>
        <p:nvSpPr>
          <p:cNvPr id="102" name="Google Shape;102;p14"/>
          <p:cNvSpPr txBox="1"/>
          <p:nvPr>
            <p:ph idx="1" type="body"/>
          </p:nvPr>
        </p:nvSpPr>
        <p:spPr>
          <a:xfrm>
            <a:off x="1251675" y="1448183"/>
            <a:ext cx="10178400" cy="25032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110000"/>
              </a:lnSpc>
              <a:spcBef>
                <a:spcPts val="700"/>
              </a:spcBef>
              <a:spcAft>
                <a:spcPts val="0"/>
              </a:spcAft>
              <a:buSzPts val="2000"/>
              <a:buChar char="•"/>
            </a:pPr>
            <a:r>
              <a:rPr b="1" lang="en-US"/>
              <a:t>SHOURYA MAHESHWARI(18BCI0179)</a:t>
            </a:r>
            <a:endParaRPr b="1"/>
          </a:p>
          <a:p>
            <a:pPr indent="0" lvl="0" marL="228600" rtl="0" algn="l">
              <a:lnSpc>
                <a:spcPct val="110000"/>
              </a:lnSpc>
              <a:spcBef>
                <a:spcPts val="700"/>
              </a:spcBef>
              <a:spcAft>
                <a:spcPts val="0"/>
              </a:spcAft>
              <a:buNone/>
            </a:pPr>
            <a:r>
              <a:t/>
            </a:r>
            <a:endParaRPr b="1"/>
          </a:p>
          <a:p>
            <a:pPr indent="-215900" lvl="0" marL="228600" rtl="0" algn="l">
              <a:lnSpc>
                <a:spcPct val="110000"/>
              </a:lnSpc>
              <a:spcBef>
                <a:spcPts val="700"/>
              </a:spcBef>
              <a:spcAft>
                <a:spcPts val="0"/>
              </a:spcAft>
              <a:buSzPts val="1800"/>
              <a:buChar char="•"/>
            </a:pPr>
            <a:r>
              <a:rPr b="1" lang="en-US"/>
              <a:t>LAKSH GUPTA(18BCI0190)</a:t>
            </a:r>
            <a:endParaRPr b="1"/>
          </a:p>
          <a:p>
            <a:pPr indent="0" lvl="0" marL="228600" rtl="0" algn="l">
              <a:lnSpc>
                <a:spcPct val="110000"/>
              </a:lnSpc>
              <a:spcBef>
                <a:spcPts val="700"/>
              </a:spcBef>
              <a:spcAft>
                <a:spcPts val="0"/>
              </a:spcAft>
              <a:buNone/>
            </a:pPr>
            <a:r>
              <a:t/>
            </a:r>
            <a:endParaRPr b="1"/>
          </a:p>
          <a:p>
            <a:pPr indent="-241300" lvl="0" marL="228600" rtl="0" algn="l">
              <a:spcBef>
                <a:spcPts val="0"/>
              </a:spcBef>
              <a:spcAft>
                <a:spcPts val="0"/>
              </a:spcAft>
              <a:buSzPts val="2000"/>
              <a:buChar char="•"/>
            </a:pPr>
            <a:r>
              <a:rPr b="1" lang="en-US"/>
              <a:t>MIHIR SRIVASTAVA(18BCI0214)</a:t>
            </a:r>
            <a:endParaRPr/>
          </a:p>
          <a:p>
            <a:pPr indent="0" lvl="0" marL="228600" rtl="0" algn="l">
              <a:lnSpc>
                <a:spcPct val="110000"/>
              </a:lnSpc>
              <a:spcBef>
                <a:spcPts val="700"/>
              </a:spcBef>
              <a:spcAft>
                <a:spcPts val="0"/>
              </a:spcAft>
              <a:buNone/>
            </a:pPr>
            <a:r>
              <a:t/>
            </a:r>
            <a:endParaRPr b="1"/>
          </a:p>
          <a:p>
            <a:pPr indent="0" lvl="0" marL="0" rtl="0" algn="l">
              <a:lnSpc>
                <a:spcPct val="110000"/>
              </a:lnSpc>
              <a:spcBef>
                <a:spcPts val="700"/>
              </a:spcBef>
              <a:spcAft>
                <a:spcPts val="0"/>
              </a:spcAft>
              <a:buSzPts val="2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1251678" y="382385"/>
            <a:ext cx="10178400" cy="14922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Connecting TLDS2</a:t>
            </a:r>
            <a:endParaRPr/>
          </a:p>
        </p:txBody>
      </p:sp>
      <p:pic>
        <p:nvPicPr>
          <p:cNvPr id="217" name="Google Shape;217;p32"/>
          <p:cNvPicPr preferRelativeResize="0"/>
          <p:nvPr/>
        </p:nvPicPr>
        <p:blipFill>
          <a:blip r:embed="rId3">
            <a:alphaModFix/>
          </a:blip>
          <a:stretch>
            <a:fillRect/>
          </a:stretch>
        </p:blipFill>
        <p:spPr>
          <a:xfrm>
            <a:off x="1315925" y="1438350"/>
            <a:ext cx="9836500" cy="4393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1251678" y="382385"/>
            <a:ext cx="10178400" cy="14922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Connecting TLDS1</a:t>
            </a:r>
            <a:endParaRPr/>
          </a:p>
          <a:p>
            <a:pPr indent="0" lvl="0" marL="0" rtl="0" algn="l">
              <a:spcBef>
                <a:spcPts val="0"/>
              </a:spcBef>
              <a:spcAft>
                <a:spcPts val="0"/>
              </a:spcAft>
              <a:buNone/>
            </a:pPr>
            <a:r>
              <a:t/>
            </a:r>
            <a:endParaRPr/>
          </a:p>
        </p:txBody>
      </p:sp>
      <p:pic>
        <p:nvPicPr>
          <p:cNvPr id="223" name="Google Shape;223;p33"/>
          <p:cNvPicPr preferRelativeResize="0"/>
          <p:nvPr/>
        </p:nvPicPr>
        <p:blipFill>
          <a:blip r:embed="rId3">
            <a:alphaModFix/>
          </a:blip>
          <a:stretch>
            <a:fillRect/>
          </a:stretch>
        </p:blipFill>
        <p:spPr>
          <a:xfrm>
            <a:off x="1370675" y="1600197"/>
            <a:ext cx="8470802" cy="4762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ph type="title"/>
          </p:nvPr>
        </p:nvSpPr>
        <p:spPr>
          <a:xfrm>
            <a:off x="1251678" y="382385"/>
            <a:ext cx="10178400" cy="14922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Connecting as.py</a:t>
            </a:r>
            <a:endParaRPr/>
          </a:p>
        </p:txBody>
      </p:sp>
      <p:pic>
        <p:nvPicPr>
          <p:cNvPr id="229" name="Google Shape;229;p34"/>
          <p:cNvPicPr preferRelativeResize="0"/>
          <p:nvPr/>
        </p:nvPicPr>
        <p:blipFill>
          <a:blip r:embed="rId3">
            <a:alphaModFix/>
          </a:blip>
          <a:stretch>
            <a:fillRect/>
          </a:stretch>
        </p:blipFill>
        <p:spPr>
          <a:xfrm>
            <a:off x="1493875" y="1569322"/>
            <a:ext cx="8276150" cy="4653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type="title"/>
          </p:nvPr>
        </p:nvSpPr>
        <p:spPr>
          <a:xfrm>
            <a:off x="1251678" y="382385"/>
            <a:ext cx="10178400" cy="14922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HNS ie Wanted Emails</a:t>
            </a:r>
            <a:endParaRPr/>
          </a:p>
        </p:txBody>
      </p:sp>
      <p:pic>
        <p:nvPicPr>
          <p:cNvPr id="235" name="Google Shape;235;p35"/>
          <p:cNvPicPr preferRelativeResize="0"/>
          <p:nvPr/>
        </p:nvPicPr>
        <p:blipFill>
          <a:blip r:embed="rId3">
            <a:alphaModFix/>
          </a:blip>
          <a:stretch>
            <a:fillRect/>
          </a:stretch>
        </p:blipFill>
        <p:spPr>
          <a:xfrm>
            <a:off x="1329625" y="1643702"/>
            <a:ext cx="7931600" cy="4803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type="title"/>
          </p:nvPr>
        </p:nvSpPr>
        <p:spPr>
          <a:xfrm>
            <a:off x="1251678" y="382385"/>
            <a:ext cx="10178400" cy="14922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Result</a:t>
            </a:r>
            <a:endParaRPr/>
          </a:p>
        </p:txBody>
      </p:sp>
      <p:pic>
        <p:nvPicPr>
          <p:cNvPr id="241" name="Google Shape;241;p36"/>
          <p:cNvPicPr preferRelativeResize="0"/>
          <p:nvPr/>
        </p:nvPicPr>
        <p:blipFill>
          <a:blip r:embed="rId3">
            <a:alphaModFix/>
          </a:blip>
          <a:stretch>
            <a:fillRect/>
          </a:stretch>
        </p:blipFill>
        <p:spPr>
          <a:xfrm>
            <a:off x="1370675" y="1493116"/>
            <a:ext cx="8219600" cy="4037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idx="1" type="body"/>
          </p:nvPr>
        </p:nvSpPr>
        <p:spPr>
          <a:xfrm>
            <a:off x="1251678" y="2286001"/>
            <a:ext cx="10178400" cy="3593700"/>
          </a:xfrm>
          <a:prstGeom prst="rect">
            <a:avLst/>
          </a:prstGeom>
        </p:spPr>
        <p:txBody>
          <a:bodyPr anchorCtr="0" anchor="t" bIns="45700" lIns="91425" spcFirstLastPara="1" rIns="91425" wrap="square" tIns="45700">
            <a:normAutofit/>
          </a:bodyPr>
          <a:lstStyle/>
          <a:p>
            <a:pPr indent="0" lvl="0" marL="0" rtl="0" algn="ctr">
              <a:spcBef>
                <a:spcPts val="700"/>
              </a:spcBef>
              <a:spcAft>
                <a:spcPts val="0"/>
              </a:spcAft>
              <a:buNone/>
            </a:pPr>
            <a:r>
              <a:t/>
            </a:r>
            <a:endParaRPr sz="5000"/>
          </a:p>
          <a:p>
            <a:pPr indent="0" lvl="0" marL="0" rtl="0" algn="ctr">
              <a:spcBef>
                <a:spcPts val="700"/>
              </a:spcBef>
              <a:spcAft>
                <a:spcPts val="0"/>
              </a:spcAft>
              <a:buNone/>
            </a:pPr>
            <a:r>
              <a:rPr lang="en-US" sz="5000"/>
              <a:t>Thank You</a:t>
            </a:r>
            <a:endParaRPr sz="5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ABSTRACT</a:t>
            </a:r>
            <a:endParaRPr/>
          </a:p>
        </p:txBody>
      </p:sp>
      <p:sp>
        <p:nvSpPr>
          <p:cNvPr id="108" name="Google Shape;108;p15"/>
          <p:cNvSpPr txBox="1"/>
          <p:nvPr>
            <p:ph idx="1" type="body"/>
          </p:nvPr>
        </p:nvSpPr>
        <p:spPr>
          <a:xfrm>
            <a:off x="1251678" y="1680519"/>
            <a:ext cx="10178322" cy="3593591"/>
          </a:xfrm>
          <a:prstGeom prst="rect">
            <a:avLst/>
          </a:prstGeom>
          <a:noFill/>
          <a:ln>
            <a:noFill/>
          </a:ln>
        </p:spPr>
        <p:txBody>
          <a:bodyPr anchorCtr="0" anchor="t" bIns="45700" lIns="91425" spcFirstLastPara="1" rIns="91425" wrap="square" tIns="45700">
            <a:noAutofit/>
          </a:bodyPr>
          <a:lstStyle/>
          <a:p>
            <a:pPr indent="-238125" lvl="0" marL="228600" rtl="0" algn="l">
              <a:lnSpc>
                <a:spcPct val="100000"/>
              </a:lnSpc>
              <a:spcBef>
                <a:spcPts val="0"/>
              </a:spcBef>
              <a:spcAft>
                <a:spcPts val="0"/>
              </a:spcAft>
              <a:buSzPts val="2150"/>
              <a:buChar char="•"/>
            </a:pPr>
            <a:r>
              <a:rPr lang="en-US" sz="2150"/>
              <a:t>Here we try to implement a custom email application using techniques like ssl and tls, and an openpgp application using pretty good privacy itself and due to this when we try to intercept packets while sending the email, we find the packets to be encrypted.</a:t>
            </a:r>
            <a:endParaRPr sz="2150"/>
          </a:p>
          <a:p>
            <a:pPr indent="-238125" lvl="0" marL="228600" rtl="0" algn="l">
              <a:lnSpc>
                <a:spcPct val="100000"/>
              </a:lnSpc>
              <a:spcBef>
                <a:spcPts val="700"/>
              </a:spcBef>
              <a:spcAft>
                <a:spcPts val="0"/>
              </a:spcAft>
              <a:buSzPts val="2150"/>
              <a:buChar char="•"/>
            </a:pPr>
            <a:r>
              <a:rPr lang="en-US" sz="2150"/>
              <a:t>Our email app helps protect the email by converting the content of the email to an unreadable gpg file, to read this gpg file we need a secret key that is </a:t>
            </a:r>
            <a:r>
              <a:rPr lang="en-US" sz="2150"/>
              <a:t>known</a:t>
            </a:r>
            <a:r>
              <a:rPr lang="en-US" sz="2150"/>
              <a:t> only to the sender of the email and the sender has to send this to the </a:t>
            </a:r>
            <a:r>
              <a:rPr lang="en-US" sz="2150"/>
              <a:t>receiver</a:t>
            </a:r>
            <a:r>
              <a:rPr lang="en-US" sz="2150"/>
              <a:t> via some other secure channel.   </a:t>
            </a:r>
            <a:endParaRPr sz="2150"/>
          </a:p>
          <a:p>
            <a:pPr indent="-226377" lvl="0" marL="228600" rtl="0" algn="l">
              <a:lnSpc>
                <a:spcPct val="100000"/>
              </a:lnSpc>
              <a:spcBef>
                <a:spcPts val="700"/>
              </a:spcBef>
              <a:spcAft>
                <a:spcPts val="0"/>
              </a:spcAft>
              <a:buSzPts val="1965"/>
              <a:buChar char="•"/>
            </a:pPr>
            <a:r>
              <a:rPr lang="en-US" sz="2150"/>
              <a:t>DNS is a TCP/IP protocol used on different platforms. The domain name space is divided into three different sections: generic domains, country domains, and inverse domain. DNS cache poisoning, also known as DNS spoofing, is a type of attack that exploits vulnerabilities in the domain name system (DNS) to divert Internet traffic away from legitimate servers and towards fake ones.</a:t>
            </a:r>
            <a:endParaRPr sz="2150"/>
          </a:p>
          <a:p>
            <a:pPr indent="-101600" lvl="0" marL="228600" rtl="0" algn="l">
              <a:lnSpc>
                <a:spcPct val="100000"/>
              </a:lnSpc>
              <a:spcBef>
                <a:spcPts val="700"/>
              </a:spcBef>
              <a:spcAft>
                <a:spcPts val="0"/>
              </a:spcAft>
              <a:buSzPts val="1850"/>
              <a:buNone/>
            </a:pPr>
            <a:r>
              <a:t/>
            </a:r>
            <a:endParaRPr sz="21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TASKS</a:t>
            </a:r>
            <a:endParaRPr/>
          </a:p>
        </p:txBody>
      </p:sp>
      <p:sp>
        <p:nvSpPr>
          <p:cNvPr id="114" name="Google Shape;114;p16"/>
          <p:cNvSpPr txBox="1"/>
          <p:nvPr>
            <p:ph idx="1" type="body"/>
          </p:nvPr>
        </p:nvSpPr>
        <p:spPr>
          <a:xfrm>
            <a:off x="1251675" y="1408676"/>
            <a:ext cx="10509600" cy="4953900"/>
          </a:xfrm>
          <a:prstGeom prst="rect">
            <a:avLst/>
          </a:prstGeom>
          <a:noFill/>
          <a:ln>
            <a:noFill/>
          </a:ln>
        </p:spPr>
        <p:txBody>
          <a:bodyPr anchorCtr="0" anchor="t" bIns="45700" lIns="91425" spcFirstLastPara="1" rIns="91425" wrap="square" tIns="45700">
            <a:normAutofit/>
          </a:bodyPr>
          <a:lstStyle/>
          <a:p>
            <a:pPr indent="-238125" lvl="0" marL="228600" rtl="0" algn="l">
              <a:lnSpc>
                <a:spcPct val="110000"/>
              </a:lnSpc>
              <a:spcBef>
                <a:spcPts val="0"/>
              </a:spcBef>
              <a:spcAft>
                <a:spcPts val="0"/>
              </a:spcAft>
              <a:buSzPts val="2000"/>
              <a:buChar char="•"/>
            </a:pPr>
            <a:r>
              <a:rPr lang="en-US"/>
              <a:t>Open PGP implementation using subprocess</a:t>
            </a:r>
            <a:endParaRPr/>
          </a:p>
          <a:p>
            <a:pPr indent="-238125" lvl="0" marL="228600" rtl="0" algn="l">
              <a:lnSpc>
                <a:spcPct val="110000"/>
              </a:lnSpc>
              <a:spcBef>
                <a:spcPts val="700"/>
              </a:spcBef>
              <a:spcAft>
                <a:spcPts val="0"/>
              </a:spcAft>
              <a:buSzPts val="2000"/>
              <a:buChar char="•"/>
            </a:pPr>
            <a:r>
              <a:rPr lang="en-US"/>
              <a:t>RSA Based Key Pair Generation using OPENPGP Tool: Private and Public </a:t>
            </a:r>
            <a:endParaRPr/>
          </a:p>
          <a:p>
            <a:pPr indent="-238125" lvl="0" marL="228600" rtl="0" algn="l">
              <a:lnSpc>
                <a:spcPct val="110000"/>
              </a:lnSpc>
              <a:spcBef>
                <a:spcPts val="700"/>
              </a:spcBef>
              <a:spcAft>
                <a:spcPts val="0"/>
              </a:spcAft>
              <a:buSzPts val="2000"/>
              <a:buChar char="•"/>
            </a:pPr>
            <a:r>
              <a:rPr lang="en-US"/>
              <a:t>Generate a gpg file using subprocess using our app</a:t>
            </a:r>
            <a:endParaRPr/>
          </a:p>
          <a:p>
            <a:pPr indent="-238125" lvl="0" marL="228600" rtl="0" algn="l">
              <a:lnSpc>
                <a:spcPct val="110000"/>
              </a:lnSpc>
              <a:spcBef>
                <a:spcPts val="700"/>
              </a:spcBef>
              <a:spcAft>
                <a:spcPts val="0"/>
              </a:spcAft>
              <a:buSzPts val="2000"/>
              <a:buChar char="•"/>
            </a:pPr>
            <a:r>
              <a:rPr lang="en-US"/>
              <a:t>GPG file uses RSA and PGP Digital Signature for Authenticity and Integrity</a:t>
            </a:r>
            <a:endParaRPr/>
          </a:p>
          <a:p>
            <a:pPr indent="-238125" lvl="0" marL="228600" rtl="0" algn="l">
              <a:lnSpc>
                <a:spcPct val="110000"/>
              </a:lnSpc>
              <a:spcBef>
                <a:spcPts val="700"/>
              </a:spcBef>
              <a:spcAft>
                <a:spcPts val="0"/>
              </a:spcAft>
              <a:buSzPts val="2000"/>
              <a:buChar char="•"/>
            </a:pPr>
            <a:r>
              <a:rPr lang="en-US"/>
              <a:t>Packet Capturing and checking whether message is encrypted or not</a:t>
            </a:r>
            <a:endParaRPr/>
          </a:p>
          <a:p>
            <a:pPr indent="-238125" lvl="0" marL="228600" rtl="0" algn="l">
              <a:lnSpc>
                <a:spcPct val="110000"/>
              </a:lnSpc>
              <a:spcBef>
                <a:spcPts val="700"/>
              </a:spcBef>
              <a:spcAft>
                <a:spcPts val="0"/>
              </a:spcAft>
              <a:buSzPts val="2000"/>
              <a:buChar char="•"/>
            </a:pPr>
            <a:r>
              <a:rPr lang="en-US"/>
              <a:t>Creating a python application which is capable of sending email using SMTPLIB</a:t>
            </a:r>
            <a:endParaRPr/>
          </a:p>
          <a:p>
            <a:pPr indent="-238125" lvl="0" marL="228600" rtl="0" algn="l">
              <a:lnSpc>
                <a:spcPct val="110000"/>
              </a:lnSpc>
              <a:spcBef>
                <a:spcPts val="700"/>
              </a:spcBef>
              <a:spcAft>
                <a:spcPts val="0"/>
              </a:spcAft>
              <a:buSzPts val="2000"/>
              <a:buChar char="•"/>
            </a:pPr>
            <a:r>
              <a:rPr lang="en-US"/>
              <a:t>Encrypting the channel through which the mail is sent using TLS</a:t>
            </a:r>
            <a:endParaRPr/>
          </a:p>
          <a:p>
            <a:pPr indent="-238125" lvl="0" marL="228600" rtl="0" algn="l">
              <a:lnSpc>
                <a:spcPct val="110000"/>
              </a:lnSpc>
              <a:spcBef>
                <a:spcPts val="700"/>
              </a:spcBef>
              <a:spcAft>
                <a:spcPts val="0"/>
              </a:spcAft>
              <a:buSzPts val="2000"/>
              <a:buChar char="•"/>
            </a:pPr>
            <a:r>
              <a:rPr lang="en-US"/>
              <a:t>Using Packet Capturing tools to detect whether channel is secure or not</a:t>
            </a:r>
            <a:endParaRPr/>
          </a:p>
          <a:p>
            <a:pPr indent="-225425" lvl="0" marL="228600" rtl="0" algn="l">
              <a:lnSpc>
                <a:spcPct val="110000"/>
              </a:lnSpc>
              <a:spcBef>
                <a:spcPts val="700"/>
              </a:spcBef>
              <a:spcAft>
                <a:spcPts val="0"/>
              </a:spcAft>
              <a:buSzPts val="1800"/>
              <a:buChar char="•"/>
            </a:pPr>
            <a:r>
              <a:rPr lang="en-US"/>
              <a:t>To create an authentication system which will detect any DNS spoofing or DNS cache poisoning and preventing server to return an incorrect result record or IP Address.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METHODOLOGY</a:t>
            </a:r>
            <a:endParaRPr/>
          </a:p>
        </p:txBody>
      </p:sp>
      <p:sp>
        <p:nvSpPr>
          <p:cNvPr id="120" name="Google Shape;120;p17"/>
          <p:cNvSpPr txBox="1"/>
          <p:nvPr>
            <p:ph idx="1" type="body"/>
          </p:nvPr>
        </p:nvSpPr>
        <p:spPr>
          <a:xfrm>
            <a:off x="1251675" y="1618720"/>
            <a:ext cx="10178400" cy="52392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10000"/>
              </a:lnSpc>
              <a:spcBef>
                <a:spcPts val="0"/>
              </a:spcBef>
              <a:spcAft>
                <a:spcPts val="0"/>
              </a:spcAft>
              <a:buSzPts val="2000"/>
              <a:buNone/>
            </a:pPr>
            <a:r>
              <a:rPr b="1" lang="en-US"/>
              <a:t>Pretty Good Privacy (PGP)</a:t>
            </a:r>
            <a:endParaRPr/>
          </a:p>
          <a:p>
            <a:pPr indent="-238125" lvl="0" marL="228600" rtl="0" algn="l">
              <a:lnSpc>
                <a:spcPct val="110000"/>
              </a:lnSpc>
              <a:spcBef>
                <a:spcPts val="700"/>
              </a:spcBef>
              <a:spcAft>
                <a:spcPts val="0"/>
              </a:spcAft>
              <a:buSzPts val="2000"/>
              <a:buChar char="•"/>
            </a:pPr>
            <a:r>
              <a:rPr lang="en-US"/>
              <a:t>is a program that converts text to pgp file provides cryptographic privacy and authentication for data communication. PGP is used for signing, encrypting, and decrypting texts, e-mails, files, directories, and whole disk partitions and to increase the security of e-mail communications. </a:t>
            </a:r>
            <a:endParaRPr/>
          </a:p>
          <a:p>
            <a:pPr indent="-238125" lvl="0" marL="228600" rtl="0" algn="l">
              <a:lnSpc>
                <a:spcPct val="110000"/>
              </a:lnSpc>
              <a:spcBef>
                <a:spcPts val="700"/>
              </a:spcBef>
              <a:spcAft>
                <a:spcPts val="0"/>
              </a:spcAft>
              <a:buSzPts val="2000"/>
              <a:buChar char="•"/>
            </a:pPr>
            <a:r>
              <a:rPr lang="en-US"/>
              <a:t>For exporting pgp file through email we will use </a:t>
            </a:r>
            <a:r>
              <a:rPr b="1" lang="en-US"/>
              <a:t>our pgp code</a:t>
            </a:r>
            <a:r>
              <a:rPr lang="en-US"/>
              <a:t>. It is designed especially for functions like emailing</a:t>
            </a:r>
            <a:endParaRPr/>
          </a:p>
          <a:p>
            <a:pPr indent="-238125" lvl="0" marL="228600" rtl="0" algn="l">
              <a:lnSpc>
                <a:spcPct val="110000"/>
              </a:lnSpc>
              <a:spcBef>
                <a:spcPts val="700"/>
              </a:spcBef>
              <a:spcAft>
                <a:spcPts val="0"/>
              </a:spcAft>
              <a:buSzPts val="2000"/>
              <a:buChar char="•"/>
            </a:pPr>
            <a:r>
              <a:rPr lang="en-US"/>
              <a:t>With the help of this first we generate our key pair and a GPG File </a:t>
            </a:r>
            <a:r>
              <a:rPr lang="en-US"/>
              <a:t>using </a:t>
            </a:r>
            <a:r>
              <a:rPr lang="en-US"/>
              <a:t>message = subprocess.check_output(["gpg", "--armor", "--export", email, "&gt;", file])</a:t>
            </a:r>
            <a:endParaRPr/>
          </a:p>
          <a:p>
            <a:pPr indent="-238125" lvl="0" marL="228600" rtl="0" algn="l">
              <a:lnSpc>
                <a:spcPct val="110000"/>
              </a:lnSpc>
              <a:spcBef>
                <a:spcPts val="700"/>
              </a:spcBef>
              <a:spcAft>
                <a:spcPts val="0"/>
              </a:spcAft>
              <a:buSzPts val="2000"/>
              <a:buChar char="•"/>
            </a:pPr>
            <a:r>
              <a:rPr lang="en-US"/>
              <a:t>Then we will share our File with people who want to send mail to us.</a:t>
            </a:r>
            <a:endParaRPr/>
          </a:p>
          <a:p>
            <a:pPr indent="-238125" lvl="0" marL="228600" rtl="0" algn="l">
              <a:lnSpc>
                <a:spcPct val="110000"/>
              </a:lnSpc>
              <a:spcBef>
                <a:spcPts val="700"/>
              </a:spcBef>
              <a:spcAft>
                <a:spcPts val="0"/>
              </a:spcAft>
              <a:buSzPts val="2000"/>
              <a:buChar char="•"/>
            </a:pPr>
            <a:r>
              <a:rPr lang="en-US"/>
              <a:t>After receiving the mail from others we will try</a:t>
            </a:r>
            <a:r>
              <a:rPr lang="en-US"/>
              <a:t> to open the GPG File using our custom python application using subprocess using subprocess.call(["gpg", "--output", name_file, "--decrypt", encrypted_file]) </a:t>
            </a:r>
            <a:r>
              <a:rPr lang="en-US"/>
              <a:t>.</a:t>
            </a:r>
            <a:endParaRPr/>
          </a:p>
          <a:p>
            <a:pPr indent="-238125" lvl="0" marL="228600" rtl="0" algn="l">
              <a:lnSpc>
                <a:spcPct val="110000"/>
              </a:lnSpc>
              <a:spcBef>
                <a:spcPts val="700"/>
              </a:spcBef>
              <a:spcAft>
                <a:spcPts val="0"/>
              </a:spcAft>
              <a:buSzPts val="2000"/>
              <a:buChar char="•"/>
            </a:pPr>
            <a:r>
              <a:rPr lang="en-US"/>
              <a:t>This will help us to protect our mail from any attacker who try to see our mail.</a:t>
            </a:r>
            <a:endParaRPr/>
          </a:p>
          <a:p>
            <a:pPr indent="-111125" lvl="0" marL="228600" rtl="0" algn="l">
              <a:lnSpc>
                <a:spcPct val="110000"/>
              </a:lnSpc>
              <a:spcBef>
                <a:spcPts val="700"/>
              </a:spcBef>
              <a:spcAft>
                <a:spcPts val="0"/>
              </a:spcAft>
              <a:buSzPts val="2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CUSTOM PYTHON EMAIL APP</a:t>
            </a:r>
            <a:endParaRPr/>
          </a:p>
        </p:txBody>
      </p:sp>
      <p:sp>
        <p:nvSpPr>
          <p:cNvPr id="126" name="Google Shape;126;p18"/>
          <p:cNvSpPr txBox="1"/>
          <p:nvPr>
            <p:ph idx="1" type="body"/>
          </p:nvPr>
        </p:nvSpPr>
        <p:spPr>
          <a:xfrm>
            <a:off x="1251675" y="1874522"/>
            <a:ext cx="10178400" cy="49245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10000"/>
              </a:lnSpc>
              <a:spcBef>
                <a:spcPts val="0"/>
              </a:spcBef>
              <a:spcAft>
                <a:spcPts val="0"/>
              </a:spcAft>
              <a:buSzPts val="2000"/>
              <a:buChar char="•"/>
            </a:pPr>
            <a:r>
              <a:rPr lang="en-US"/>
              <a:t>Python console emailer is a console (terminal) based python application that allows the user to sign in to their email and generate a PGP pair. The application allows the user to insert a morphed text file in </a:t>
            </a:r>
            <a:r>
              <a:rPr lang="en-US"/>
              <a:t>the email via</a:t>
            </a:r>
            <a:r>
              <a:rPr lang="en-US"/>
              <a:t> the command line (terminal).</a:t>
            </a:r>
            <a:endParaRPr/>
          </a:p>
          <a:p>
            <a:pPr indent="-228600" lvl="0" marL="228600" rtl="0" algn="l">
              <a:lnSpc>
                <a:spcPct val="110000"/>
              </a:lnSpc>
              <a:spcBef>
                <a:spcPts val="700"/>
              </a:spcBef>
              <a:spcAft>
                <a:spcPts val="0"/>
              </a:spcAft>
              <a:buSzPts val="2000"/>
              <a:buChar char="•"/>
            </a:pPr>
            <a:r>
              <a:rPr lang="en-US"/>
              <a:t>The purpose of this project is to gain a greater understanding of how emails are created, encrypted, and sent. The application can be developed with the </a:t>
            </a:r>
            <a:r>
              <a:rPr lang="en-US" u="sng">
                <a:solidFill>
                  <a:schemeClr val="hlink"/>
                </a:solidFill>
                <a:hlinkClick r:id="rId3"/>
              </a:rPr>
              <a:t>smtplib</a:t>
            </a:r>
            <a:r>
              <a:rPr lang="en-US"/>
              <a:t> python module to emulate some of the functionality of the </a:t>
            </a:r>
            <a:r>
              <a:rPr lang="en-US" u="sng">
                <a:solidFill>
                  <a:schemeClr val="hlink"/>
                </a:solidFill>
                <a:hlinkClick r:id="rId4"/>
              </a:rPr>
              <a:t>email</a:t>
            </a:r>
            <a:r>
              <a:rPr lang="en-US"/>
              <a:t> python module.</a:t>
            </a:r>
            <a:endParaRPr/>
          </a:p>
          <a:p>
            <a:pPr indent="-215900" lvl="0" marL="228600" rtl="0" algn="l">
              <a:lnSpc>
                <a:spcPct val="110000"/>
              </a:lnSpc>
              <a:spcBef>
                <a:spcPts val="700"/>
              </a:spcBef>
              <a:spcAft>
                <a:spcPts val="0"/>
              </a:spcAft>
              <a:buSzPts val="1800"/>
              <a:buChar char="•"/>
            </a:pPr>
            <a:r>
              <a:rPr lang="en-US"/>
              <a:t>The python app also allows the user to convert txt file to gpg files and vice versa.</a:t>
            </a:r>
            <a:endParaRPr/>
          </a:p>
          <a:p>
            <a:pPr indent="0" lvl="0" marL="457200" rtl="0" algn="l">
              <a:lnSpc>
                <a:spcPct val="110000"/>
              </a:lnSpc>
              <a:spcBef>
                <a:spcPts val="700"/>
              </a:spcBef>
              <a:spcAft>
                <a:spcPts val="0"/>
              </a:spcAft>
              <a:buNone/>
            </a:pPr>
            <a:r>
              <a:rPr lang="en-US"/>
              <a:t>    </a:t>
            </a:r>
            <a:r>
              <a:rPr lang="en-US"/>
              <a:t>server = smtplib.SMTP("smtp.gmail.com", 587</a:t>
            </a:r>
            <a:r>
              <a:rPr lang="en-US"/>
              <a:t>)</a:t>
            </a:r>
            <a:endParaRPr/>
          </a:p>
          <a:p>
            <a:pPr indent="0" lvl="0" marL="0" rtl="0" algn="l">
              <a:lnSpc>
                <a:spcPct val="110000"/>
              </a:lnSpc>
              <a:spcBef>
                <a:spcPts val="700"/>
              </a:spcBef>
              <a:spcAft>
                <a:spcPts val="0"/>
              </a:spcAft>
              <a:buNone/>
            </a:pPr>
            <a:r>
              <a:rPr lang="en-US"/>
              <a:t>            </a:t>
            </a:r>
            <a:r>
              <a:rPr lang="en-US"/>
              <a:t>server.starttls()</a:t>
            </a:r>
            <a:endParaRPr/>
          </a:p>
          <a:p>
            <a:pPr indent="0" lvl="0" marL="0" rtl="0" algn="l">
              <a:lnSpc>
                <a:spcPct val="110000"/>
              </a:lnSpc>
              <a:spcBef>
                <a:spcPts val="700"/>
              </a:spcBef>
              <a:spcAft>
                <a:spcPts val="0"/>
              </a:spcAft>
              <a:buNone/>
            </a:pPr>
            <a:r>
              <a:rPr lang="en-US"/>
              <a:t>            server.login(sender, password)</a:t>
            </a:r>
            <a:endParaRPr/>
          </a:p>
          <a:p>
            <a:pPr indent="0" lvl="0" marL="0" rtl="0" algn="l">
              <a:lnSpc>
                <a:spcPct val="110000"/>
              </a:lnSpc>
              <a:spcBef>
                <a:spcPts val="700"/>
              </a:spcBef>
              <a:spcAft>
                <a:spcPts val="0"/>
              </a:spcAft>
              <a:buNone/>
            </a:pPr>
            <a:r>
              <a:rPr lang="en-US"/>
              <a:t>            server.sendmail(sender, receiver, msg)</a:t>
            </a:r>
            <a:endParaRPr/>
          </a:p>
          <a:p>
            <a:pPr indent="0" lvl="0" marL="0" rtl="0" algn="l">
              <a:lnSpc>
                <a:spcPct val="110000"/>
              </a:lnSpc>
              <a:spcBef>
                <a:spcPts val="700"/>
              </a:spcBef>
              <a:spcAft>
                <a:spcPts val="0"/>
              </a:spcAft>
              <a:buNone/>
            </a:pPr>
            <a:r>
              <a:rPr lang="en-US"/>
              <a:t>            server.quit()</a:t>
            </a:r>
            <a:endParaRPr/>
          </a:p>
          <a:p>
            <a:pPr indent="0" lvl="0" marL="0" rtl="0" algn="l">
              <a:lnSpc>
                <a:spcPct val="110000"/>
              </a:lnSpc>
              <a:spcBef>
                <a:spcPts val="700"/>
              </a:spcBef>
              <a:spcAft>
                <a:spcPts val="0"/>
              </a:spcAft>
              <a:buNone/>
            </a:pPr>
            <a:r>
              <a:rPr lang="en-US"/>
              <a:t>            print("Mail sent successfully")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1251678" y="382385"/>
            <a:ext cx="10178400" cy="14922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DNS</a:t>
            </a:r>
            <a:endParaRPr/>
          </a:p>
        </p:txBody>
      </p:sp>
      <p:sp>
        <p:nvSpPr>
          <p:cNvPr id="132" name="Google Shape;132;p19"/>
          <p:cNvSpPr txBox="1"/>
          <p:nvPr>
            <p:ph idx="1" type="body"/>
          </p:nvPr>
        </p:nvSpPr>
        <p:spPr>
          <a:xfrm>
            <a:off x="1251675" y="1808250"/>
            <a:ext cx="10178400" cy="4071300"/>
          </a:xfrm>
          <a:prstGeom prst="rect">
            <a:avLst/>
          </a:prstGeom>
        </p:spPr>
        <p:txBody>
          <a:bodyPr anchorCtr="0" anchor="t" bIns="45700" lIns="91425" spcFirstLastPara="1" rIns="91425" wrap="square" tIns="45700">
            <a:normAutofit lnSpcReduction="10000"/>
          </a:bodyPr>
          <a:lstStyle/>
          <a:p>
            <a:pPr indent="0" lvl="0" marL="0" rtl="0" algn="l">
              <a:spcBef>
                <a:spcPts val="700"/>
              </a:spcBef>
              <a:spcAft>
                <a:spcPts val="0"/>
              </a:spcAft>
              <a:buNone/>
            </a:pPr>
            <a:r>
              <a:rPr lang="en-US" sz="2100"/>
              <a:t>M</a:t>
            </a:r>
            <a:r>
              <a:rPr lang="en-US" sz="2100"/>
              <a:t>ailserver for proper sending and receiving of mail, it is necessary to configure your public DNS records so that other </a:t>
            </a:r>
            <a:r>
              <a:rPr lang="en-US" sz="2100"/>
              <a:t>mail servers</a:t>
            </a:r>
            <a:r>
              <a:rPr lang="en-US" sz="2100"/>
              <a:t> can find you to send mail to your users, and so that other mailservers will trust you to receive your mail. There are also DNS records designed to protect you from spam and to help other servers to trust that your server is not a spam host. This article attempts to put all the DNS considerations together into one document for your review.</a:t>
            </a:r>
            <a:endParaRPr sz="2100"/>
          </a:p>
          <a:p>
            <a:pPr indent="0" lvl="0" marL="0" rtl="0" algn="l">
              <a:spcBef>
                <a:spcPts val="700"/>
              </a:spcBef>
              <a:spcAft>
                <a:spcPts val="0"/>
              </a:spcAft>
              <a:buNone/>
            </a:pPr>
            <a:r>
              <a:rPr lang="en-US" sz="2100"/>
              <a:t>The Domain Name System (DNS) is a hierarchical and decentralized naming system for computers, services, or other resources connected to the Internet or a private network. It associates various information with domain names assigned to each of the participating entities. Most prominently, it translates more readily memorized domain names to the numerical IP addresses needed for locating and identifying computer services and devices with the underlying network protocols.</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1251678" y="382385"/>
            <a:ext cx="10178400" cy="14922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Architectural Diagram</a:t>
            </a:r>
            <a:endParaRPr/>
          </a:p>
        </p:txBody>
      </p:sp>
      <p:pic>
        <p:nvPicPr>
          <p:cNvPr id="138" name="Google Shape;138;p20"/>
          <p:cNvPicPr preferRelativeResize="0"/>
          <p:nvPr/>
        </p:nvPicPr>
        <p:blipFill>
          <a:blip r:embed="rId3">
            <a:alphaModFix/>
          </a:blip>
          <a:stretch>
            <a:fillRect/>
          </a:stretch>
        </p:blipFill>
        <p:spPr>
          <a:xfrm>
            <a:off x="1141800" y="1295099"/>
            <a:ext cx="4241599" cy="5295225"/>
          </a:xfrm>
          <a:prstGeom prst="rect">
            <a:avLst/>
          </a:prstGeom>
          <a:noFill/>
          <a:ln>
            <a:noFill/>
          </a:ln>
        </p:spPr>
      </p:pic>
      <p:pic>
        <p:nvPicPr>
          <p:cNvPr id="139" name="Google Shape;139;p20"/>
          <p:cNvPicPr preferRelativeResize="0"/>
          <p:nvPr/>
        </p:nvPicPr>
        <p:blipFill>
          <a:blip r:embed="rId4">
            <a:alphaModFix/>
          </a:blip>
          <a:stretch>
            <a:fillRect/>
          </a:stretch>
        </p:blipFill>
        <p:spPr>
          <a:xfrm>
            <a:off x="6579425" y="1295099"/>
            <a:ext cx="3742041" cy="5295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idx="1" type="body"/>
          </p:nvPr>
        </p:nvSpPr>
        <p:spPr>
          <a:xfrm>
            <a:off x="1251678" y="2286001"/>
            <a:ext cx="10178400" cy="3593700"/>
          </a:xfrm>
          <a:prstGeom prst="rect">
            <a:avLst/>
          </a:prstGeom>
        </p:spPr>
        <p:txBody>
          <a:bodyPr anchorCtr="0" anchor="t" bIns="45700" lIns="91425" spcFirstLastPara="1" rIns="91425" wrap="square" tIns="45700">
            <a:normAutofit lnSpcReduction="20000"/>
          </a:bodyPr>
          <a:lstStyle/>
          <a:p>
            <a:pPr indent="0" lvl="0" marL="0" rtl="0" algn="ctr">
              <a:lnSpc>
                <a:spcPct val="115000"/>
              </a:lnSpc>
              <a:spcBef>
                <a:spcPts val="120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rPr b="1" lang="en-US" sz="1800">
                <a:solidFill>
                  <a:schemeClr val="dk1"/>
                </a:solidFill>
                <a:latin typeface="Times New Roman"/>
                <a:ea typeface="Times New Roman"/>
                <a:cs typeface="Times New Roman"/>
                <a:sym typeface="Times New Roman"/>
              </a:rPr>
              <a:t>Creating PGP public private key pair</a:t>
            </a:r>
            <a:endParaRPr b="1" sz="1800">
              <a:solidFill>
                <a:schemeClr val="dk1"/>
              </a:solidFill>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rPr b="1" lang="en-US" sz="1891">
                <a:solidFill>
                  <a:schemeClr val="dk1"/>
                </a:solidFill>
                <a:latin typeface="Times New Roman"/>
                <a:ea typeface="Times New Roman"/>
                <a:cs typeface="Times New Roman"/>
                <a:sym typeface="Times New Roman"/>
              </a:rPr>
              <a:t>Converting Email to a gpg file</a:t>
            </a:r>
            <a:endParaRPr b="1" sz="1891">
              <a:solidFill>
                <a:schemeClr val="dk1"/>
              </a:solidFill>
              <a:latin typeface="Times New Roman"/>
              <a:ea typeface="Times New Roman"/>
              <a:cs typeface="Times New Roman"/>
              <a:sym typeface="Times New Roman"/>
            </a:endParaRPr>
          </a:p>
          <a:p>
            <a:pPr indent="0" lvl="0" marL="0" rtl="0" algn="ctr">
              <a:lnSpc>
                <a:spcPct val="115000"/>
              </a:lnSpc>
              <a:spcBef>
                <a:spcPts val="1200"/>
              </a:spcBef>
              <a:spcAft>
                <a:spcPts val="1200"/>
              </a:spcAft>
              <a:buClr>
                <a:schemeClr val="dk1"/>
              </a:buClr>
              <a:buSzPts val="1100"/>
              <a:buFont typeface="Arial"/>
              <a:buNone/>
            </a:pPr>
            <a:r>
              <a:t/>
            </a:r>
            <a:endParaRPr b="1" sz="1800">
              <a:solidFill>
                <a:schemeClr val="dk1"/>
              </a:solidFill>
              <a:latin typeface="Times New Roman"/>
              <a:ea typeface="Times New Roman"/>
              <a:cs typeface="Times New Roman"/>
              <a:sym typeface="Times New Roman"/>
            </a:endParaRPr>
          </a:p>
        </p:txBody>
      </p:sp>
      <p:pic>
        <p:nvPicPr>
          <p:cNvPr id="145" name="Google Shape;145;p21"/>
          <p:cNvPicPr preferRelativeResize="0"/>
          <p:nvPr/>
        </p:nvPicPr>
        <p:blipFill>
          <a:blip r:embed="rId3">
            <a:alphaModFix/>
          </a:blip>
          <a:stretch>
            <a:fillRect/>
          </a:stretch>
        </p:blipFill>
        <p:spPr>
          <a:xfrm>
            <a:off x="1251675" y="437025"/>
            <a:ext cx="10375750" cy="2078475"/>
          </a:xfrm>
          <a:prstGeom prst="rect">
            <a:avLst/>
          </a:prstGeom>
          <a:noFill/>
          <a:ln>
            <a:noFill/>
          </a:ln>
        </p:spPr>
      </p:pic>
      <p:pic>
        <p:nvPicPr>
          <p:cNvPr id="146" name="Google Shape;146;p21"/>
          <p:cNvPicPr preferRelativeResize="0"/>
          <p:nvPr/>
        </p:nvPicPr>
        <p:blipFill>
          <a:blip r:embed="rId4">
            <a:alphaModFix/>
          </a:blip>
          <a:stretch>
            <a:fillRect/>
          </a:stretch>
        </p:blipFill>
        <p:spPr>
          <a:xfrm>
            <a:off x="1129675" y="3043621"/>
            <a:ext cx="10212350" cy="2078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adge">
  <a:themeElements>
    <a:clrScheme name="Badge">
      <a:dk1>
        <a:srgbClr val="000000"/>
      </a:dk1>
      <a:lt1>
        <a:srgbClr val="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