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8" r:id="rId3"/>
    <p:sldId id="259" r:id="rId4"/>
    <p:sldId id="260" r:id="rId5"/>
    <p:sldId id="261" r:id="rId6"/>
    <p:sldId id="257"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66671A-3992-48D9-A4CD-26AF6B253340}" type="datetimeFigureOut">
              <a:rPr lang="en-IN" smtClean="0"/>
              <a:t>24-09-2019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12376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66671A-3992-48D9-A4CD-26AF6B253340}" type="datetimeFigureOut">
              <a:rPr lang="en-IN" smtClean="0"/>
              <a:t>24-09-2019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269993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66671A-3992-48D9-A4CD-26AF6B253340}" type="datetimeFigureOut">
              <a:rPr lang="en-IN" smtClean="0"/>
              <a:t>24-09-2019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A2DAC3-B4FB-4083-A49C-8B6EE36DECC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516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666671A-3992-48D9-A4CD-26AF6B253340}" type="datetimeFigureOut">
              <a:rPr lang="en-IN" smtClean="0"/>
              <a:t>24-09-2019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3598654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666671A-3992-48D9-A4CD-26AF6B253340}" type="datetimeFigureOut">
              <a:rPr lang="en-IN" smtClean="0"/>
              <a:t>24-09-2019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A2DAC3-B4FB-4083-A49C-8B6EE36DECC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2898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666671A-3992-48D9-A4CD-26AF6B253340}" type="datetimeFigureOut">
              <a:rPr lang="en-IN" smtClean="0"/>
              <a:t>24-09-2019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253673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66671A-3992-48D9-A4CD-26AF6B253340}" type="datetimeFigureOut">
              <a:rPr lang="en-IN" smtClean="0"/>
              <a:t>24-09-2019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3824524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66671A-3992-48D9-A4CD-26AF6B253340}" type="datetimeFigureOut">
              <a:rPr lang="en-IN" smtClean="0"/>
              <a:t>24-09-2019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22161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66671A-3992-48D9-A4CD-26AF6B253340}" type="datetimeFigureOut">
              <a:rPr lang="en-IN" smtClean="0"/>
              <a:t>24-09-2019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2702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66671A-3992-48D9-A4CD-26AF6B253340}" type="datetimeFigureOut">
              <a:rPr lang="en-IN" smtClean="0"/>
              <a:t>24-09-2019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426909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66671A-3992-48D9-A4CD-26AF6B253340}" type="datetimeFigureOut">
              <a:rPr lang="en-IN" smtClean="0"/>
              <a:t>24-09-2019</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33413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66671A-3992-48D9-A4CD-26AF6B253340}" type="datetimeFigureOut">
              <a:rPr lang="en-IN" smtClean="0"/>
              <a:t>24-09-2019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170391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66671A-3992-48D9-A4CD-26AF6B253340}" type="datetimeFigureOut">
              <a:rPr lang="en-IN" smtClean="0"/>
              <a:t>24-09-2019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302318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6671A-3992-48D9-A4CD-26AF6B253340}" type="datetimeFigureOut">
              <a:rPr lang="en-IN" smtClean="0"/>
              <a:t>24-09-2019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155336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66671A-3992-48D9-A4CD-26AF6B253340}" type="datetimeFigureOut">
              <a:rPr lang="en-IN" smtClean="0"/>
              <a:t>24-09-2019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252163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66671A-3992-48D9-A4CD-26AF6B253340}" type="datetimeFigureOut">
              <a:rPr lang="en-IN" smtClean="0"/>
              <a:t>24-09-2019</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A2DAC3-B4FB-4083-A49C-8B6EE36DECCB}" type="slidenum">
              <a:rPr lang="en-IN" smtClean="0"/>
              <a:t>‹#›</a:t>
            </a:fld>
            <a:endParaRPr lang="en-IN"/>
          </a:p>
        </p:txBody>
      </p:sp>
    </p:spTree>
    <p:extLst>
      <p:ext uri="{BB962C8B-B14F-4D97-AF65-F5344CB8AC3E}">
        <p14:creationId xmlns:p14="http://schemas.microsoft.com/office/powerpoint/2010/main" val="281263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66671A-3992-48D9-A4CD-26AF6B253340}" type="datetimeFigureOut">
              <a:rPr lang="en-IN" smtClean="0"/>
              <a:t>24-09-2019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3A2DAC3-B4FB-4083-A49C-8B6EE36DECCB}" type="slidenum">
              <a:rPr lang="en-IN" smtClean="0"/>
              <a:t>‹#›</a:t>
            </a:fld>
            <a:endParaRPr lang="en-IN"/>
          </a:p>
        </p:txBody>
      </p:sp>
    </p:spTree>
    <p:extLst>
      <p:ext uri="{BB962C8B-B14F-4D97-AF65-F5344CB8AC3E}">
        <p14:creationId xmlns:p14="http://schemas.microsoft.com/office/powerpoint/2010/main" val="240978702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OS Project Review-2</a:t>
            </a:r>
            <a:br>
              <a:rPr lang="en-IN" dirty="0" smtClean="0"/>
            </a:br>
            <a:r>
              <a:rPr lang="en-IN" dirty="0"/>
              <a:t>S</a:t>
            </a:r>
            <a:r>
              <a:rPr lang="en-IN" dirty="0" smtClean="0"/>
              <a:t>cheduling algorithm</a:t>
            </a:r>
            <a:endParaRPr lang="en-IN" dirty="0"/>
          </a:p>
        </p:txBody>
      </p:sp>
      <p:sp>
        <p:nvSpPr>
          <p:cNvPr id="3" name="Subtitle 2"/>
          <p:cNvSpPr>
            <a:spLocks noGrp="1"/>
          </p:cNvSpPr>
          <p:nvPr>
            <p:ph type="subTitle" idx="1"/>
          </p:nvPr>
        </p:nvSpPr>
        <p:spPr/>
        <p:txBody>
          <a:bodyPr>
            <a:normAutofit lnSpcReduction="10000"/>
          </a:bodyPr>
          <a:lstStyle/>
          <a:p>
            <a:r>
              <a:rPr lang="en-IN" dirty="0" smtClean="0"/>
              <a:t>Ekansh Gupta-18BCI0175</a:t>
            </a:r>
          </a:p>
          <a:p>
            <a:r>
              <a:rPr lang="en-IN" dirty="0" smtClean="0"/>
              <a:t>Laksh Gupta-18BCI0190</a:t>
            </a:r>
          </a:p>
          <a:p>
            <a:r>
              <a:rPr lang="en-IN" dirty="0" smtClean="0"/>
              <a:t>Mihir Srivastava-18BCI0214</a:t>
            </a:r>
            <a:endParaRPr lang="en-IN" dirty="0"/>
          </a:p>
        </p:txBody>
      </p:sp>
    </p:spTree>
    <p:extLst>
      <p:ext uri="{BB962C8B-B14F-4D97-AF65-F5344CB8AC3E}">
        <p14:creationId xmlns:p14="http://schemas.microsoft.com/office/powerpoint/2010/main" val="2435050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SCHEDULING OBJECTIVES </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Objective of a </a:t>
            </a:r>
            <a:r>
              <a:rPr lang="en-IN" dirty="0"/>
              <a:t>S</a:t>
            </a:r>
            <a:r>
              <a:rPr lang="en-IN" dirty="0" smtClean="0"/>
              <a:t>cheduling Algorithms are:</a:t>
            </a:r>
            <a:endParaRPr lang="en-IN" dirty="0"/>
          </a:p>
          <a:p>
            <a:endParaRPr lang="en-IN" dirty="0"/>
          </a:p>
          <a:p>
            <a:r>
              <a:rPr lang="en-GB" dirty="0" smtClean="0"/>
              <a:t>Maximize </a:t>
            </a:r>
            <a:r>
              <a:rPr lang="en-GB" dirty="0"/>
              <a:t>throughput: A scheduling algorithm ought to be equipped for adjusting the greatest number of jobs per unit of time. </a:t>
            </a:r>
          </a:p>
          <a:p>
            <a:r>
              <a:rPr lang="en-GB" dirty="0" smtClean="0"/>
              <a:t>Avoid </a:t>
            </a:r>
            <a:r>
              <a:rPr lang="en-GB" dirty="0"/>
              <a:t>inconclusive blocking or starvation: A job ought not sit tight for unbounded time before or while process service. </a:t>
            </a:r>
          </a:p>
          <a:p>
            <a:r>
              <a:rPr lang="en-GB" dirty="0" smtClean="0"/>
              <a:t>Minimize </a:t>
            </a:r>
            <a:r>
              <a:rPr lang="en-GB" dirty="0"/>
              <a:t>overhead: Overhead causes wastage of assets. Be that as it may, when we utilize system resources viably, then general system execution enhances extraordinarily. </a:t>
            </a:r>
          </a:p>
          <a:p>
            <a:r>
              <a:rPr lang="en-GB" dirty="0" smtClean="0"/>
              <a:t>Enforcement </a:t>
            </a:r>
            <a:r>
              <a:rPr lang="en-GB" dirty="0"/>
              <a:t>of priorities: if system allocates priorities to forms, the booking system ought to support the higher-need forms. </a:t>
            </a:r>
          </a:p>
          <a:p>
            <a:r>
              <a:rPr lang="en-GB" dirty="0" smtClean="0"/>
              <a:t>Attain </a:t>
            </a:r>
            <a:r>
              <a:rPr lang="en-GB" dirty="0"/>
              <a:t>balance between response, utilization: the scheduling algorithm must keep resources occupied </a:t>
            </a:r>
            <a:r>
              <a:rPr lang="en-GB" dirty="0" smtClean="0"/>
              <a:t>.</a:t>
            </a:r>
            <a:endParaRPr lang="en-GB" dirty="0"/>
          </a:p>
          <a:p>
            <a:endParaRPr lang="en-IN" dirty="0"/>
          </a:p>
        </p:txBody>
      </p:sp>
    </p:spTree>
    <p:extLst>
      <p:ext uri="{BB962C8B-B14F-4D97-AF65-F5344CB8AC3E}">
        <p14:creationId xmlns:p14="http://schemas.microsoft.com/office/powerpoint/2010/main" val="1817395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SCHEDULING CRITERIA </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CPU scheduling algorithms maybe such which have different properties, and the choice of one particular algorithm might </a:t>
            </a:r>
            <a:r>
              <a:rPr lang="en-GB" dirty="0" smtClean="0"/>
              <a:t>favour </a:t>
            </a:r>
            <a:r>
              <a:rPr lang="en-GB" dirty="0"/>
              <a:t>one category of processes over other. Choosing an algorithm for a particular situation, we must cater to properties of various algorithms. The scheduling criteria include the following: </a:t>
            </a:r>
            <a:endParaRPr lang="en-GB" dirty="0" smtClean="0"/>
          </a:p>
          <a:p>
            <a:endParaRPr lang="en-IN" dirty="0"/>
          </a:p>
          <a:p>
            <a:r>
              <a:rPr lang="en-GB" dirty="0"/>
              <a:t>Context Switch: A context switch is process of storing and restoring context (state) of a </a:t>
            </a:r>
            <a:r>
              <a:rPr lang="en-GB" dirty="0" err="1"/>
              <a:t>preempted</a:t>
            </a:r>
            <a:r>
              <a:rPr lang="en-GB" dirty="0"/>
              <a:t> process, so that execution may be resumed from same point at a later stage. Context switching involves a lot of computation, lead to wastage of time and memory, which in turn increases the overhead of scheduler, hence operating system’s design, is to optimize only these switches. </a:t>
            </a:r>
          </a:p>
          <a:p>
            <a:r>
              <a:rPr lang="en-GB" dirty="0" smtClean="0"/>
              <a:t>Throughput</a:t>
            </a:r>
            <a:r>
              <a:rPr lang="en-GB" dirty="0"/>
              <a:t>: it is the number of processes completed per unit time. It is slow in round robin scheduling implementation. Context switching and throughput are inversely proportional. </a:t>
            </a:r>
          </a:p>
          <a:p>
            <a:r>
              <a:rPr lang="en-GB" dirty="0" smtClean="0"/>
              <a:t>CPU </a:t>
            </a:r>
            <a:r>
              <a:rPr lang="en-GB" dirty="0"/>
              <a:t>Utilization: Tells the business of the CPU. One needs to maximize CPU utilization. </a:t>
            </a:r>
          </a:p>
          <a:p>
            <a:r>
              <a:rPr lang="en-GB" dirty="0" smtClean="0"/>
              <a:t>Turnaround </a:t>
            </a:r>
            <a:r>
              <a:rPr lang="en-GB" dirty="0"/>
              <a:t>Time: Total time spent to complete the job. The time interval from the time of submission of a job to its completion is the turnaround time. Total turnaround time is the sum of the times spent waiting to get into memory, waiting time in the ready queue, execution time on the CPU and doing I/O. </a:t>
            </a:r>
          </a:p>
          <a:p>
            <a:pPr marL="0" indent="0">
              <a:buNone/>
            </a:pPr>
            <a:endParaRPr lang="en-IN" dirty="0"/>
          </a:p>
        </p:txBody>
      </p:sp>
    </p:spTree>
    <p:extLst>
      <p:ext uri="{BB962C8B-B14F-4D97-AF65-F5344CB8AC3E}">
        <p14:creationId xmlns:p14="http://schemas.microsoft.com/office/powerpoint/2010/main" val="3217062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5471"/>
            <a:ext cx="10515600" cy="5911492"/>
          </a:xfrm>
        </p:spPr>
        <p:txBody>
          <a:bodyPr>
            <a:normAutofit/>
          </a:bodyPr>
          <a:lstStyle/>
          <a:p>
            <a:r>
              <a:rPr lang="en-GB" dirty="0" smtClean="0"/>
              <a:t>Response Time: in real time systems, turnaround time may not be best measure. Often, a job can provide with some output fairly early and continue computing new results while previous results are being produced to the user. Thus, it is the time from the submission of a request until the first response is produced that means time when the task is submitted until the first response is received. Thus, the response time should be less. </a:t>
            </a:r>
          </a:p>
          <a:p>
            <a:r>
              <a:rPr lang="en-GB" dirty="0" smtClean="0"/>
              <a:t>Waiting Time: Time a job has been stalled in ready queue. The CPU scheduling algorithm does not affect the amount of time during which a process executes or does input-output; it affects only the amount of time that a process spends waiting in ready queue. </a:t>
            </a:r>
          </a:p>
          <a:p>
            <a:pPr marL="0" indent="0">
              <a:buNone/>
            </a:pPr>
            <a:endParaRPr lang="en-GB" dirty="0" smtClean="0"/>
          </a:p>
          <a:p>
            <a:pPr marL="0" indent="0">
              <a:buNone/>
            </a:pPr>
            <a:r>
              <a:rPr lang="en-GB" dirty="0"/>
              <a:t>Hence a good scheduling algorithm for real time and time sharing system must have: - </a:t>
            </a:r>
          </a:p>
          <a:p>
            <a:r>
              <a:rPr lang="en-IN" dirty="0" smtClean="0"/>
              <a:t>less </a:t>
            </a:r>
            <a:r>
              <a:rPr lang="en-IN" dirty="0"/>
              <a:t>context switches. </a:t>
            </a:r>
          </a:p>
          <a:p>
            <a:r>
              <a:rPr lang="en-IN" dirty="0" smtClean="0"/>
              <a:t>high </a:t>
            </a:r>
            <a:r>
              <a:rPr lang="en-IN" dirty="0"/>
              <a:t>CPU utilization. </a:t>
            </a:r>
          </a:p>
          <a:p>
            <a:r>
              <a:rPr lang="en-IN" dirty="0" smtClean="0"/>
              <a:t>high </a:t>
            </a:r>
            <a:r>
              <a:rPr lang="en-IN" dirty="0"/>
              <a:t>throughput. </a:t>
            </a:r>
          </a:p>
          <a:p>
            <a:r>
              <a:rPr lang="en-IN" dirty="0" smtClean="0"/>
              <a:t>Less </a:t>
            </a:r>
            <a:r>
              <a:rPr lang="en-IN" dirty="0"/>
              <a:t>turnaround time. </a:t>
            </a:r>
          </a:p>
          <a:p>
            <a:r>
              <a:rPr lang="en-IN" dirty="0" smtClean="0"/>
              <a:t>Less </a:t>
            </a:r>
            <a:r>
              <a:rPr lang="en-IN" dirty="0"/>
              <a:t>waiting time. </a:t>
            </a:r>
          </a:p>
          <a:p>
            <a:pPr marL="0" indent="0">
              <a:buNone/>
            </a:pPr>
            <a:endParaRPr lang="en-GB" dirty="0"/>
          </a:p>
        </p:txBody>
      </p:sp>
    </p:spTree>
    <p:extLst>
      <p:ext uri="{BB962C8B-B14F-4D97-AF65-F5344CB8AC3E}">
        <p14:creationId xmlns:p14="http://schemas.microsoft.com/office/powerpoint/2010/main" val="3774920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Our Contribution:</a:t>
            </a:r>
            <a:endParaRPr lang="en-IN" dirty="0"/>
          </a:p>
        </p:txBody>
      </p:sp>
      <p:sp>
        <p:nvSpPr>
          <p:cNvPr id="3" name="Content Placeholder 2"/>
          <p:cNvSpPr>
            <a:spLocks noGrp="1"/>
          </p:cNvSpPr>
          <p:nvPr>
            <p:ph idx="1"/>
          </p:nvPr>
        </p:nvSpPr>
        <p:spPr/>
        <p:txBody>
          <a:bodyPr>
            <a:normAutofit/>
          </a:bodyPr>
          <a:lstStyle/>
          <a:p>
            <a:r>
              <a:rPr lang="en-GB" sz="2400" dirty="0" smtClean="0"/>
              <a:t>We came </a:t>
            </a:r>
            <a:r>
              <a:rPr lang="en-GB" sz="2400" dirty="0"/>
              <a:t>up with a modified round </a:t>
            </a:r>
            <a:r>
              <a:rPr lang="en-GB" sz="2400" dirty="0" smtClean="0"/>
              <a:t>robin/priority multilevel scheduling </a:t>
            </a:r>
            <a:r>
              <a:rPr lang="en-GB" sz="2400" dirty="0"/>
              <a:t>algorithm which works on a </a:t>
            </a:r>
            <a:r>
              <a:rPr lang="en-GB" sz="2400" dirty="0" smtClean="0"/>
              <a:t>calculated time quantum that takes into account the priority and the burst time of the process. </a:t>
            </a:r>
            <a:r>
              <a:rPr lang="en-GB" sz="2400" dirty="0"/>
              <a:t>This will help in reducing the average waiting time, average turnaround time and reduce the number of context </a:t>
            </a:r>
            <a:r>
              <a:rPr lang="en-GB" sz="2400" dirty="0" smtClean="0"/>
              <a:t>switch.</a:t>
            </a:r>
            <a:endParaRPr lang="en-IN" sz="2400" dirty="0"/>
          </a:p>
        </p:txBody>
      </p:sp>
    </p:spTree>
    <p:extLst>
      <p:ext uri="{BB962C8B-B14F-4D97-AF65-F5344CB8AC3E}">
        <p14:creationId xmlns:p14="http://schemas.microsoft.com/office/powerpoint/2010/main" val="3243821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innovative scheduling Algorithm</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Algorithm:</a:t>
            </a:r>
          </a:p>
          <a:p>
            <a:r>
              <a:rPr lang="en-IN" dirty="0" smtClean="0"/>
              <a:t>Take the burst time and priority of the processes and calculate the new priority rank(75% priority and 25% burst time).</a:t>
            </a:r>
          </a:p>
          <a:p>
            <a:r>
              <a:rPr lang="en-IN" dirty="0" smtClean="0"/>
              <a:t>Arrange the processes according to the calculated rank.</a:t>
            </a:r>
          </a:p>
          <a:p>
            <a:r>
              <a:rPr lang="en-IN" dirty="0" smtClean="0"/>
              <a:t>Now we calculate the smart time quanta(STQ) by the formula:</a:t>
            </a:r>
          </a:p>
          <a:p>
            <a:pPr marL="0" indent="0">
              <a:buNone/>
            </a:pPr>
            <a:r>
              <a:rPr lang="en-IN" dirty="0"/>
              <a:t> </a:t>
            </a:r>
            <a:r>
              <a:rPr lang="en-IN" dirty="0" smtClean="0"/>
              <a:t> 	mean+0.5*SD of all burst time</a:t>
            </a:r>
          </a:p>
          <a:p>
            <a:r>
              <a:rPr lang="en-IN" dirty="0" smtClean="0"/>
              <a:t>Now start executing the processes by round robin algorithm with STQ time quanta.</a:t>
            </a:r>
          </a:p>
          <a:p>
            <a:r>
              <a:rPr lang="en-IN" dirty="0" smtClean="0"/>
              <a:t>If a process is not finished in one go, we add the process to the other wait queue.</a:t>
            </a:r>
          </a:p>
          <a:p>
            <a:r>
              <a:rPr lang="en-IN" dirty="0" smtClean="0"/>
              <a:t>Now after all the processes are over in our executing queue, we execute all the processes in the waiting queue.</a:t>
            </a:r>
          </a:p>
          <a:p>
            <a:endParaRPr lang="en-IN" dirty="0" smtClean="0"/>
          </a:p>
          <a:p>
            <a:endParaRPr lang="en-IN" dirty="0" smtClean="0"/>
          </a:p>
        </p:txBody>
      </p:sp>
    </p:spTree>
    <p:extLst>
      <p:ext uri="{BB962C8B-B14F-4D97-AF65-F5344CB8AC3E}">
        <p14:creationId xmlns:p14="http://schemas.microsoft.com/office/powerpoint/2010/main" val="1949909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0217"/>
          </a:xfrm>
        </p:spPr>
        <p:txBody>
          <a:bodyPr>
            <a:normAutofit/>
          </a:bodyPr>
          <a:lstStyle/>
          <a:p>
            <a:r>
              <a:rPr lang="en-IN" dirty="0" smtClean="0"/>
              <a:t>Sample process: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1401364" y="356883"/>
            <a:ext cx="4467225" cy="630500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482644" y="736649"/>
            <a:ext cx="4977581" cy="5035119"/>
          </a:xfrm>
          <a:prstGeom prst="rect">
            <a:avLst/>
          </a:prstGeom>
        </p:spPr>
      </p:pic>
    </p:spTree>
    <p:extLst>
      <p:ext uri="{BB962C8B-B14F-4D97-AF65-F5344CB8AC3E}">
        <p14:creationId xmlns:p14="http://schemas.microsoft.com/office/powerpoint/2010/main" val="3193777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r>
              <a:rPr lang="en-GB" dirty="0"/>
              <a:t>[1] </a:t>
            </a:r>
            <a:r>
              <a:rPr lang="en-GB" dirty="0" err="1"/>
              <a:t>Silberschatz</a:t>
            </a:r>
            <a:r>
              <a:rPr lang="en-GB" dirty="0"/>
              <a:t>, A., Peterson, J. L., and Galvin, </a:t>
            </a:r>
            <a:r>
              <a:rPr lang="en-GB" dirty="0" err="1"/>
              <a:t>B.,Operating</a:t>
            </a:r>
            <a:r>
              <a:rPr lang="en-GB" dirty="0"/>
              <a:t> System Concepts, Addison Wesley, 7th Edition, 2006. </a:t>
            </a:r>
          </a:p>
          <a:p>
            <a:r>
              <a:rPr lang="en-GB" dirty="0" smtClean="0"/>
              <a:t>[2] </a:t>
            </a:r>
            <a:r>
              <a:rPr lang="en-GB" dirty="0"/>
              <a:t>E.O. </a:t>
            </a:r>
            <a:r>
              <a:rPr lang="en-GB" dirty="0" err="1"/>
              <a:t>Oyetunji</a:t>
            </a:r>
            <a:r>
              <a:rPr lang="en-GB" dirty="0"/>
              <a:t>, A. E. </a:t>
            </a:r>
            <a:r>
              <a:rPr lang="en-GB" dirty="0" err="1"/>
              <a:t>Oluleye</a:t>
            </a:r>
            <a:r>
              <a:rPr lang="en-GB" dirty="0"/>
              <a:t>,” Performance Assessment of Some CPU Scheduling Algorithms”, Research Journal of Information Technology, 1(1): pp 22-26, 2009. </a:t>
            </a:r>
            <a:endParaRPr lang="en-GB" dirty="0" smtClean="0"/>
          </a:p>
          <a:p>
            <a:r>
              <a:rPr lang="en-GB" dirty="0"/>
              <a:t>[5] William Stallings, Operating Systems Internal and Design Principles, 5th Edition , 2006. </a:t>
            </a:r>
            <a:endParaRPr lang="en-GB" dirty="0" smtClean="0"/>
          </a:p>
          <a:p>
            <a:r>
              <a:rPr lang="en-GB" dirty="0" smtClean="0"/>
              <a:t>[6] </a:t>
            </a:r>
            <a:r>
              <a:rPr lang="en-GB" dirty="0" err="1"/>
              <a:t>Saroj</a:t>
            </a:r>
            <a:r>
              <a:rPr lang="en-GB" dirty="0"/>
              <a:t> </a:t>
            </a:r>
            <a:r>
              <a:rPr lang="en-GB" dirty="0" err="1"/>
              <a:t>Hiranwal</a:t>
            </a:r>
            <a:r>
              <a:rPr lang="en-GB" dirty="0"/>
              <a:t>, K. C. Roy,” Adaptive Round Robin Scheduling using shortest burst approach based on smart time slice”, International Journal of Computer Science and Communication Vol. 2, No. 2, pp. 319-323, July-December 2011. </a:t>
            </a:r>
            <a:endParaRPr lang="en-IN" dirty="0"/>
          </a:p>
        </p:txBody>
      </p:sp>
    </p:spTree>
    <p:extLst>
      <p:ext uri="{BB962C8B-B14F-4D97-AF65-F5344CB8AC3E}">
        <p14:creationId xmlns:p14="http://schemas.microsoft.com/office/powerpoint/2010/main" val="3751424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6600" dirty="0"/>
          </a:p>
          <a:p>
            <a:pPr marL="0" indent="0" algn="ctr">
              <a:buNone/>
            </a:pPr>
            <a:r>
              <a:rPr lang="en-IN" sz="6600" dirty="0" smtClean="0"/>
              <a:t>Thank you</a:t>
            </a:r>
            <a:endParaRPr lang="en-IN" sz="6600" dirty="0"/>
          </a:p>
        </p:txBody>
      </p:sp>
    </p:spTree>
    <p:extLst>
      <p:ext uri="{BB962C8B-B14F-4D97-AF65-F5344CB8AC3E}">
        <p14:creationId xmlns:p14="http://schemas.microsoft.com/office/powerpoint/2010/main" val="2660941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83</TotalTime>
  <Words>770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OS Project Review-2 Scheduling algorithm</vt:lpstr>
      <vt:lpstr>SCHEDULING OBJECTIVES </vt:lpstr>
      <vt:lpstr>SCHEDULING CRITERIA </vt:lpstr>
      <vt:lpstr>PowerPoint Presentation</vt:lpstr>
      <vt:lpstr>Our Contribution:</vt:lpstr>
      <vt:lpstr>New innovative scheduling Algorithm</vt:lpstr>
      <vt:lpstr>Sample process: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Project Review-2</dc:title>
  <dc:creator>laksh gupta</dc:creator>
  <cp:lastModifiedBy>laksh gupta</cp:lastModifiedBy>
  <cp:revision>7</cp:revision>
  <dcterms:created xsi:type="dcterms:W3CDTF">2019-09-21T12:15:55Z</dcterms:created>
  <dcterms:modified xsi:type="dcterms:W3CDTF">2019-09-24T10:34:47Z</dcterms:modified>
</cp:coreProperties>
</file>