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90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Gnutella-like P2P Network</a:t>
            </a:r>
          </a:p>
        </p:txBody>
      </p:sp>
      <p:sp>
        <p:nvSpPr>
          <p:cNvPr id="3" name="Subtitle 2"/>
          <p:cNvSpPr>
            <a:spLocks noGrp="1"/>
          </p:cNvSpPr>
          <p:nvPr>
            <p:ph type="subTitle" idx="1"/>
          </p:nvPr>
        </p:nvSpPr>
        <p:spPr/>
        <p:txBody>
          <a:bodyPr/>
          <a:lstStyle/>
          <a:p>
            <a:r>
              <a:rPr dirty="0"/>
              <a:t>Course Project Report</a:t>
            </a:r>
          </a:p>
          <a:p>
            <a:r>
              <a:rPr dirty="0"/>
              <a:t>Harshita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normAutofit fontScale="77500" lnSpcReduction="20000"/>
          </a:bodyPr>
          <a:lstStyle/>
          <a:p>
            <a:r>
              <a:rPr dirty="0"/>
              <a:t>Peer-to-peer (P2P) networks are distributed systems where nodes (peers) communicate directly with each other without relying on a central server. This project replicates the core functionalities of the Gnutella protocol, a decentralized file-sharing system, by implementing mechanisms for node discovery, communication, and file transfer.</a:t>
            </a:r>
          </a:p>
          <a:p>
            <a:endParaRPr dirty="0"/>
          </a:p>
          <a:p>
            <a:r>
              <a:rPr dirty="0"/>
              <a:t>The project consists of two key components: a bootstrap server and individual peer nodes. The bootstrap server facilitates the initial connection of nodes to the network, while the nodes handle the main operations, including discovery, communication, and file sharing.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System Components</a:t>
            </a:r>
          </a:p>
        </p:txBody>
      </p:sp>
      <p:sp>
        <p:nvSpPr>
          <p:cNvPr id="3" name="Content Placeholder 2"/>
          <p:cNvSpPr>
            <a:spLocks noGrp="1"/>
          </p:cNvSpPr>
          <p:nvPr>
            <p:ph idx="1"/>
          </p:nvPr>
        </p:nvSpPr>
        <p:spPr/>
        <p:txBody>
          <a:bodyPr>
            <a:normAutofit fontScale="92500" lnSpcReduction="20000"/>
          </a:bodyPr>
          <a:lstStyle/>
          <a:p>
            <a:r>
              <a:rPr dirty="0"/>
              <a:t>1. Bootstrap Server: Facilitates the initial connection of nodes to the network.</a:t>
            </a:r>
          </a:p>
          <a:p>
            <a:r>
              <a:rPr dirty="0"/>
              <a:t>2. Node: Individual peers in the network that handle communication, discovery, and file sharing.</a:t>
            </a:r>
          </a:p>
          <a:p>
            <a:r>
              <a:rPr dirty="0"/>
              <a:t>   -Discovery: Nodes connect to the bootstrap server to find other nodes.</a:t>
            </a:r>
          </a:p>
          <a:p>
            <a:r>
              <a:rPr dirty="0"/>
              <a:t>   - Communication: Nodes exchange PING/PONG and QUERY/QUERYHIT messages.</a:t>
            </a:r>
          </a:p>
          <a:p>
            <a:r>
              <a:rPr dirty="0"/>
              <a:t>   - File Sharing: Nodes request and transfer files based on the QUERYHIT responses.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Node Discovery &amp; Communication</a:t>
            </a:r>
          </a:p>
        </p:txBody>
      </p:sp>
      <p:sp>
        <p:nvSpPr>
          <p:cNvPr id="3" name="Content Placeholder 2"/>
          <p:cNvSpPr>
            <a:spLocks noGrp="1"/>
          </p:cNvSpPr>
          <p:nvPr>
            <p:ph idx="1"/>
          </p:nvPr>
        </p:nvSpPr>
        <p:spPr/>
        <p:txBody>
          <a:bodyPr>
            <a:normAutofit fontScale="85000" lnSpcReduction="20000"/>
          </a:bodyPr>
          <a:lstStyle/>
          <a:p>
            <a:r>
              <a:rPr dirty="0"/>
              <a:t>1. Bootstrap Server: The first node to be run. It helps new nodes discover the network.</a:t>
            </a:r>
          </a:p>
          <a:p>
            <a:r>
              <a:rPr dirty="0"/>
              <a:t>2. Node Connection: Nodes connect to the bootstrap server to obtain a random node's IP and port.</a:t>
            </a:r>
          </a:p>
          <a:p>
            <a:endParaRPr lang="en-IN" dirty="0"/>
          </a:p>
          <a:p>
            <a:r>
              <a:rPr dirty="0"/>
              <a:t>3. PING/PONG Mechanism: Nodes use PING messages to discover other nodes in the network. Nodes that receive PING respond with PONG messages, which helps ensure the network's connectivity.</a:t>
            </a:r>
          </a:p>
          <a:p>
            <a:r>
              <a:rPr dirty="0"/>
              <a:t>4. Flooding: Both PING and QUERY messages are flooded across the network, ensuring all reachable nodes are informed and able to respond.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File Request &amp; Transfer</a:t>
            </a:r>
          </a:p>
        </p:txBody>
      </p:sp>
      <p:sp>
        <p:nvSpPr>
          <p:cNvPr id="3" name="Content Placeholder 2"/>
          <p:cNvSpPr>
            <a:spLocks noGrp="1"/>
          </p:cNvSpPr>
          <p:nvPr>
            <p:ph idx="1"/>
          </p:nvPr>
        </p:nvSpPr>
        <p:spPr/>
        <p:txBody>
          <a:bodyPr>
            <a:normAutofit fontScale="85000" lnSpcReduction="10000"/>
          </a:bodyPr>
          <a:lstStyle/>
          <a:p>
            <a:r>
              <a:rPr dirty="0"/>
              <a:t>1. QUERY Mechanism: If a node needs a file, it sends out a QUERY message, which is flooded through the network.</a:t>
            </a:r>
          </a:p>
          <a:p>
            <a:r>
              <a:rPr dirty="0"/>
              <a:t>2. QUERYHIT: Nodes that have the requested file respond with QUERYHIT messages.</a:t>
            </a:r>
          </a:p>
          <a:p>
            <a:r>
              <a:rPr dirty="0"/>
              <a:t>3. File S</a:t>
            </a:r>
            <a:endParaRPr lang="en-IN" dirty="0"/>
          </a:p>
          <a:p>
            <a:r>
              <a:rPr dirty="0"/>
              <a:t>election: After receiving QUERYHITs, the requesting node selects the peer with the highest bandwidth to transfer the file.</a:t>
            </a:r>
          </a:p>
          <a:p>
            <a:r>
              <a:rPr dirty="0"/>
              <a:t>4. File Transfer: The selected peer begins transferring the requested file to the requesting node.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This project successfully implements the basic principles of the Gnutella protocol in a distributed, peer-to-peer file-sharing network. Through node discovery, communication, and file transfer mechanisms, the system mimics the decentralized nature of real-world P2P networks, ensuring nodes can share files without the need for a centralized server.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438</Words>
  <Application>Microsoft Office PowerPoint</Application>
  <PresentationFormat>On-screen Show (4:3)</PresentationFormat>
  <Paragraphs>27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Gnutella-like P2P Network</vt:lpstr>
      <vt:lpstr>Introduction</vt:lpstr>
      <vt:lpstr>System Components</vt:lpstr>
      <vt:lpstr>Node Discovery &amp; Communication</vt:lpstr>
      <vt:lpstr>File Request &amp; Transfer</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Harshita</cp:lastModifiedBy>
  <cp:revision>2</cp:revision>
  <dcterms:created xsi:type="dcterms:W3CDTF">2013-01-27T09:14:16Z</dcterms:created>
  <dcterms:modified xsi:type="dcterms:W3CDTF">2024-11-27T13:30:04Z</dcterms:modified>
  <cp:category/>
</cp:coreProperties>
</file>