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Minor Project</a:t>
            </a:r>
            <a:br>
              <a:rPr lang="en-US" sz="54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</a:br>
            <a:r>
              <a:rPr lang="en-US" sz="3600" b="1" dirty="0" smtClean="0">
                <a:solidFill>
                  <a:srgbClr val="00B0F0"/>
                </a:solidFill>
                <a:latin typeface="Tempus Sans ITC" panose="04020404030D07020202" pitchFamily="82" charset="0"/>
              </a:rPr>
              <a:t>(2017-18)</a:t>
            </a:r>
            <a:endParaRPr lang="en-IN" sz="3600" b="1" dirty="0">
              <a:solidFill>
                <a:srgbClr val="00B0F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Lucida Handwriting" panose="03010101010101010101" pitchFamily="66" charset="0"/>
              </a:rPr>
              <a:t>Billing software 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Lucida Handwriting" panose="03010101010101010101" pitchFamily="66" charset="0"/>
              </a:rPr>
              <a:t>(JAVA)</a:t>
            </a:r>
            <a:endParaRPr lang="en-IN" sz="2800" dirty="0">
              <a:solidFill>
                <a:srgbClr val="00B05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921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8159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Bradley Hand ITC" panose="03070402050302030203" pitchFamily="66" charset="0"/>
              </a:rPr>
              <a:t>View customers page</a:t>
            </a:r>
            <a:endParaRPr lang="en-IN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152" y="1558344"/>
            <a:ext cx="5460642" cy="4687910"/>
          </a:xfrm>
        </p:spPr>
        <p:txBody>
          <a:bodyPr/>
          <a:lstStyle/>
          <a:p>
            <a:r>
              <a:rPr lang="en-US" cap="none" dirty="0" smtClean="0"/>
              <a:t>This page lets the user to see details of every customer present in the database.</a:t>
            </a:r>
          </a:p>
          <a:p>
            <a:r>
              <a:rPr lang="en-US" cap="none" dirty="0" smtClean="0"/>
              <a:t>All the fields of the database’s customer master table can be seen in this page.</a:t>
            </a:r>
          </a:p>
          <a:p>
            <a:r>
              <a:rPr lang="en-US" cap="none" dirty="0" smtClean="0"/>
              <a:t>“EXIT” button is provided to close this page.</a:t>
            </a:r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1558344"/>
            <a:ext cx="6641206" cy="4687910"/>
          </a:xfrm>
        </p:spPr>
      </p:pic>
    </p:spTree>
    <p:extLst>
      <p:ext uri="{BB962C8B-B14F-4D97-AF65-F5344CB8AC3E}">
        <p14:creationId xmlns:p14="http://schemas.microsoft.com/office/powerpoint/2010/main" val="221104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06063"/>
            <a:ext cx="10364451" cy="122349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</a:rPr>
              <a:t>View items page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596980"/>
            <a:ext cx="4997003" cy="4194219"/>
          </a:xfrm>
        </p:spPr>
        <p:txBody>
          <a:bodyPr/>
          <a:lstStyle/>
          <a:p>
            <a:r>
              <a:rPr lang="en-US" cap="none" dirty="0"/>
              <a:t>This page lets the user to see details of every </a:t>
            </a:r>
            <a:r>
              <a:rPr lang="en-US" cap="none" dirty="0" smtClean="0"/>
              <a:t>item </a:t>
            </a:r>
            <a:r>
              <a:rPr lang="en-US" cap="none" dirty="0"/>
              <a:t>present in the database.</a:t>
            </a:r>
          </a:p>
          <a:p>
            <a:r>
              <a:rPr lang="en-US" cap="none" dirty="0"/>
              <a:t>All the fields of the database’s </a:t>
            </a:r>
            <a:r>
              <a:rPr lang="en-US" cap="none" dirty="0" smtClean="0"/>
              <a:t>item </a:t>
            </a:r>
            <a:r>
              <a:rPr lang="en-US" cap="none" dirty="0"/>
              <a:t>master table can be seen in this page.</a:t>
            </a:r>
          </a:p>
          <a:p>
            <a:r>
              <a:rPr lang="en-US" cap="none" dirty="0"/>
              <a:t>“EXIT” button is provided to close this page.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04" y="1596981"/>
            <a:ext cx="7194996" cy="4361644"/>
          </a:xfrm>
        </p:spPr>
      </p:pic>
    </p:spTree>
    <p:extLst>
      <p:ext uri="{BB962C8B-B14F-4D97-AF65-F5344CB8AC3E}">
        <p14:creationId xmlns:p14="http://schemas.microsoft.com/office/powerpoint/2010/main" val="541300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83336"/>
            <a:ext cx="10364451" cy="137804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>Search customer page</a:t>
            </a:r>
            <a:endParaRPr lang="en-IN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086377"/>
            <a:ext cx="5203065" cy="4237150"/>
          </a:xfrm>
        </p:spPr>
        <p:txBody>
          <a:bodyPr/>
          <a:lstStyle/>
          <a:p>
            <a:r>
              <a:rPr lang="en-US" cap="none" dirty="0" smtClean="0"/>
              <a:t>This page enables the user to search for any customer in the database.</a:t>
            </a:r>
          </a:p>
          <a:p>
            <a:r>
              <a:rPr lang="en-US" cap="none" dirty="0" smtClean="0"/>
              <a:t>Two fields are provided here.</a:t>
            </a:r>
          </a:p>
          <a:p>
            <a:r>
              <a:rPr lang="en-US" cap="none" dirty="0" smtClean="0"/>
              <a:t>User can search the customer by name.</a:t>
            </a:r>
          </a:p>
          <a:p>
            <a:r>
              <a:rPr lang="en-US" cap="none" dirty="0" smtClean="0"/>
              <a:t>User can also search the customer by serial no.</a:t>
            </a: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0" y="2086377"/>
            <a:ext cx="6821510" cy="4237150"/>
          </a:xfrm>
        </p:spPr>
      </p:pic>
    </p:spTree>
    <p:extLst>
      <p:ext uri="{BB962C8B-B14F-4D97-AF65-F5344CB8AC3E}">
        <p14:creationId xmlns:p14="http://schemas.microsoft.com/office/powerpoint/2010/main" val="2014798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031"/>
            <a:ext cx="10364451" cy="1365161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Bradley Hand ITC" panose="03070402050302030203" pitchFamily="66" charset="0"/>
              </a:rPr>
              <a:t>Search items page</a:t>
            </a:r>
            <a:endParaRPr lang="en-IN" b="1" dirty="0">
              <a:solidFill>
                <a:srgbClr val="FFC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725770"/>
            <a:ext cx="5138670" cy="4065430"/>
          </a:xfrm>
        </p:spPr>
        <p:txBody>
          <a:bodyPr/>
          <a:lstStyle/>
          <a:p>
            <a:r>
              <a:rPr lang="en-US" cap="none" dirty="0"/>
              <a:t>This page enables the user to search for any </a:t>
            </a:r>
            <a:r>
              <a:rPr lang="en-US" cap="none" dirty="0" smtClean="0"/>
              <a:t>item </a:t>
            </a:r>
            <a:r>
              <a:rPr lang="en-US" cap="none" dirty="0"/>
              <a:t>in the database.</a:t>
            </a:r>
          </a:p>
          <a:p>
            <a:r>
              <a:rPr lang="en-US" cap="none" dirty="0"/>
              <a:t>Two fields are provided here.</a:t>
            </a:r>
          </a:p>
          <a:p>
            <a:r>
              <a:rPr lang="en-US" cap="none" dirty="0"/>
              <a:t>User can search the </a:t>
            </a:r>
            <a:r>
              <a:rPr lang="en-US" cap="none" dirty="0" smtClean="0"/>
              <a:t>item </a:t>
            </a:r>
            <a:r>
              <a:rPr lang="en-US" cap="none" dirty="0"/>
              <a:t>by name.</a:t>
            </a:r>
          </a:p>
          <a:p>
            <a:r>
              <a:rPr lang="en-US" cap="none" dirty="0"/>
              <a:t>User can also search the </a:t>
            </a:r>
            <a:r>
              <a:rPr lang="en-US" cap="none" dirty="0" smtClean="0"/>
              <a:t>item </a:t>
            </a:r>
            <a:r>
              <a:rPr lang="en-US" cap="none" dirty="0"/>
              <a:t>by serial no.</a:t>
            </a:r>
            <a:endParaRPr lang="en-IN" cap="none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0" y="1725770"/>
            <a:ext cx="7053330" cy="4198512"/>
          </a:xfrm>
        </p:spPr>
      </p:pic>
    </p:spTree>
    <p:extLst>
      <p:ext uri="{BB962C8B-B14F-4D97-AF65-F5344CB8AC3E}">
        <p14:creationId xmlns:p14="http://schemas.microsoft.com/office/powerpoint/2010/main" val="3763617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031"/>
            <a:ext cx="10364451" cy="128788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Edit customers page</a:t>
            </a:r>
            <a:endParaRPr lang="en-IN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90918"/>
            <a:ext cx="5370490" cy="4400281"/>
          </a:xfrm>
        </p:spPr>
        <p:txBody>
          <a:bodyPr/>
          <a:lstStyle/>
          <a:p>
            <a:r>
              <a:rPr lang="en-US" cap="none" dirty="0" smtClean="0"/>
              <a:t>This page can be used to edit various customer details such as address, contact no., e-mail etc.</a:t>
            </a:r>
          </a:p>
          <a:p>
            <a:r>
              <a:rPr lang="en-US" cap="none" dirty="0" smtClean="0"/>
              <a:t>A customer is selected from the list.</a:t>
            </a:r>
          </a:p>
          <a:p>
            <a:r>
              <a:rPr lang="en-US" cap="none" dirty="0" smtClean="0"/>
              <a:t>The corresponding details of the customer are automatically displayed.</a:t>
            </a:r>
          </a:p>
          <a:p>
            <a:r>
              <a:rPr lang="en-US" cap="none" dirty="0" smtClean="0"/>
              <a:t>User can edit single or multiple fields.</a:t>
            </a:r>
          </a:p>
          <a:p>
            <a:r>
              <a:rPr lang="en-US" cap="none" dirty="0" smtClean="0"/>
              <a:t>Finally update button is pressed to edit the details of that customer.</a:t>
            </a: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0" y="1390919"/>
            <a:ext cx="6821510" cy="4400282"/>
          </a:xfrm>
        </p:spPr>
      </p:pic>
    </p:spTree>
    <p:extLst>
      <p:ext uri="{BB962C8B-B14F-4D97-AF65-F5344CB8AC3E}">
        <p14:creationId xmlns:p14="http://schemas.microsoft.com/office/powerpoint/2010/main" val="2884690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300765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  <a:t>Edit items page</a:t>
            </a:r>
            <a:endParaRPr lang="en-IN" b="1" dirty="0">
              <a:solidFill>
                <a:srgbClr val="00B05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00766"/>
            <a:ext cx="5370490" cy="4881093"/>
          </a:xfrm>
        </p:spPr>
        <p:txBody>
          <a:bodyPr>
            <a:normAutofit/>
          </a:bodyPr>
          <a:lstStyle/>
          <a:p>
            <a:r>
              <a:rPr lang="en-US" cap="none" dirty="0"/>
              <a:t>This page can be used to edit various </a:t>
            </a:r>
            <a:r>
              <a:rPr lang="en-US" cap="none" dirty="0" smtClean="0"/>
              <a:t>item </a:t>
            </a:r>
            <a:r>
              <a:rPr lang="en-US" cap="none" dirty="0"/>
              <a:t>details such as </a:t>
            </a:r>
            <a:r>
              <a:rPr lang="en-US" cap="none" dirty="0" smtClean="0"/>
              <a:t>rate, make, unit </a:t>
            </a:r>
            <a:r>
              <a:rPr lang="en-US" cap="none" dirty="0"/>
              <a:t>etc.</a:t>
            </a:r>
          </a:p>
          <a:p>
            <a:r>
              <a:rPr lang="en-US" cap="none" dirty="0" smtClean="0"/>
              <a:t>An item </a:t>
            </a:r>
            <a:r>
              <a:rPr lang="en-US" cap="none" dirty="0"/>
              <a:t>is selected from the list.</a:t>
            </a:r>
          </a:p>
          <a:p>
            <a:r>
              <a:rPr lang="en-US" cap="none" dirty="0"/>
              <a:t>The corresponding details of the </a:t>
            </a:r>
            <a:r>
              <a:rPr lang="en-US" cap="none" dirty="0" smtClean="0"/>
              <a:t>item </a:t>
            </a:r>
            <a:r>
              <a:rPr lang="en-US" cap="none" dirty="0"/>
              <a:t>are automatically displayed.</a:t>
            </a:r>
          </a:p>
          <a:p>
            <a:r>
              <a:rPr lang="en-US" cap="none" dirty="0"/>
              <a:t>User can edit single or multiple fields.</a:t>
            </a:r>
          </a:p>
          <a:p>
            <a:r>
              <a:rPr lang="en-US" cap="none" dirty="0"/>
              <a:t>Finally update button is pressed to edit the details of that </a:t>
            </a:r>
            <a:r>
              <a:rPr lang="en-US" cap="none" dirty="0" smtClean="0"/>
              <a:t>item.</a:t>
            </a:r>
            <a:endParaRPr lang="en-IN" cap="none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0" y="1300767"/>
            <a:ext cx="6821510" cy="4881092"/>
          </a:xfrm>
        </p:spPr>
      </p:pic>
    </p:spTree>
    <p:extLst>
      <p:ext uri="{BB962C8B-B14F-4D97-AF65-F5344CB8AC3E}">
        <p14:creationId xmlns:p14="http://schemas.microsoft.com/office/powerpoint/2010/main" val="63347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0305"/>
            <a:ext cx="10364451" cy="123637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Change username page</a:t>
            </a:r>
            <a:endParaRPr lang="en-IN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416676"/>
            <a:ext cx="5125792" cy="4636394"/>
          </a:xfrm>
        </p:spPr>
        <p:txBody>
          <a:bodyPr/>
          <a:lstStyle/>
          <a:p>
            <a:r>
              <a:rPr lang="en-US" cap="none" dirty="0" smtClean="0"/>
              <a:t>Using this page user can change/update an existing username.</a:t>
            </a:r>
          </a:p>
          <a:p>
            <a:r>
              <a:rPr lang="en-US" cap="none" dirty="0" smtClean="0"/>
              <a:t>User has to enter the old username.</a:t>
            </a:r>
          </a:p>
          <a:p>
            <a:r>
              <a:rPr lang="en-US" cap="none" dirty="0" smtClean="0"/>
              <a:t>Then user has to enter the new username and re-enter it for conformation.</a:t>
            </a:r>
          </a:p>
          <a:p>
            <a:r>
              <a:rPr lang="en-US" cap="none" dirty="0" smtClean="0"/>
              <a:t>Finally “OK” button is clicked to change/update username.</a:t>
            </a: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3" y="1416676"/>
            <a:ext cx="7066208" cy="4636394"/>
          </a:xfrm>
        </p:spPr>
      </p:pic>
    </p:spTree>
    <p:extLst>
      <p:ext uri="{BB962C8B-B14F-4D97-AF65-F5344CB8AC3E}">
        <p14:creationId xmlns:p14="http://schemas.microsoft.com/office/powerpoint/2010/main" val="21822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455312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Change password page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455313"/>
            <a:ext cx="5203065" cy="4636393"/>
          </a:xfrm>
        </p:spPr>
        <p:txBody>
          <a:bodyPr/>
          <a:lstStyle/>
          <a:p>
            <a:r>
              <a:rPr lang="en-US" cap="none" dirty="0"/>
              <a:t>Using this page user can change/update an existing </a:t>
            </a:r>
            <a:r>
              <a:rPr lang="en-US" cap="none" dirty="0" smtClean="0"/>
              <a:t>password.</a:t>
            </a:r>
            <a:endParaRPr lang="en-US" cap="none" dirty="0"/>
          </a:p>
          <a:p>
            <a:r>
              <a:rPr lang="en-US" cap="none" dirty="0"/>
              <a:t>User has to enter the old </a:t>
            </a:r>
            <a:r>
              <a:rPr lang="en-US" cap="none" dirty="0" smtClean="0"/>
              <a:t>password.</a:t>
            </a:r>
            <a:endParaRPr lang="en-US" cap="none" dirty="0"/>
          </a:p>
          <a:p>
            <a:r>
              <a:rPr lang="en-US" cap="none" dirty="0"/>
              <a:t>Then user has to enter the new </a:t>
            </a:r>
            <a:r>
              <a:rPr lang="en-US" cap="none" dirty="0" smtClean="0"/>
              <a:t>password </a:t>
            </a:r>
            <a:r>
              <a:rPr lang="en-US" cap="none" dirty="0"/>
              <a:t>and re-enter it for conformation.</a:t>
            </a:r>
          </a:p>
          <a:p>
            <a:r>
              <a:rPr lang="en-US" cap="none" dirty="0"/>
              <a:t>Finally “OK” button is clicked to change/update </a:t>
            </a:r>
            <a:r>
              <a:rPr lang="en-US" cap="none" dirty="0" smtClean="0"/>
              <a:t>password.</a:t>
            </a:r>
            <a:endParaRPr lang="en-IN" cap="none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5" y="1455313"/>
            <a:ext cx="6988935" cy="4636394"/>
          </a:xfrm>
        </p:spPr>
      </p:pic>
    </p:spTree>
    <p:extLst>
      <p:ext uri="{BB962C8B-B14F-4D97-AF65-F5344CB8AC3E}">
        <p14:creationId xmlns:p14="http://schemas.microsoft.com/office/powerpoint/2010/main" val="19739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031"/>
            <a:ext cx="10364451" cy="1493949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Bradley Hand ITC" panose="03070402050302030203" pitchFamily="66" charset="0"/>
              </a:rPr>
              <a:t>About page</a:t>
            </a:r>
            <a:endParaRPr lang="en-IN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596980"/>
            <a:ext cx="5035639" cy="4572000"/>
          </a:xfrm>
        </p:spPr>
        <p:txBody>
          <a:bodyPr/>
          <a:lstStyle/>
          <a:p>
            <a:r>
              <a:rPr lang="en-US" cap="none" dirty="0" smtClean="0"/>
              <a:t>The about page is provides a description about the version, developers etc.</a:t>
            </a:r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47" y="1596980"/>
            <a:ext cx="6811346" cy="4572000"/>
          </a:xfrm>
        </p:spPr>
      </p:pic>
    </p:spTree>
    <p:extLst>
      <p:ext uri="{BB962C8B-B14F-4D97-AF65-F5344CB8AC3E}">
        <p14:creationId xmlns:p14="http://schemas.microsoft.com/office/powerpoint/2010/main" val="4419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54547"/>
            <a:ext cx="10364451" cy="1313645"/>
          </a:xfrm>
        </p:spPr>
        <p:txBody>
          <a:bodyPr/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database</a:t>
            </a:r>
            <a:endParaRPr lang="en-IN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1" y="1468192"/>
            <a:ext cx="6555347" cy="4971246"/>
          </a:xfrm>
        </p:spPr>
        <p:txBody>
          <a:bodyPr/>
          <a:lstStyle/>
          <a:p>
            <a:r>
              <a:rPr lang="en-US" cap="none" dirty="0" smtClean="0"/>
              <a:t>The database of this project is MS ACCESS based.</a:t>
            </a:r>
          </a:p>
          <a:p>
            <a:r>
              <a:rPr lang="en-US" cap="none" dirty="0" smtClean="0"/>
              <a:t>The database contains 5 tables:-</a:t>
            </a:r>
          </a:p>
          <a:p>
            <a:r>
              <a:rPr lang="en-US" cap="none" dirty="0" smtClean="0"/>
              <a:t>1. “Customer_Master” – for details of customers.</a:t>
            </a:r>
          </a:p>
          <a:p>
            <a:r>
              <a:rPr lang="en-US" cap="none" dirty="0" smtClean="0"/>
              <a:t>2. “Item_Master</a:t>
            </a:r>
            <a:r>
              <a:rPr lang="en-US" cap="none" dirty="0"/>
              <a:t>” – for details of </a:t>
            </a:r>
            <a:r>
              <a:rPr lang="en-US" cap="none" dirty="0" smtClean="0"/>
              <a:t>items.</a:t>
            </a:r>
            <a:endParaRPr lang="en-IN" cap="none" dirty="0"/>
          </a:p>
          <a:p>
            <a:r>
              <a:rPr lang="en-US" cap="none" dirty="0"/>
              <a:t>1. </a:t>
            </a:r>
            <a:r>
              <a:rPr lang="en-US" cap="none" dirty="0" smtClean="0"/>
              <a:t>“Login” </a:t>
            </a:r>
            <a:r>
              <a:rPr lang="en-US" cap="none" dirty="0"/>
              <a:t>– for details of </a:t>
            </a:r>
            <a:r>
              <a:rPr lang="en-US" cap="none" dirty="0" smtClean="0"/>
              <a:t>users/admin.</a:t>
            </a:r>
            <a:endParaRPr lang="en-IN" cap="none" dirty="0"/>
          </a:p>
          <a:p>
            <a:r>
              <a:rPr lang="en-US" cap="none" dirty="0"/>
              <a:t>1. </a:t>
            </a:r>
            <a:r>
              <a:rPr lang="en-US" cap="none" dirty="0" smtClean="0"/>
              <a:t>“Billinfo” </a:t>
            </a:r>
            <a:r>
              <a:rPr lang="en-US" cap="none" dirty="0"/>
              <a:t>– for details of </a:t>
            </a:r>
            <a:r>
              <a:rPr lang="en-US" cap="none" dirty="0" smtClean="0"/>
              <a:t>bills generated.</a:t>
            </a:r>
            <a:endParaRPr lang="en-IN" cap="none" dirty="0"/>
          </a:p>
          <a:p>
            <a:r>
              <a:rPr lang="en-US" cap="none" dirty="0"/>
              <a:t>1. </a:t>
            </a:r>
            <a:r>
              <a:rPr lang="en-US" cap="none" dirty="0" smtClean="0"/>
              <a:t>“Item_Sold” </a:t>
            </a:r>
            <a:r>
              <a:rPr lang="en-US" cap="none" dirty="0"/>
              <a:t>– for details of </a:t>
            </a:r>
            <a:r>
              <a:rPr lang="en-US" cap="none" dirty="0" smtClean="0"/>
              <a:t>items sold by the store.</a:t>
            </a:r>
            <a:endParaRPr lang="en-IN" cap="none" dirty="0"/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7" y="1468192"/>
            <a:ext cx="4365938" cy="4507605"/>
          </a:xfrm>
        </p:spPr>
      </p:pic>
    </p:spTree>
    <p:extLst>
      <p:ext uri="{BB962C8B-B14F-4D97-AF65-F5344CB8AC3E}">
        <p14:creationId xmlns:p14="http://schemas.microsoft.com/office/powerpoint/2010/main" val="18809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Group members</a:t>
            </a:r>
            <a:endParaRPr lang="en-IN" dirty="0">
              <a:solidFill>
                <a:srgbClr val="0070C0"/>
              </a:solidFill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643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Script" panose="020B0504020000000003" pitchFamily="34" charset="0"/>
              </a:rPr>
              <a:t>Lakshmendra Singh  (15-dpce-166)</a:t>
            </a:r>
          </a:p>
          <a:p>
            <a:r>
              <a:rPr lang="en-US" b="1" dirty="0">
                <a:solidFill>
                  <a:srgbClr val="FF0000"/>
                </a:solidFill>
                <a:latin typeface="Segoe Script" panose="020B0504020000000003" pitchFamily="34" charset="0"/>
              </a:rPr>
              <a:t>Akshay dubey (15-dpce-171)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ASHAR Parvez </a:t>
            </a:r>
            <a:r>
              <a:rPr lang="en-US" b="1" dirty="0">
                <a:solidFill>
                  <a:srgbClr val="FF0000"/>
                </a:solidFill>
                <a:latin typeface="Segoe Script" panose="020B0504020000000003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15-dpce-172)</a:t>
            </a:r>
            <a:endParaRPr lang="en-US" b="1" dirty="0">
              <a:solidFill>
                <a:srgbClr val="FF0000"/>
              </a:solidFill>
              <a:latin typeface="Segoe Script" panose="020B0504020000000003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Segoe Script" panose="020B0504020000000003" pitchFamily="34" charset="0"/>
              </a:rPr>
              <a:t>Hritick goyal (15-dpce-183)</a:t>
            </a:r>
          </a:p>
          <a:p>
            <a:endParaRPr lang="en-IN" b="1" dirty="0">
              <a:solidFill>
                <a:srgbClr val="FF0000"/>
              </a:solidFill>
              <a:latin typeface="Segoe Script" panose="020B0504020000000003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empus Sans ITC" panose="04020404030D07020202" pitchFamily="82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  <a:latin typeface="Tempus Sans ITC" panose="04020404030D07020202" pitchFamily="82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empus Sans ITC" panose="04020404030D07020202" pitchFamily="82" charset="0"/>
              </a:rPr>
              <a:t>Project </a:t>
            </a:r>
            <a:r>
              <a:rPr lang="en-US" b="1" dirty="0" smtClean="0">
                <a:latin typeface="Tempus Sans ITC" panose="04020404030D07020202" pitchFamily="82" charset="0"/>
              </a:rPr>
              <a:t>Advisor</a:t>
            </a:r>
            <a:r>
              <a:rPr lang="en-US" b="1" dirty="0" smtClean="0">
                <a:latin typeface="Tempus Sans ITC" panose="04020404030D07020202" pitchFamily="82" charset="0"/>
              </a:rPr>
              <a:t> </a:t>
            </a:r>
            <a:r>
              <a:rPr lang="en-US" b="1" dirty="0" smtClean="0">
                <a:latin typeface="Tempus Sans ITC" panose="04020404030D07020202" pitchFamily="82" charset="0"/>
              </a:rPr>
              <a:t>– mohd. Naved qureshi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99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Thank you</a:t>
            </a:r>
            <a:endParaRPr lang="en-IN" dirty="0">
              <a:solidFill>
                <a:srgbClr val="0070C0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C 0.20443 -1.48148E-6 0.37031 0.15046 0.37031 0.33611 C 0.37031 0.52176 0.20443 0.67246 -4.16667E-7 0.67246 C -0.20456 0.67246 -0.37018 0.52176 -0.37018 0.33611 C -0.37018 0.15046 -0.20456 -1.48148E-6 -4.16667E-7 -1.48148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About the project</a:t>
            </a:r>
            <a:endParaRPr lang="en-IN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 type – </a:t>
            </a:r>
            <a:r>
              <a:rPr lang="en-US" cap="none" dirty="0" smtClean="0"/>
              <a:t>Java based billing </a:t>
            </a:r>
            <a:r>
              <a:rPr lang="en-US" cap="none" dirty="0" smtClean="0"/>
              <a:t>software using java_swing GUI</a:t>
            </a:r>
            <a:endParaRPr lang="en-IN" dirty="0"/>
          </a:p>
          <a:p>
            <a:r>
              <a:rPr lang="en-IN" dirty="0" smtClean="0"/>
              <a:t>Database Used </a:t>
            </a:r>
            <a:r>
              <a:rPr lang="en-IN" dirty="0"/>
              <a:t>– </a:t>
            </a:r>
            <a:r>
              <a:rPr lang="en-IN" cap="none" dirty="0" smtClean="0"/>
              <a:t>Microsoft Access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Programming Language </a:t>
            </a:r>
            <a:r>
              <a:rPr lang="en-IN" dirty="0"/>
              <a:t>used – JAVA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Development tools – Netbeans, JAVA Development </a:t>
            </a:r>
            <a:r>
              <a:rPr lang="en-IN" dirty="0" smtClean="0"/>
              <a:t>Kit </a:t>
            </a:r>
            <a:endParaRPr lang="en-IN" dirty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952343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8789"/>
            <a:ext cx="10364451" cy="222804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  <a:t>                             Login page</a:t>
            </a:r>
            <a:b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Bradley Hand ITC" panose="03070402050302030203" pitchFamily="66" charset="0"/>
              </a:rPr>
            </a:br>
            <a:r>
              <a:rPr lang="en-US" sz="2000" cap="none" dirty="0" smtClean="0"/>
              <a:t>This page is the first page on project start up. User enters his/her username and password and then this page directs the user to main menu through splashform. However if the username/password is incorrect then an error message is displayed.</a:t>
            </a:r>
            <a:endParaRPr lang="en-IN" sz="2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7290"/>
            <a:ext cx="5706685" cy="39022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78" y="2627290"/>
            <a:ext cx="6166968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7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Splashform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53" y="2366962"/>
            <a:ext cx="6615448" cy="4162627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2367092"/>
            <a:ext cx="5125792" cy="4162497"/>
          </a:xfrm>
        </p:spPr>
        <p:txBody>
          <a:bodyPr/>
          <a:lstStyle/>
          <a:p>
            <a:r>
              <a:rPr lang="en-IN" sz="3600" cap="none" dirty="0" smtClean="0"/>
              <a:t>It is the in between page that connects login page to mainform.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6043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           </a:t>
            </a:r>
            <a:r>
              <a:rPr lang="en-US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Main menu</a:t>
            </a:r>
            <a:br>
              <a:rPr lang="en-US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</a:br>
            <a:r>
              <a:rPr lang="en-US" sz="2400" cap="none" dirty="0" smtClean="0"/>
              <a:t>There are several options for each link in the menu. These options are:-</a:t>
            </a:r>
            <a:endParaRPr lang="en-IN" sz="2400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2367092"/>
            <a:ext cx="5105400" cy="342410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60608" y="2367092"/>
            <a:ext cx="6040192" cy="3424107"/>
          </a:xfrm>
        </p:spPr>
        <p:txBody>
          <a:bodyPr/>
          <a:lstStyle/>
          <a:p>
            <a:r>
              <a:rPr lang="en-US" cap="none" dirty="0" smtClean="0"/>
              <a:t>Add- Add customer, Add item, Billing</a:t>
            </a:r>
          </a:p>
          <a:p>
            <a:r>
              <a:rPr lang="en-US" cap="none" dirty="0" smtClean="0"/>
              <a:t>View- Customers, Items, and </a:t>
            </a:r>
            <a:r>
              <a:rPr lang="en-US" cap="none" dirty="0"/>
              <a:t>S</a:t>
            </a:r>
            <a:r>
              <a:rPr lang="en-US" cap="none" dirty="0" smtClean="0"/>
              <a:t>earch options</a:t>
            </a:r>
          </a:p>
          <a:p>
            <a:r>
              <a:rPr lang="en-US" cap="none" dirty="0" smtClean="0"/>
              <a:t>Edit- Edit customers, Edit items</a:t>
            </a:r>
          </a:p>
          <a:p>
            <a:r>
              <a:rPr lang="en-US" cap="none" dirty="0" smtClean="0"/>
              <a:t>Tools- Calculator, Notepad</a:t>
            </a:r>
          </a:p>
          <a:p>
            <a:r>
              <a:rPr lang="en-US" cap="none" dirty="0" smtClean="0"/>
              <a:t>Setting- Change username, Change password</a:t>
            </a:r>
          </a:p>
          <a:p>
            <a:r>
              <a:rPr lang="en-US" cap="none" dirty="0" smtClean="0"/>
              <a:t>Help- About</a:t>
            </a:r>
          </a:p>
          <a:p>
            <a:r>
              <a:rPr lang="en-US" cap="none" dirty="0" smtClean="0"/>
              <a:t>Report- All customers and All items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05310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5" y="283336"/>
            <a:ext cx="10364451" cy="1287888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ADD Customer page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9" y="1803042"/>
            <a:ext cx="5731099" cy="4868214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141668" y="1803042"/>
            <a:ext cx="5962918" cy="4868214"/>
          </a:xfrm>
        </p:spPr>
        <p:txBody>
          <a:bodyPr/>
          <a:lstStyle/>
          <a:p>
            <a:r>
              <a:rPr lang="en-US" cap="none" dirty="0" smtClean="0"/>
              <a:t>The add customer page allows the user to add new customer in database.</a:t>
            </a:r>
          </a:p>
          <a:p>
            <a:r>
              <a:rPr lang="en-US" cap="none" dirty="0" smtClean="0"/>
              <a:t>Customer id field is automatically generated and other fields are provided by user .</a:t>
            </a:r>
          </a:p>
          <a:p>
            <a:r>
              <a:rPr lang="en-US" cap="none" dirty="0" smtClean="0"/>
              <a:t>User can add a new customer by pressing “SAVE” button.</a:t>
            </a:r>
          </a:p>
          <a:p>
            <a:r>
              <a:rPr lang="en-US" cap="none" dirty="0" smtClean="0"/>
              <a:t>When the records are entered in database, a message displaying “Record inserted successfully” appears.</a:t>
            </a:r>
          </a:p>
        </p:txBody>
      </p:sp>
    </p:spTree>
    <p:extLst>
      <p:ext uri="{BB962C8B-B14F-4D97-AF65-F5344CB8AC3E}">
        <p14:creationId xmlns:p14="http://schemas.microsoft.com/office/powerpoint/2010/main" val="411756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ADD item page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9257"/>
            <a:ext cx="5106026" cy="4481847"/>
          </a:xfrm>
        </p:spPr>
        <p:txBody>
          <a:bodyPr/>
          <a:lstStyle/>
          <a:p>
            <a:r>
              <a:rPr lang="en-US" cap="none" dirty="0"/>
              <a:t>The add </a:t>
            </a:r>
            <a:r>
              <a:rPr lang="en-US" cap="none" dirty="0" smtClean="0"/>
              <a:t>item </a:t>
            </a:r>
            <a:r>
              <a:rPr lang="en-US" cap="none" dirty="0"/>
              <a:t>page allows the user to add new </a:t>
            </a:r>
            <a:r>
              <a:rPr lang="en-US" cap="none" dirty="0" smtClean="0"/>
              <a:t>item </a:t>
            </a:r>
            <a:r>
              <a:rPr lang="en-US" cap="none" dirty="0"/>
              <a:t>in database.</a:t>
            </a:r>
          </a:p>
          <a:p>
            <a:r>
              <a:rPr lang="en-US" cap="none" dirty="0" smtClean="0"/>
              <a:t>Item No. </a:t>
            </a:r>
            <a:r>
              <a:rPr lang="en-US" cap="none" dirty="0"/>
              <a:t>field is automatically generated and other fields are provided by user .</a:t>
            </a:r>
          </a:p>
          <a:p>
            <a:r>
              <a:rPr lang="en-US" cap="none" dirty="0"/>
              <a:t>User can add a new </a:t>
            </a:r>
            <a:r>
              <a:rPr lang="en-US" cap="none" dirty="0" smtClean="0"/>
              <a:t>item </a:t>
            </a:r>
            <a:r>
              <a:rPr lang="en-US" cap="none" dirty="0"/>
              <a:t>by pressing “SAVE” button.</a:t>
            </a:r>
          </a:p>
          <a:p>
            <a:r>
              <a:rPr lang="en-US" cap="none" dirty="0"/>
              <a:t>When the records are entered in database, a message displaying “Record inserted successfully” appears.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28" y="2099257"/>
            <a:ext cx="5361629" cy="4481848"/>
          </a:xfrm>
        </p:spPr>
      </p:pic>
    </p:spTree>
    <p:extLst>
      <p:ext uri="{BB962C8B-B14F-4D97-AF65-F5344CB8AC3E}">
        <p14:creationId xmlns:p14="http://schemas.microsoft.com/office/powerpoint/2010/main" val="76890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Bradley Hand ITC" panose="03070402050302030203" pitchFamily="66" charset="0"/>
              </a:rPr>
              <a:t>Billing page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906073"/>
            <a:ext cx="5203065" cy="4765183"/>
          </a:xfrm>
        </p:spPr>
        <p:txBody>
          <a:bodyPr/>
          <a:lstStyle/>
          <a:p>
            <a:r>
              <a:rPr lang="en-US" cap="none" dirty="0" smtClean="0"/>
              <a:t>This page generates the bill.</a:t>
            </a:r>
          </a:p>
          <a:p>
            <a:r>
              <a:rPr lang="en-US" cap="none" dirty="0" smtClean="0"/>
              <a:t>Bill no. field is automatically generated, user just has to enter the customer no. all other corresponding fields are automatically generated.</a:t>
            </a:r>
          </a:p>
          <a:p>
            <a:r>
              <a:rPr lang="en-US" cap="none" dirty="0" smtClean="0"/>
              <a:t>Now, user has to enter product serial no. and quantity to generate sub total.</a:t>
            </a:r>
          </a:p>
          <a:p>
            <a:r>
              <a:rPr lang="en-US" cap="none" dirty="0" smtClean="0"/>
              <a:t>Then, user enters tax percentage and the grand total is generated.</a:t>
            </a:r>
          </a:p>
          <a:p>
            <a:r>
              <a:rPr lang="en-US" cap="none" dirty="0" smtClean="0"/>
              <a:t>Finally user can print the bill or save the bill in the database.</a:t>
            </a:r>
          </a:p>
          <a:p>
            <a:endParaRPr lang="en-IN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61" y="1906074"/>
            <a:ext cx="6560542" cy="4765183"/>
          </a:xfrm>
        </p:spPr>
      </p:pic>
    </p:spTree>
    <p:extLst>
      <p:ext uri="{BB962C8B-B14F-4D97-AF65-F5344CB8AC3E}">
        <p14:creationId xmlns:p14="http://schemas.microsoft.com/office/powerpoint/2010/main" val="1896422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171</TotalTime>
  <Words>815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Bradley Hand ITC</vt:lpstr>
      <vt:lpstr>Lucida Handwriting</vt:lpstr>
      <vt:lpstr>Segoe Script</vt:lpstr>
      <vt:lpstr>Tempus Sans ITC</vt:lpstr>
      <vt:lpstr>Tw Cen MT</vt:lpstr>
      <vt:lpstr>Droplet</vt:lpstr>
      <vt:lpstr>Minor Project (2017-18)</vt:lpstr>
      <vt:lpstr>Group members</vt:lpstr>
      <vt:lpstr>About the project</vt:lpstr>
      <vt:lpstr>                             Login page  This page is the first page on project start up. User enters his/her username and password and then this page directs the user to main menu through splashform. However if the username/password is incorrect then an error message is displayed.</vt:lpstr>
      <vt:lpstr>Splashform</vt:lpstr>
      <vt:lpstr>                             Main menu There are several options for each link in the menu. These options are:-</vt:lpstr>
      <vt:lpstr>ADD Customer page</vt:lpstr>
      <vt:lpstr>ADD item page</vt:lpstr>
      <vt:lpstr>Billing page</vt:lpstr>
      <vt:lpstr>View customers page</vt:lpstr>
      <vt:lpstr>View items page</vt:lpstr>
      <vt:lpstr>Search customer page</vt:lpstr>
      <vt:lpstr>Search items page</vt:lpstr>
      <vt:lpstr>Edit customers page</vt:lpstr>
      <vt:lpstr>Edit items page</vt:lpstr>
      <vt:lpstr>Change username page</vt:lpstr>
      <vt:lpstr>Change password page</vt:lpstr>
      <vt:lpstr>About page</vt:lpstr>
      <vt:lpstr>database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Lakshmendra Singh</dc:creator>
  <cp:lastModifiedBy>Cs</cp:lastModifiedBy>
  <cp:revision>24</cp:revision>
  <dcterms:created xsi:type="dcterms:W3CDTF">2017-11-21T09:07:59Z</dcterms:created>
  <dcterms:modified xsi:type="dcterms:W3CDTF">2017-11-30T04:15:45Z</dcterms:modified>
</cp:coreProperties>
</file>