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514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551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6440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426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8309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626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7257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04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179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580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2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383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803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21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068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930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86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272463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2377511"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a:t>
            </a:r>
            <a:r>
              <a:rPr lang="en-IN" sz="2400" dirty="0" err="1"/>
              <a:t>B.Lakshana</a:t>
            </a:r>
            <a:r>
              <a:rPr lang="en-IN" sz="2400"/>
              <a:t> </a:t>
            </a:r>
            <a:endParaRPr lang="en-IN" sz="2400" dirty="0"/>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dirty="0">
                <a:solidFill>
                  <a:schemeClr val="tx1"/>
                </a:solidFill>
              </a:rPr>
              <a:t>Register Number : </a:t>
            </a:r>
            <a:r>
              <a:rPr lang="en-IN" sz="2400" dirty="0"/>
              <a:t>312208960</a:t>
            </a:r>
          </a:p>
          <a:p>
            <a:pPr algn="just"/>
            <a:r>
              <a:rPr lang="en-IN" sz="2400" dirty="0">
                <a:solidFill>
                  <a:schemeClr val="tx1"/>
                </a:solidFill>
              </a:rPr>
              <a:t>Naan mudhalvan:</a:t>
            </a:r>
            <a:r>
              <a:rPr lang="en-IN" sz="2400" dirty="0"/>
              <a:t>2517EAC93555BE5AA6C462D393A5CE14</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0666" y="2603500"/>
            <a:ext cx="4634980" cy="34163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3942" y="2603500"/>
            <a:ext cx="4948428" cy="3416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lakshana1242@gmail.com</cp:lastModifiedBy>
  <cp:revision>7</cp:revision>
  <dcterms:created xsi:type="dcterms:W3CDTF">2024-08-27T07:15:37Z</dcterms:created>
  <dcterms:modified xsi:type="dcterms:W3CDTF">2024-08-31T14:48:30Z</dcterms:modified>
</cp:coreProperties>
</file>