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4"/>
  </p:notesMasterIdLst>
  <p:sldIdLst>
    <p:sldId id="256" r:id="rId2"/>
    <p:sldId id="257" r:id="rId3"/>
    <p:sldId id="259" r:id="rId4"/>
    <p:sldId id="271" r:id="rId5"/>
    <p:sldId id="280" r:id="rId6"/>
    <p:sldId id="282" r:id="rId7"/>
    <p:sldId id="283" r:id="rId8"/>
    <p:sldId id="262" r:id="rId9"/>
    <p:sldId id="284" r:id="rId10"/>
    <p:sldId id="275" r:id="rId11"/>
    <p:sldId id="277" r:id="rId12"/>
    <p:sldId id="279" r:id="rId13"/>
  </p:sldIdLst>
  <p:sldSz cx="9144000" cy="5143500" type="screen16x9"/>
  <p:notesSz cx="6858000" cy="9144000"/>
  <p:embeddedFontLst>
    <p:embeddedFont>
      <p:font typeface="Cinzel" panose="020B0604020202020204" charset="0"/>
      <p:regular r:id="rId15"/>
      <p:bold r:id="rId16"/>
    </p:embeddedFont>
    <p:embeddedFont>
      <p:font typeface="Libre Baskerville" panose="020B0604020202020204" charset="0"/>
      <p:regular r:id="rId17"/>
      <p:bold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8E3FF224-A1B8-4BE0-91A4-84CA6C72EEEB}">
  <a:tblStyle styleId="{8E3FF224-A1B8-4BE0-91A4-84CA6C72EEEB}"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27272"/>
              <a:buChar char="●"/>
              <a:defRPr sz="1100"/>
            </a:lvl1pPr>
            <a:lvl2pPr lvl="1">
              <a:spcBef>
                <a:spcPts val="0"/>
              </a:spcBef>
              <a:buSzPct val="127272"/>
              <a:buChar char="○"/>
              <a:defRPr sz="1100"/>
            </a:lvl2pPr>
            <a:lvl3pPr lvl="2">
              <a:spcBef>
                <a:spcPts val="0"/>
              </a:spcBef>
              <a:buSzPct val="127272"/>
              <a:buChar char="■"/>
              <a:defRPr sz="1100"/>
            </a:lvl3pPr>
            <a:lvl4pPr lvl="3">
              <a:spcBef>
                <a:spcPts val="0"/>
              </a:spcBef>
              <a:buSzPct val="127272"/>
              <a:buChar char="●"/>
              <a:defRPr sz="1100"/>
            </a:lvl4pPr>
            <a:lvl5pPr lvl="4">
              <a:spcBef>
                <a:spcPts val="0"/>
              </a:spcBef>
              <a:buSzPct val="127272"/>
              <a:buChar char="○"/>
              <a:defRPr sz="1100"/>
            </a:lvl5pPr>
            <a:lvl6pPr lvl="5">
              <a:spcBef>
                <a:spcPts val="0"/>
              </a:spcBef>
              <a:buSzPct val="127272"/>
              <a:buChar char="■"/>
              <a:defRPr sz="1100"/>
            </a:lvl6pPr>
            <a:lvl7pPr lvl="6">
              <a:spcBef>
                <a:spcPts val="0"/>
              </a:spcBef>
              <a:buSzPct val="127272"/>
              <a:buChar char="●"/>
              <a:defRPr sz="1100"/>
            </a:lvl7pPr>
            <a:lvl8pPr lvl="7">
              <a:spcBef>
                <a:spcPts val="0"/>
              </a:spcBef>
              <a:buSzPct val="127272"/>
              <a:buChar char="○"/>
              <a:defRPr sz="1100"/>
            </a:lvl8pPr>
            <a:lvl9pPr lvl="8">
              <a:spcBef>
                <a:spcPts val="0"/>
              </a:spcBef>
              <a:buSzPct val="127272"/>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 name="Shape 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19220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2798700" y="1991850"/>
            <a:ext cx="3546600" cy="1159800"/>
          </a:xfrm>
          <a:prstGeom prst="rect">
            <a:avLst/>
          </a:prstGeom>
        </p:spPr>
        <p:txBody>
          <a:bodyPr wrap="square" lIns="91425" tIns="91425" rIns="91425" bIns="91425" anchor="ctr" anchorCtr="0"/>
          <a:lstStyle>
            <a:lvl1pPr lvl="0" algn="ctr">
              <a:spcBef>
                <a:spcPts val="0"/>
              </a:spcBef>
              <a:buClr>
                <a:srgbClr val="403228"/>
              </a:buClr>
              <a:buSzPct val="100000"/>
              <a:defRPr sz="3600">
                <a:solidFill>
                  <a:srgbClr val="403228"/>
                </a:solidFill>
              </a:defRPr>
            </a:lvl1pPr>
            <a:lvl2pPr lvl="1" algn="ctr">
              <a:spcBef>
                <a:spcPts val="0"/>
              </a:spcBef>
              <a:buClr>
                <a:srgbClr val="403228"/>
              </a:buClr>
              <a:buSzPct val="100000"/>
              <a:defRPr sz="3600">
                <a:solidFill>
                  <a:srgbClr val="403228"/>
                </a:solidFill>
              </a:defRPr>
            </a:lvl2pPr>
            <a:lvl3pPr lvl="2" algn="ctr">
              <a:spcBef>
                <a:spcPts val="0"/>
              </a:spcBef>
              <a:buClr>
                <a:srgbClr val="403228"/>
              </a:buClr>
              <a:buSzPct val="100000"/>
              <a:defRPr sz="3600">
                <a:solidFill>
                  <a:srgbClr val="403228"/>
                </a:solidFill>
              </a:defRPr>
            </a:lvl3pPr>
            <a:lvl4pPr lvl="3" algn="ctr">
              <a:spcBef>
                <a:spcPts val="0"/>
              </a:spcBef>
              <a:buClr>
                <a:srgbClr val="403228"/>
              </a:buClr>
              <a:buSzPct val="100000"/>
              <a:defRPr sz="3600">
                <a:solidFill>
                  <a:srgbClr val="403228"/>
                </a:solidFill>
              </a:defRPr>
            </a:lvl4pPr>
            <a:lvl5pPr lvl="4" algn="ctr">
              <a:spcBef>
                <a:spcPts val="0"/>
              </a:spcBef>
              <a:buClr>
                <a:srgbClr val="403228"/>
              </a:buClr>
              <a:buSzPct val="100000"/>
              <a:defRPr sz="3600">
                <a:solidFill>
                  <a:srgbClr val="403228"/>
                </a:solidFill>
              </a:defRPr>
            </a:lvl5pPr>
            <a:lvl6pPr lvl="5" algn="ctr">
              <a:spcBef>
                <a:spcPts val="0"/>
              </a:spcBef>
              <a:buClr>
                <a:srgbClr val="403228"/>
              </a:buClr>
              <a:buSzPct val="100000"/>
              <a:defRPr sz="3600">
                <a:solidFill>
                  <a:srgbClr val="403228"/>
                </a:solidFill>
              </a:defRPr>
            </a:lvl6pPr>
            <a:lvl7pPr lvl="6" algn="ctr">
              <a:spcBef>
                <a:spcPts val="0"/>
              </a:spcBef>
              <a:buClr>
                <a:srgbClr val="403228"/>
              </a:buClr>
              <a:buSzPct val="100000"/>
              <a:defRPr sz="3600">
                <a:solidFill>
                  <a:srgbClr val="403228"/>
                </a:solidFill>
              </a:defRPr>
            </a:lvl7pPr>
            <a:lvl8pPr lvl="7" algn="ctr">
              <a:spcBef>
                <a:spcPts val="0"/>
              </a:spcBef>
              <a:buClr>
                <a:srgbClr val="403228"/>
              </a:buClr>
              <a:buSzPct val="100000"/>
              <a:defRPr sz="3600">
                <a:solidFill>
                  <a:srgbClr val="403228"/>
                </a:solidFill>
              </a:defRPr>
            </a:lvl8pPr>
            <a:lvl9pPr lvl="8" algn="ctr">
              <a:spcBef>
                <a:spcPts val="0"/>
              </a:spcBef>
              <a:buClr>
                <a:srgbClr val="403228"/>
              </a:buClr>
              <a:buSzPct val="100000"/>
              <a:defRPr sz="3600">
                <a:solidFill>
                  <a:srgbClr val="40322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11" name="Shape 11"/>
          <p:cNvSpPr/>
          <p:nvPr/>
        </p:nvSpPr>
        <p:spPr>
          <a:xfrm>
            <a:off x="1411350" y="1333000"/>
            <a:ext cx="6321300" cy="2477400"/>
          </a:xfrm>
          <a:prstGeom prst="rect">
            <a:avLst/>
          </a:prstGeom>
          <a:noFill/>
          <a:ln w="28575" cap="flat" cmpd="sng">
            <a:solidFill>
              <a:srgbClr val="403228"/>
            </a:solidFill>
            <a:prstDash val="solid"/>
            <a:miter lim="8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1513950" y="1583350"/>
            <a:ext cx="6116100" cy="1159800"/>
          </a:xfrm>
          <a:prstGeom prst="rect">
            <a:avLst/>
          </a:prstGeom>
        </p:spPr>
        <p:txBody>
          <a:bodyPr wrap="square" lIns="91425" tIns="91425" rIns="91425" bIns="91425" anchor="b" anchorCtr="0"/>
          <a:lstStyle>
            <a:lvl1pPr lvl="0" algn="ctr" rtl="0">
              <a:spcBef>
                <a:spcPts val="0"/>
              </a:spcBef>
              <a:defRPr b="1"/>
            </a:lvl1pPr>
            <a:lvl2pPr lvl="1" algn="ctr" rtl="0">
              <a:spcBef>
                <a:spcPts val="0"/>
              </a:spcBef>
              <a:defRPr b="1"/>
            </a:lvl2pPr>
            <a:lvl3pPr lvl="2" algn="ctr" rtl="0">
              <a:spcBef>
                <a:spcPts val="0"/>
              </a:spcBef>
              <a:defRPr b="1"/>
            </a:lvl3pPr>
            <a:lvl4pPr lvl="3" algn="ctr" rtl="0">
              <a:spcBef>
                <a:spcPts val="0"/>
              </a:spcBef>
              <a:defRPr b="1"/>
            </a:lvl4pPr>
            <a:lvl5pPr lvl="4" algn="ctr" rtl="0">
              <a:spcBef>
                <a:spcPts val="0"/>
              </a:spcBef>
              <a:defRPr b="1"/>
            </a:lvl5pPr>
            <a:lvl6pPr lvl="5" algn="ctr" rtl="0">
              <a:spcBef>
                <a:spcPts val="0"/>
              </a:spcBef>
              <a:defRPr b="1"/>
            </a:lvl6pPr>
            <a:lvl7pPr lvl="6" algn="ctr" rtl="0">
              <a:spcBef>
                <a:spcPts val="0"/>
              </a:spcBef>
              <a:defRPr b="1"/>
            </a:lvl7pPr>
            <a:lvl8pPr lvl="7" algn="ctr" rtl="0">
              <a:spcBef>
                <a:spcPts val="0"/>
              </a:spcBef>
              <a:defRPr b="1"/>
            </a:lvl8pPr>
            <a:lvl9pPr lvl="8" algn="ctr" rtl="0">
              <a:spcBef>
                <a:spcPts val="0"/>
              </a:spcBef>
              <a:defRPr b="1"/>
            </a:lvl9pPr>
          </a:lstStyle>
          <a:p>
            <a:endParaRPr/>
          </a:p>
        </p:txBody>
      </p:sp>
      <p:sp>
        <p:nvSpPr>
          <p:cNvPr id="13" name="Shape 13"/>
          <p:cNvSpPr txBox="1">
            <a:spLocks noGrp="1"/>
          </p:cNvSpPr>
          <p:nvPr>
            <p:ph type="subTitle" idx="1"/>
          </p:nvPr>
        </p:nvSpPr>
        <p:spPr>
          <a:xfrm>
            <a:off x="2919325" y="2687650"/>
            <a:ext cx="3305400" cy="784800"/>
          </a:xfrm>
          <a:prstGeom prst="rect">
            <a:avLst/>
          </a:prstGeom>
        </p:spPr>
        <p:txBody>
          <a:bodyPr wrap="square" lIns="91425" tIns="91425" rIns="91425" bIns="91425" anchor="t" anchorCtr="0"/>
          <a:lstStyle>
            <a:lvl1pPr lvl="0" algn="ctr" rtl="0">
              <a:spcBef>
                <a:spcPts val="0"/>
              </a:spcBef>
              <a:buClr>
                <a:srgbClr val="403228"/>
              </a:buClr>
              <a:buSzPct val="100000"/>
              <a:buNone/>
              <a:defRPr sz="1600" i="1"/>
            </a:lvl1pPr>
            <a:lvl2pPr lvl="1" algn="ctr" rtl="0">
              <a:spcBef>
                <a:spcPts val="0"/>
              </a:spcBef>
              <a:buClr>
                <a:srgbClr val="403228"/>
              </a:buClr>
              <a:buSzPct val="100000"/>
              <a:buNone/>
              <a:defRPr sz="1600" i="1"/>
            </a:lvl2pPr>
            <a:lvl3pPr lvl="2" algn="ctr" rtl="0">
              <a:spcBef>
                <a:spcPts val="0"/>
              </a:spcBef>
              <a:buClr>
                <a:srgbClr val="403228"/>
              </a:buClr>
              <a:buSzPct val="100000"/>
              <a:buNone/>
              <a:defRPr sz="1600" i="1"/>
            </a:lvl3pPr>
            <a:lvl4pPr lvl="3" algn="ctr" rtl="0">
              <a:spcBef>
                <a:spcPts val="0"/>
              </a:spcBef>
              <a:buClr>
                <a:srgbClr val="403228"/>
              </a:buClr>
              <a:buNone/>
              <a:defRPr i="1"/>
            </a:lvl4pPr>
            <a:lvl5pPr lvl="4" algn="ctr" rtl="0">
              <a:spcBef>
                <a:spcPts val="0"/>
              </a:spcBef>
              <a:buClr>
                <a:srgbClr val="403228"/>
              </a:buClr>
              <a:buNone/>
              <a:defRPr i="1"/>
            </a:lvl5pPr>
            <a:lvl6pPr lvl="5" algn="ctr" rtl="0">
              <a:spcBef>
                <a:spcPts val="0"/>
              </a:spcBef>
              <a:buClr>
                <a:srgbClr val="403228"/>
              </a:buClr>
              <a:buNone/>
              <a:defRPr i="1"/>
            </a:lvl6pPr>
            <a:lvl7pPr lvl="6" algn="ctr" rtl="0">
              <a:spcBef>
                <a:spcPts val="0"/>
              </a:spcBef>
              <a:buNone/>
              <a:defRPr i="1"/>
            </a:lvl7pPr>
            <a:lvl8pPr lvl="7" algn="ctr" rtl="0">
              <a:spcBef>
                <a:spcPts val="0"/>
              </a:spcBef>
              <a:buNone/>
              <a:defRPr i="1"/>
            </a:lvl8pPr>
            <a:lvl9pPr lvl="8" algn="ctr" rtl="0">
              <a:spcBef>
                <a:spcPts val="0"/>
              </a:spcBef>
              <a:buNone/>
              <a:defRPr i="1"/>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1887900" y="434575"/>
            <a:ext cx="5368200"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1351075" y="1518375"/>
            <a:ext cx="3126900" cy="3255000"/>
          </a:xfrm>
          <a:prstGeom prst="rect">
            <a:avLst/>
          </a:prstGeom>
        </p:spPr>
        <p:txBody>
          <a:bodyPr wrap="square"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24" name="Shape 24"/>
          <p:cNvSpPr txBox="1">
            <a:spLocks noGrp="1"/>
          </p:cNvSpPr>
          <p:nvPr>
            <p:ph type="body" idx="2"/>
          </p:nvPr>
        </p:nvSpPr>
        <p:spPr>
          <a:xfrm>
            <a:off x="4666144" y="1518375"/>
            <a:ext cx="3126900" cy="3255000"/>
          </a:xfrm>
          <a:prstGeom prst="rect">
            <a:avLst/>
          </a:prstGeom>
        </p:spPr>
        <p:txBody>
          <a:bodyPr wrap="square"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cxnSp>
        <p:nvCxnSpPr>
          <p:cNvPr id="25" name="Shape 25"/>
          <p:cNvCxnSpPr/>
          <p:nvPr/>
        </p:nvCxnSpPr>
        <p:spPr>
          <a:xfrm>
            <a:off x="4279500" y="1427300"/>
            <a:ext cx="585000" cy="0"/>
          </a:xfrm>
          <a:prstGeom prst="straightConnector1">
            <a:avLst/>
          </a:prstGeom>
          <a:noFill/>
          <a:ln w="28575" cap="flat" cmpd="sng">
            <a:solidFill>
              <a:srgbClr val="926940"/>
            </a:solidFill>
            <a:prstDash val="solid"/>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887900" y="434575"/>
            <a:ext cx="5368200" cy="857400"/>
          </a:xfrm>
          <a:prstGeom prst="rect">
            <a:avLst/>
          </a:prstGeom>
          <a:noFill/>
          <a:ln>
            <a:noFill/>
          </a:ln>
        </p:spPr>
        <p:txBody>
          <a:bodyPr wrap="square" lIns="91425" tIns="91425" rIns="91425" bIns="91425" anchor="b" anchorCtr="0"/>
          <a:lstStyle>
            <a:lvl1pPr lvl="0" algn="ctr">
              <a:spcBef>
                <a:spcPts val="0"/>
              </a:spcBef>
              <a:buClr>
                <a:srgbClr val="926940"/>
              </a:buClr>
              <a:buSzPct val="100000"/>
              <a:buFont typeface="Cinzel"/>
              <a:buNone/>
              <a:defRPr sz="2400">
                <a:solidFill>
                  <a:srgbClr val="926940"/>
                </a:solidFill>
                <a:latin typeface="Cinzel"/>
                <a:ea typeface="Cinzel"/>
                <a:cs typeface="Cinzel"/>
                <a:sym typeface="Cinzel"/>
              </a:defRPr>
            </a:lvl1pPr>
            <a:lvl2pPr lvl="1" algn="ctr">
              <a:spcBef>
                <a:spcPts val="0"/>
              </a:spcBef>
              <a:buClr>
                <a:srgbClr val="926940"/>
              </a:buClr>
              <a:buSzPct val="100000"/>
              <a:buFont typeface="Cinzel"/>
              <a:buNone/>
              <a:defRPr sz="2400">
                <a:solidFill>
                  <a:srgbClr val="926940"/>
                </a:solidFill>
                <a:latin typeface="Cinzel"/>
                <a:ea typeface="Cinzel"/>
                <a:cs typeface="Cinzel"/>
                <a:sym typeface="Cinzel"/>
              </a:defRPr>
            </a:lvl2pPr>
            <a:lvl3pPr lvl="2" algn="ctr">
              <a:spcBef>
                <a:spcPts val="0"/>
              </a:spcBef>
              <a:buClr>
                <a:srgbClr val="926940"/>
              </a:buClr>
              <a:buSzPct val="100000"/>
              <a:buFont typeface="Cinzel"/>
              <a:buNone/>
              <a:defRPr sz="2400">
                <a:solidFill>
                  <a:srgbClr val="926940"/>
                </a:solidFill>
                <a:latin typeface="Cinzel"/>
                <a:ea typeface="Cinzel"/>
                <a:cs typeface="Cinzel"/>
                <a:sym typeface="Cinzel"/>
              </a:defRPr>
            </a:lvl3pPr>
            <a:lvl4pPr lvl="3" algn="ctr">
              <a:spcBef>
                <a:spcPts val="0"/>
              </a:spcBef>
              <a:buClr>
                <a:srgbClr val="926940"/>
              </a:buClr>
              <a:buSzPct val="100000"/>
              <a:buFont typeface="Cinzel"/>
              <a:buNone/>
              <a:defRPr sz="2400">
                <a:solidFill>
                  <a:srgbClr val="926940"/>
                </a:solidFill>
                <a:latin typeface="Cinzel"/>
                <a:ea typeface="Cinzel"/>
                <a:cs typeface="Cinzel"/>
                <a:sym typeface="Cinzel"/>
              </a:defRPr>
            </a:lvl4pPr>
            <a:lvl5pPr lvl="4" algn="ctr">
              <a:spcBef>
                <a:spcPts val="0"/>
              </a:spcBef>
              <a:buClr>
                <a:srgbClr val="926940"/>
              </a:buClr>
              <a:buSzPct val="100000"/>
              <a:buFont typeface="Cinzel"/>
              <a:buNone/>
              <a:defRPr sz="2400">
                <a:solidFill>
                  <a:srgbClr val="926940"/>
                </a:solidFill>
                <a:latin typeface="Cinzel"/>
                <a:ea typeface="Cinzel"/>
                <a:cs typeface="Cinzel"/>
                <a:sym typeface="Cinzel"/>
              </a:defRPr>
            </a:lvl5pPr>
            <a:lvl6pPr lvl="5" algn="ctr">
              <a:spcBef>
                <a:spcPts val="0"/>
              </a:spcBef>
              <a:buClr>
                <a:srgbClr val="926940"/>
              </a:buClr>
              <a:buSzPct val="100000"/>
              <a:buFont typeface="Cinzel"/>
              <a:buNone/>
              <a:defRPr sz="2400">
                <a:solidFill>
                  <a:srgbClr val="926940"/>
                </a:solidFill>
                <a:latin typeface="Cinzel"/>
                <a:ea typeface="Cinzel"/>
                <a:cs typeface="Cinzel"/>
                <a:sym typeface="Cinzel"/>
              </a:defRPr>
            </a:lvl6pPr>
            <a:lvl7pPr lvl="6" algn="ctr">
              <a:spcBef>
                <a:spcPts val="0"/>
              </a:spcBef>
              <a:buClr>
                <a:srgbClr val="926940"/>
              </a:buClr>
              <a:buSzPct val="100000"/>
              <a:buFont typeface="Cinzel"/>
              <a:buNone/>
              <a:defRPr sz="2400">
                <a:solidFill>
                  <a:srgbClr val="926940"/>
                </a:solidFill>
                <a:latin typeface="Cinzel"/>
                <a:ea typeface="Cinzel"/>
                <a:cs typeface="Cinzel"/>
                <a:sym typeface="Cinzel"/>
              </a:defRPr>
            </a:lvl7pPr>
            <a:lvl8pPr lvl="7" algn="ctr">
              <a:spcBef>
                <a:spcPts val="0"/>
              </a:spcBef>
              <a:buClr>
                <a:srgbClr val="926940"/>
              </a:buClr>
              <a:buSzPct val="100000"/>
              <a:buFont typeface="Cinzel"/>
              <a:buNone/>
              <a:defRPr sz="2400">
                <a:solidFill>
                  <a:srgbClr val="926940"/>
                </a:solidFill>
                <a:latin typeface="Cinzel"/>
                <a:ea typeface="Cinzel"/>
                <a:cs typeface="Cinzel"/>
                <a:sym typeface="Cinzel"/>
              </a:defRPr>
            </a:lvl8pPr>
            <a:lvl9pPr lvl="8" algn="ctr">
              <a:spcBef>
                <a:spcPts val="0"/>
              </a:spcBef>
              <a:buClr>
                <a:srgbClr val="926940"/>
              </a:buClr>
              <a:buSzPct val="100000"/>
              <a:buFont typeface="Cinzel"/>
              <a:buNone/>
              <a:defRPr sz="2400">
                <a:solidFill>
                  <a:srgbClr val="926940"/>
                </a:solidFill>
                <a:latin typeface="Cinzel"/>
                <a:ea typeface="Cinzel"/>
                <a:cs typeface="Cinzel"/>
                <a:sym typeface="Cinzel"/>
              </a:defRPr>
            </a:lvl9pPr>
          </a:lstStyle>
          <a:p>
            <a:endParaRPr/>
          </a:p>
        </p:txBody>
      </p:sp>
      <p:sp>
        <p:nvSpPr>
          <p:cNvPr id="7" name="Shape 7"/>
          <p:cNvSpPr txBox="1">
            <a:spLocks noGrp="1"/>
          </p:cNvSpPr>
          <p:nvPr>
            <p:ph type="body" idx="1"/>
          </p:nvPr>
        </p:nvSpPr>
        <p:spPr>
          <a:xfrm>
            <a:off x="1224425" y="1477750"/>
            <a:ext cx="6695100" cy="3448200"/>
          </a:xfrm>
          <a:prstGeom prst="rect">
            <a:avLst/>
          </a:prstGeom>
          <a:noFill/>
          <a:ln>
            <a:noFill/>
          </a:ln>
        </p:spPr>
        <p:txBody>
          <a:bodyPr wrap="square" lIns="91425" tIns="91425" rIns="91425" bIns="91425" anchor="t" anchorCtr="0"/>
          <a:lstStyle>
            <a:lvl1pPr lvl="0">
              <a:spcBef>
                <a:spcPts val="600"/>
              </a:spcBef>
              <a:buClr>
                <a:srgbClr val="926940"/>
              </a:buClr>
              <a:buSzPct val="100000"/>
              <a:buFont typeface="Libre Baskerville"/>
              <a:buChar char="✣"/>
              <a:defRPr sz="2400">
                <a:solidFill>
                  <a:srgbClr val="403228"/>
                </a:solidFill>
                <a:latin typeface="Libre Baskerville"/>
                <a:ea typeface="Libre Baskerville"/>
                <a:cs typeface="Libre Baskerville"/>
                <a:sym typeface="Libre Baskerville"/>
              </a:defRPr>
            </a:lvl1pPr>
            <a:lvl2pPr lvl="1">
              <a:spcBef>
                <a:spcPts val="480"/>
              </a:spcBef>
              <a:buClr>
                <a:srgbClr val="926940"/>
              </a:buClr>
              <a:buSzPct val="100000"/>
              <a:buFont typeface="Libre Baskerville"/>
              <a:buChar char="⨳"/>
              <a:defRPr sz="2000">
                <a:solidFill>
                  <a:srgbClr val="403228"/>
                </a:solidFill>
                <a:latin typeface="Libre Baskerville"/>
                <a:ea typeface="Libre Baskerville"/>
                <a:cs typeface="Libre Baskerville"/>
                <a:sym typeface="Libre Baskerville"/>
              </a:defRPr>
            </a:lvl2pPr>
            <a:lvl3pPr lvl="2">
              <a:spcBef>
                <a:spcPts val="480"/>
              </a:spcBef>
              <a:buClr>
                <a:srgbClr val="926940"/>
              </a:buClr>
              <a:buSzPct val="100000"/>
              <a:buFont typeface="Libre Baskerville"/>
              <a:buChar char="■"/>
              <a:defRPr sz="2000">
                <a:solidFill>
                  <a:srgbClr val="403228"/>
                </a:solidFill>
                <a:latin typeface="Libre Baskerville"/>
                <a:ea typeface="Libre Baskerville"/>
                <a:cs typeface="Libre Baskerville"/>
                <a:sym typeface="Libre Baskerville"/>
              </a:defRPr>
            </a:lvl3pPr>
            <a:lvl4pPr lvl="3">
              <a:spcBef>
                <a:spcPts val="360"/>
              </a:spcBef>
              <a:buClr>
                <a:srgbClr val="926940"/>
              </a:buClr>
              <a:buSzPct val="100000"/>
              <a:buFont typeface="Libre Baskerville"/>
              <a:buChar char="●"/>
              <a:defRPr sz="1600">
                <a:solidFill>
                  <a:srgbClr val="403228"/>
                </a:solidFill>
                <a:latin typeface="Libre Baskerville"/>
                <a:ea typeface="Libre Baskerville"/>
                <a:cs typeface="Libre Baskerville"/>
                <a:sym typeface="Libre Baskerville"/>
              </a:defRPr>
            </a:lvl4pPr>
            <a:lvl5pPr lvl="4">
              <a:spcBef>
                <a:spcPts val="360"/>
              </a:spcBef>
              <a:buClr>
                <a:srgbClr val="926940"/>
              </a:buClr>
              <a:buSzPct val="100000"/>
              <a:buFont typeface="Libre Baskerville"/>
              <a:buChar char="○"/>
              <a:defRPr sz="1600">
                <a:solidFill>
                  <a:srgbClr val="403228"/>
                </a:solidFill>
                <a:latin typeface="Libre Baskerville"/>
                <a:ea typeface="Libre Baskerville"/>
                <a:cs typeface="Libre Baskerville"/>
                <a:sym typeface="Libre Baskerville"/>
              </a:defRPr>
            </a:lvl5pPr>
            <a:lvl6pPr lvl="5">
              <a:spcBef>
                <a:spcPts val="360"/>
              </a:spcBef>
              <a:buClr>
                <a:srgbClr val="926940"/>
              </a:buClr>
              <a:buSzPct val="100000"/>
              <a:buFont typeface="Libre Baskerville"/>
              <a:buChar char="■"/>
              <a:defRPr sz="1600">
                <a:solidFill>
                  <a:srgbClr val="403228"/>
                </a:solidFill>
                <a:latin typeface="Libre Baskerville"/>
                <a:ea typeface="Libre Baskerville"/>
                <a:cs typeface="Libre Baskerville"/>
                <a:sym typeface="Libre Baskerville"/>
              </a:defRPr>
            </a:lvl6pPr>
            <a:lvl7pPr lvl="6">
              <a:spcBef>
                <a:spcPts val="360"/>
              </a:spcBef>
              <a:buClr>
                <a:srgbClr val="403228"/>
              </a:buClr>
              <a:buSzPct val="100000"/>
              <a:buFont typeface="Libre Baskerville"/>
              <a:buChar char="●"/>
              <a:defRPr sz="1600">
                <a:solidFill>
                  <a:srgbClr val="403228"/>
                </a:solidFill>
                <a:latin typeface="Libre Baskerville"/>
                <a:ea typeface="Libre Baskerville"/>
                <a:cs typeface="Libre Baskerville"/>
                <a:sym typeface="Libre Baskerville"/>
              </a:defRPr>
            </a:lvl7pPr>
            <a:lvl8pPr lvl="7">
              <a:spcBef>
                <a:spcPts val="360"/>
              </a:spcBef>
              <a:buClr>
                <a:srgbClr val="403228"/>
              </a:buClr>
              <a:buSzPct val="100000"/>
              <a:buFont typeface="Libre Baskerville"/>
              <a:buChar char="○"/>
              <a:defRPr sz="1600">
                <a:solidFill>
                  <a:srgbClr val="403228"/>
                </a:solidFill>
                <a:latin typeface="Libre Baskerville"/>
                <a:ea typeface="Libre Baskerville"/>
                <a:cs typeface="Libre Baskerville"/>
                <a:sym typeface="Libre Baskerville"/>
              </a:defRPr>
            </a:lvl8pPr>
            <a:lvl9pPr lvl="8">
              <a:spcBef>
                <a:spcPts val="360"/>
              </a:spcBef>
              <a:buClr>
                <a:srgbClr val="403228"/>
              </a:buClr>
              <a:buSzPct val="100000"/>
              <a:buFont typeface="Libre Baskerville"/>
              <a:buChar char="■"/>
              <a:defRPr sz="1600">
                <a:solidFill>
                  <a:srgbClr val="403228"/>
                </a:solidFill>
                <a:latin typeface="Libre Baskerville"/>
                <a:ea typeface="Libre Baskerville"/>
                <a:cs typeface="Libre Baskerville"/>
                <a:sym typeface="Libre Baskervill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ctrTitle"/>
          </p:nvPr>
        </p:nvSpPr>
        <p:spPr>
          <a:xfrm>
            <a:off x="1074420" y="1562100"/>
            <a:ext cx="7421880" cy="1173480"/>
          </a:xfrm>
          <a:prstGeom prst="rect">
            <a:avLst/>
          </a:prstGeom>
        </p:spPr>
        <p:txBody>
          <a:bodyPr wrap="square" lIns="91425" tIns="91425" rIns="91425" bIns="91425" anchor="ctr" anchorCtr="0">
            <a:noAutofit/>
          </a:bodyPr>
          <a:lstStyle/>
          <a:p>
            <a:pPr lvl="0">
              <a:spcBef>
                <a:spcPts val="0"/>
              </a:spcBef>
              <a:buNone/>
            </a:pPr>
            <a:r>
              <a:rPr lang="en-IN" sz="5400" dirty="0">
                <a:effectLst>
                  <a:outerShdw blurRad="38100" dist="38100" dir="2700000" algn="tl">
                    <a:srgbClr val="000000">
                      <a:alpha val="43137"/>
                    </a:srgbClr>
                  </a:outerShdw>
                </a:effectLst>
              </a:rPr>
              <a:t>Indian Chronicles</a:t>
            </a:r>
            <a:endParaRPr lang="en" sz="5400" dirty="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8D9ADD62-D7E7-4DF1-9760-1F44437FF88D}"/>
              </a:ext>
            </a:extLst>
          </p:cNvPr>
          <p:cNvSpPr txBox="1"/>
          <p:nvPr/>
        </p:nvSpPr>
        <p:spPr>
          <a:xfrm>
            <a:off x="4655820" y="2636401"/>
            <a:ext cx="2613660" cy="1169551"/>
          </a:xfrm>
          <a:prstGeom prst="rect">
            <a:avLst/>
          </a:prstGeom>
          <a:noFill/>
        </p:spPr>
        <p:txBody>
          <a:bodyPr wrap="square" rtlCol="0">
            <a:spAutoFit/>
          </a:bodyPr>
          <a:lstStyle/>
          <a:p>
            <a:r>
              <a:rPr lang="en-IN" dirty="0">
                <a:latin typeface="Cinzel" panose="020B0604020202020204" charset="0"/>
              </a:rPr>
              <a:t>By -</a:t>
            </a:r>
          </a:p>
          <a:p>
            <a:r>
              <a:rPr lang="en-IN" dirty="0" err="1">
                <a:latin typeface="Cinzel" panose="020B0604020202020204" charset="0"/>
              </a:rPr>
              <a:t>Dweepa</a:t>
            </a:r>
            <a:r>
              <a:rPr lang="en-IN" dirty="0">
                <a:latin typeface="Cinzel" panose="020B0604020202020204" charset="0"/>
              </a:rPr>
              <a:t> Prasad </a:t>
            </a:r>
          </a:p>
          <a:p>
            <a:r>
              <a:rPr lang="en-IN" dirty="0">
                <a:latin typeface="Cinzel" panose="020B0604020202020204" charset="0"/>
              </a:rPr>
              <a:t>Ishita Bhandari</a:t>
            </a:r>
          </a:p>
          <a:p>
            <a:r>
              <a:rPr lang="en-IN" dirty="0">
                <a:latin typeface="Cinzel" panose="020B0604020202020204" charset="0"/>
              </a:rPr>
              <a:t>Lakshana Kolur</a:t>
            </a:r>
          </a:p>
          <a:p>
            <a:r>
              <a:rPr lang="en-IN" dirty="0" err="1">
                <a:latin typeface="Cinzel" panose="020B0604020202020204" charset="0"/>
              </a:rPr>
              <a:t>Kusumanjali</a:t>
            </a:r>
            <a:r>
              <a:rPr lang="en-IN" dirty="0">
                <a:latin typeface="Cinzel" panose="020B0604020202020204" charset="0"/>
              </a:rPr>
              <a:t> Ramesh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p:nvPr/>
        </p:nvSpPr>
        <p:spPr>
          <a:xfrm>
            <a:off x="4483870" y="489795"/>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403228">
              <a:alpha val="21150"/>
            </a:srgbClr>
          </a:solidFill>
          <a:ln w="9525" cap="flat" cmpd="sng">
            <a:solidFill>
              <a:srgbClr val="1D1D1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latin typeface="Libre Baskerville"/>
              <a:ea typeface="Libre Baskerville"/>
              <a:cs typeface="Libre Baskerville"/>
              <a:sym typeface="Libre Baskerville"/>
            </a:endParaRPr>
          </a:p>
        </p:txBody>
      </p:sp>
      <p:sp>
        <p:nvSpPr>
          <p:cNvPr id="203" name="Shape 203"/>
          <p:cNvSpPr txBox="1">
            <a:spLocks noGrp="1"/>
          </p:cNvSpPr>
          <p:nvPr>
            <p:ph type="body" idx="4294967295"/>
          </p:nvPr>
        </p:nvSpPr>
        <p:spPr>
          <a:xfrm>
            <a:off x="769620" y="194730"/>
            <a:ext cx="3329940" cy="4163909"/>
          </a:xfrm>
          <a:prstGeom prst="rect">
            <a:avLst/>
          </a:prstGeom>
        </p:spPr>
        <p:txBody>
          <a:bodyPr wrap="square" lIns="91425" tIns="91425" rIns="91425" bIns="91425" anchor="ctr" anchorCtr="0">
            <a:noAutofit/>
          </a:bodyPr>
          <a:lstStyle/>
          <a:p>
            <a:pPr marL="342900" lvl="0" indent="-342900" algn="ctr" rtl="0">
              <a:spcBef>
                <a:spcPts val="0"/>
              </a:spcBef>
              <a:buFont typeface="Wingdings" panose="05000000000000000000" pitchFamily="2" charset="2"/>
              <a:buChar char="Ø"/>
            </a:pPr>
            <a:r>
              <a:rPr lang="en" b="1" dirty="0">
                <a:solidFill>
                  <a:srgbClr val="926940"/>
                </a:solidFill>
                <a:latin typeface="Cinzel"/>
                <a:ea typeface="Cinzel"/>
                <a:cs typeface="Cinzel"/>
                <a:sym typeface="Cinzel"/>
              </a:rPr>
              <a:t>Android/</a:t>
            </a:r>
            <a:r>
              <a:rPr lang="en-IN" b="1" dirty="0" err="1">
                <a:solidFill>
                  <a:srgbClr val="926940"/>
                </a:solidFill>
                <a:latin typeface="Cinzel"/>
                <a:ea typeface="Cinzel"/>
                <a:cs typeface="Cinzel"/>
                <a:sym typeface="Cinzel"/>
              </a:rPr>
              <a:t>iphone</a:t>
            </a:r>
            <a:r>
              <a:rPr lang="en" b="1" dirty="0">
                <a:solidFill>
                  <a:srgbClr val="926940"/>
                </a:solidFill>
                <a:latin typeface="Cinzel"/>
                <a:ea typeface="Cinzel"/>
                <a:cs typeface="Cinzel"/>
                <a:sym typeface="Cinzel"/>
              </a:rPr>
              <a:t> project</a:t>
            </a:r>
          </a:p>
        </p:txBody>
      </p:sp>
      <p:sp>
        <p:nvSpPr>
          <p:cNvPr id="204" name="Shape 204"/>
          <p:cNvSpPr/>
          <p:nvPr/>
        </p:nvSpPr>
        <p:spPr>
          <a:xfrm>
            <a:off x="5163925" y="839000"/>
            <a:ext cx="1888500" cy="3356100"/>
          </a:xfrm>
          <a:prstGeom prst="rect">
            <a:avLst/>
          </a:prstGeom>
          <a:noFill/>
          <a:ln>
            <a:noFill/>
          </a:ln>
        </p:spPr>
        <p:txBody>
          <a:bodyPr wrap="square" lIns="91425" tIns="91425" rIns="91425" bIns="91425" anchor="ctr" anchorCtr="0">
            <a:noAutofit/>
          </a:bodyPr>
          <a:lstStyle/>
          <a:p>
            <a:pPr lvl="0" algn="ctr">
              <a:spcBef>
                <a:spcPts val="0"/>
              </a:spcBef>
              <a:buNone/>
            </a:pPr>
            <a:endParaRPr lang="en" sz="1000" i="1" dirty="0">
              <a:solidFill>
                <a:srgbClr val="926940"/>
              </a:solidFill>
              <a:latin typeface="Libre Baskerville"/>
              <a:ea typeface="Libre Baskerville"/>
              <a:cs typeface="Libre Baskerville"/>
              <a:sym typeface="Libre Baskerville"/>
            </a:endParaRPr>
          </a:p>
        </p:txBody>
      </p:sp>
      <p:pic>
        <p:nvPicPr>
          <p:cNvPr id="7" name="Picture 6">
            <a:extLst>
              <a:ext uri="{FF2B5EF4-FFF2-40B4-BE49-F238E27FC236}">
                <a16:creationId xmlns:a16="http://schemas.microsoft.com/office/drawing/2014/main" id="{DD831B79-E21F-4B07-B0D9-69D0E4CAF803}"/>
              </a:ext>
            </a:extLst>
          </p:cNvPr>
          <p:cNvPicPr>
            <a:picLocks noChangeAspect="1"/>
          </p:cNvPicPr>
          <p:nvPr/>
        </p:nvPicPr>
        <p:blipFill>
          <a:blip r:embed="rId3"/>
          <a:stretch>
            <a:fillRect/>
          </a:stretch>
        </p:blipFill>
        <p:spPr>
          <a:xfrm>
            <a:off x="4572000" y="839000"/>
            <a:ext cx="1888500" cy="3356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p:nvPr/>
        </p:nvSpPr>
        <p:spPr>
          <a:xfrm>
            <a:off x="4475282" y="535577"/>
            <a:ext cx="2879504" cy="4072345"/>
          </a:xfrm>
          <a:custGeom>
            <a:avLst/>
            <a:gdLst/>
            <a:ahLst/>
            <a:cxnLst/>
            <a:rect l="0" t="0" r="0" b="0"/>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403228">
              <a:alpha val="21150"/>
            </a:srgbClr>
          </a:solidFill>
          <a:ln w="9525" cap="flat" cmpd="sng">
            <a:solidFill>
              <a:srgbClr val="1D1D1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17" name="Shape 217"/>
          <p:cNvSpPr/>
          <p:nvPr/>
        </p:nvSpPr>
        <p:spPr>
          <a:xfrm>
            <a:off x="4986400" y="910325"/>
            <a:ext cx="2493300" cy="3333600"/>
          </a:xfrm>
          <a:prstGeom prst="rect">
            <a:avLst/>
          </a:prstGeom>
          <a:noFill/>
          <a:ln>
            <a:noFill/>
          </a:ln>
        </p:spPr>
        <p:txBody>
          <a:bodyPr wrap="square" lIns="91425" tIns="91425" rIns="91425" bIns="91425" anchor="ctr" anchorCtr="0">
            <a:noAutofit/>
          </a:bodyPr>
          <a:lstStyle/>
          <a:p>
            <a:pPr lvl="0" algn="ctr" rtl="0">
              <a:spcBef>
                <a:spcPts val="0"/>
              </a:spcBef>
              <a:buNone/>
            </a:pPr>
            <a:endParaRPr lang="en" sz="1000" i="1" dirty="0">
              <a:solidFill>
                <a:srgbClr val="926940"/>
              </a:solidFill>
              <a:latin typeface="Libre Baskerville"/>
              <a:ea typeface="Libre Baskerville"/>
              <a:cs typeface="Libre Baskerville"/>
              <a:sym typeface="Libre Baskerville"/>
            </a:endParaRPr>
          </a:p>
        </p:txBody>
      </p:sp>
      <p:sp>
        <p:nvSpPr>
          <p:cNvPr id="218" name="Shape 218"/>
          <p:cNvSpPr txBox="1">
            <a:spLocks noGrp="1"/>
          </p:cNvSpPr>
          <p:nvPr>
            <p:ph type="body" idx="4294967295"/>
          </p:nvPr>
        </p:nvSpPr>
        <p:spPr>
          <a:xfrm>
            <a:off x="1407230" y="-251460"/>
            <a:ext cx="2415300" cy="5143500"/>
          </a:xfrm>
          <a:prstGeom prst="rect">
            <a:avLst/>
          </a:prstGeom>
        </p:spPr>
        <p:txBody>
          <a:bodyPr wrap="square" lIns="91425" tIns="91425" rIns="91425" bIns="91425" anchor="ctr" anchorCtr="0">
            <a:noAutofit/>
          </a:bodyPr>
          <a:lstStyle/>
          <a:p>
            <a:pPr marL="457200" lvl="0" indent="-457200" rtl="0">
              <a:spcBef>
                <a:spcPts val="0"/>
              </a:spcBef>
              <a:buFont typeface="Wingdings" panose="05000000000000000000" pitchFamily="2" charset="2"/>
              <a:buChar char="Ø"/>
            </a:pPr>
            <a:r>
              <a:rPr lang="en" sz="3200" b="1" dirty="0">
                <a:solidFill>
                  <a:srgbClr val="926940"/>
                </a:solidFill>
                <a:latin typeface="Cinzel"/>
                <a:ea typeface="Cinzel"/>
                <a:cs typeface="Cinzel"/>
                <a:sym typeface="Cinzel"/>
              </a:rPr>
              <a:t>Tablet project</a:t>
            </a:r>
          </a:p>
        </p:txBody>
      </p:sp>
      <p:pic>
        <p:nvPicPr>
          <p:cNvPr id="3" name="Picture 2">
            <a:extLst>
              <a:ext uri="{FF2B5EF4-FFF2-40B4-BE49-F238E27FC236}">
                <a16:creationId xmlns:a16="http://schemas.microsoft.com/office/drawing/2014/main" id="{EA58918F-FFE6-471A-93BF-6509F6BA881E}"/>
              </a:ext>
            </a:extLst>
          </p:cNvPr>
          <p:cNvPicPr>
            <a:picLocks noChangeAspect="1"/>
          </p:cNvPicPr>
          <p:nvPr/>
        </p:nvPicPr>
        <p:blipFill>
          <a:blip r:embed="rId3"/>
          <a:stretch>
            <a:fillRect/>
          </a:stretch>
        </p:blipFill>
        <p:spPr>
          <a:xfrm>
            <a:off x="4658421" y="910326"/>
            <a:ext cx="2493301" cy="33228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ctrTitle" idx="4294967295"/>
          </p:nvPr>
        </p:nvSpPr>
        <p:spPr>
          <a:xfrm>
            <a:off x="930900" y="723900"/>
            <a:ext cx="7282200" cy="1847849"/>
          </a:xfrm>
          <a:prstGeom prst="rect">
            <a:avLst/>
          </a:prstGeom>
        </p:spPr>
        <p:txBody>
          <a:bodyPr wrap="square" lIns="91425" tIns="91425" rIns="91425" bIns="91425" anchor="b" anchorCtr="0">
            <a:noAutofit/>
          </a:bodyPr>
          <a:lstStyle/>
          <a:p>
            <a:pPr lvl="0" rtl="0">
              <a:spcBef>
                <a:spcPts val="0"/>
              </a:spcBef>
              <a:buNone/>
            </a:pPr>
            <a:r>
              <a:rPr lang="en" sz="5400" b="1" dirty="0"/>
              <a:t>Thank </a:t>
            </a:r>
            <a:r>
              <a:rPr lang="en-IN" sz="5400" b="1" dirty="0"/>
              <a:t>you</a:t>
            </a:r>
            <a:r>
              <a:rPr lang="en" sz="5400" b="1" dirty="0"/>
              <a:t>!</a:t>
            </a:r>
          </a:p>
        </p:txBody>
      </p:sp>
      <p:sp>
        <p:nvSpPr>
          <p:cNvPr id="231" name="Shape 231"/>
          <p:cNvSpPr txBox="1">
            <a:spLocks noGrp="1"/>
          </p:cNvSpPr>
          <p:nvPr>
            <p:ph type="subTitle" idx="4294967295"/>
          </p:nvPr>
        </p:nvSpPr>
        <p:spPr>
          <a:xfrm>
            <a:off x="1022340" y="2571750"/>
            <a:ext cx="7282200" cy="1752000"/>
          </a:xfrm>
          <a:prstGeom prst="rect">
            <a:avLst/>
          </a:prstGeom>
        </p:spPr>
        <p:txBody>
          <a:bodyPr wrap="square" lIns="91425" tIns="91425" rIns="91425" bIns="91425" anchor="t" anchorCtr="0">
            <a:noAutofit/>
          </a:bodyPr>
          <a:lstStyle/>
          <a:p>
            <a:pPr lvl="0" algn="ctr" rtl="0">
              <a:spcBef>
                <a:spcPts val="0"/>
              </a:spcBef>
              <a:buNone/>
            </a:pPr>
            <a:r>
              <a:rPr lang="en-IN" sz="1400" dirty="0">
                <a:latin typeface="Cinzel" panose="020B0604020202020204" charset="0"/>
              </a:rPr>
              <a:t>Hope you enjoyed our presentation and our website</a:t>
            </a:r>
            <a:r>
              <a:rPr lang="en-IN" sz="1800" dirty="0">
                <a:latin typeface="Cinzel" panose="020B0604020202020204" charset="0"/>
              </a:rPr>
              <a:t>!</a:t>
            </a:r>
            <a:endParaRPr lang="en" sz="1800" dirty="0">
              <a:latin typeface="Cinzel" panose="020B0604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1887900" y="370967"/>
            <a:ext cx="5368200" cy="857400"/>
          </a:xfrm>
          <a:prstGeom prst="rect">
            <a:avLst/>
          </a:prstGeom>
        </p:spPr>
        <p:txBody>
          <a:bodyPr wrap="square" lIns="91425" tIns="91425" rIns="91425" bIns="91425" anchor="b" anchorCtr="0">
            <a:noAutofit/>
          </a:bodyPr>
          <a:lstStyle/>
          <a:p>
            <a:pPr lvl="0" rtl="0">
              <a:spcBef>
                <a:spcPts val="0"/>
              </a:spcBef>
              <a:buNone/>
            </a:pPr>
            <a:r>
              <a:rPr lang="en-IN" sz="3600" dirty="0">
                <a:effectLst>
                  <a:outerShdw blurRad="38100" dist="38100" dir="2700000" algn="tl">
                    <a:srgbClr val="000000">
                      <a:alpha val="43137"/>
                    </a:srgbClr>
                  </a:outerShdw>
                </a:effectLst>
              </a:rPr>
              <a:t>Introduction</a:t>
            </a:r>
            <a:endParaRPr lang="en" sz="3600" dirty="0">
              <a:effectLst>
                <a:outerShdw blurRad="38100" dist="38100" dir="2700000" algn="tl">
                  <a:srgbClr val="000000">
                    <a:alpha val="43137"/>
                  </a:srgbClr>
                </a:outerShdw>
              </a:effectLst>
            </a:endParaRPr>
          </a:p>
        </p:txBody>
      </p:sp>
      <p:sp>
        <p:nvSpPr>
          <p:cNvPr id="10" name="TextBox 9">
            <a:extLst>
              <a:ext uri="{FF2B5EF4-FFF2-40B4-BE49-F238E27FC236}">
                <a16:creationId xmlns:a16="http://schemas.microsoft.com/office/drawing/2014/main" id="{5838CB60-6F38-4E31-A519-77D22C9D44C0}"/>
              </a:ext>
            </a:extLst>
          </p:cNvPr>
          <p:cNvSpPr txBox="1"/>
          <p:nvPr/>
        </p:nvSpPr>
        <p:spPr>
          <a:xfrm>
            <a:off x="1082040" y="1584960"/>
            <a:ext cx="6720840" cy="3046988"/>
          </a:xfrm>
          <a:prstGeom prst="rect">
            <a:avLst/>
          </a:prstGeom>
          <a:noFill/>
        </p:spPr>
        <p:txBody>
          <a:bodyPr wrap="square" rtlCol="0">
            <a:spAutoFit/>
          </a:bodyPr>
          <a:lstStyle/>
          <a:p>
            <a:pPr algn="ctr"/>
            <a:r>
              <a:rPr lang="en-IN" sz="1600" dirty="0">
                <a:solidFill>
                  <a:schemeClr val="accent6">
                    <a:lumMod val="75000"/>
                  </a:schemeClr>
                </a:solidFill>
                <a:latin typeface="Cinzel" panose="020B0604020202020204" charset="0"/>
              </a:rPr>
              <a:t>Indian history is vastly underappreciated and one of the main reasons for that is, it not being portrayed appropriately. In this modern age, where we cannot live without our gadgets, there are very few sites which educate us about our rich history in a fun way. This led to us creating a website which not only informs people about our Indian culture and history, but makes it appealing at the same time.</a:t>
            </a:r>
          </a:p>
          <a:p>
            <a:pPr algn="ctr"/>
            <a:r>
              <a:rPr lang="en-IN" sz="1600" dirty="0">
                <a:solidFill>
                  <a:schemeClr val="accent6">
                    <a:lumMod val="75000"/>
                  </a:schemeClr>
                </a:solidFill>
                <a:latin typeface="Cinzel" panose="020B0604020202020204" charset="0"/>
              </a:rPr>
              <a:t>Our website chronicles Indian history in interesting ways. We have categorized it in terms of popularity posts, according to the timeline of Indian History and recent posts.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1513950" y="1672590"/>
            <a:ext cx="6116100" cy="1798320"/>
          </a:xfrm>
          <a:prstGeom prst="rect">
            <a:avLst/>
          </a:prstGeom>
        </p:spPr>
        <p:txBody>
          <a:bodyPr wrap="square" lIns="91425" tIns="91425" rIns="91425" bIns="91425" anchor="b" anchorCtr="0">
            <a:noAutofit/>
          </a:bodyPr>
          <a:lstStyle/>
          <a:p>
            <a:pPr lvl="0" rtl="0">
              <a:spcBef>
                <a:spcPts val="0"/>
              </a:spcBef>
              <a:buNone/>
            </a:pPr>
            <a:r>
              <a:rPr lang="en" sz="4800" b="0" dirty="0"/>
              <a:t>1.</a:t>
            </a:r>
            <a:br>
              <a:rPr lang="en" sz="4800" b="0" dirty="0"/>
            </a:br>
            <a:r>
              <a:rPr lang="en-IN" sz="4000" b="0" dirty="0">
                <a:effectLst>
                  <a:outerShdw blurRad="38100" dist="38100" dir="2700000" algn="tl">
                    <a:srgbClr val="000000">
                      <a:alpha val="43137"/>
                    </a:srgbClr>
                  </a:outerShdw>
                </a:effectLst>
              </a:rPr>
              <a:t>L</a:t>
            </a:r>
            <a:r>
              <a:rPr lang="en" sz="4000" b="0" dirty="0">
                <a:effectLst>
                  <a:outerShdw blurRad="38100" dist="38100" dir="2700000" algn="tl">
                    <a:srgbClr val="000000">
                      <a:alpha val="43137"/>
                    </a:srgbClr>
                  </a:outerShdw>
                </a:effectLst>
              </a:rPr>
              <a:t>ist of technol</a:t>
            </a:r>
            <a:r>
              <a:rPr lang="en-IN" sz="4000" b="0" dirty="0" err="1">
                <a:effectLst>
                  <a:outerShdw blurRad="38100" dist="38100" dir="2700000" algn="tl">
                    <a:srgbClr val="000000">
                      <a:alpha val="43137"/>
                    </a:srgbClr>
                  </a:outerShdw>
                </a:effectLst>
              </a:rPr>
              <a:t>ogies</a:t>
            </a:r>
            <a:r>
              <a:rPr lang="en-IN" sz="4000" b="0" dirty="0">
                <a:effectLst>
                  <a:outerShdw blurRad="38100" dist="38100" dir="2700000" algn="tl">
                    <a:srgbClr val="000000">
                      <a:alpha val="43137"/>
                    </a:srgbClr>
                  </a:outerShdw>
                </a:effectLst>
              </a:rPr>
              <a:t> used</a:t>
            </a:r>
            <a:endParaRPr lang="en" sz="4000" b="0" dirty="0">
              <a:effectLst>
                <a:outerShdw blurRad="38100" dist="38100" dir="2700000" algn="tl">
                  <a:srgbClr val="000000">
                    <a:alpha val="43137"/>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3" name="TextBox 2">
            <a:extLst>
              <a:ext uri="{FF2B5EF4-FFF2-40B4-BE49-F238E27FC236}">
                <a16:creationId xmlns:a16="http://schemas.microsoft.com/office/drawing/2014/main" id="{A4AB39E3-5752-45B8-921B-2171F354CF12}"/>
              </a:ext>
            </a:extLst>
          </p:cNvPr>
          <p:cNvSpPr txBox="1"/>
          <p:nvPr/>
        </p:nvSpPr>
        <p:spPr>
          <a:xfrm>
            <a:off x="567690" y="1036171"/>
            <a:ext cx="8008620" cy="2893100"/>
          </a:xfrm>
          <a:prstGeom prst="rect">
            <a:avLst/>
          </a:prstGeom>
          <a:noFill/>
        </p:spPr>
        <p:txBody>
          <a:bodyPr wrap="square" rtlCol="0">
            <a:spAutoFit/>
          </a:bodyPr>
          <a:lstStyle/>
          <a:p>
            <a:pPr marL="285750" lvl="1" indent="-285750">
              <a:buFont typeface="Wingdings" panose="05000000000000000000" pitchFamily="2" charset="2"/>
              <a:buChar char="Ø"/>
            </a:pPr>
            <a:r>
              <a:rPr lang="en-IN" u="sng" dirty="0">
                <a:solidFill>
                  <a:schemeClr val="accent6">
                    <a:lumMod val="75000"/>
                  </a:schemeClr>
                </a:solidFill>
                <a:effectLst>
                  <a:outerShdw blurRad="38100" dist="38100" dir="2700000" algn="tl">
                    <a:srgbClr val="000000">
                      <a:alpha val="43137"/>
                    </a:srgbClr>
                  </a:outerShdw>
                </a:effectLst>
                <a:latin typeface="Cinzel" panose="020B0604020202020204" charset="0"/>
              </a:rPr>
              <a:t>HTML5</a:t>
            </a:r>
            <a:r>
              <a:rPr lang="en-IN" dirty="0">
                <a:solidFill>
                  <a:schemeClr val="accent6">
                    <a:lumMod val="75000"/>
                  </a:schemeClr>
                </a:solidFill>
                <a:effectLst>
                  <a:outerShdw blurRad="38100" dist="38100" dir="2700000" algn="tl">
                    <a:srgbClr val="000000">
                      <a:alpha val="43137"/>
                    </a:srgbClr>
                  </a:outerShdw>
                </a:effectLst>
                <a:latin typeface="Cinzel" panose="020B0604020202020204" charset="0"/>
              </a:rPr>
              <a:t> </a:t>
            </a:r>
            <a:r>
              <a:rPr lang="en-IN" dirty="0">
                <a:solidFill>
                  <a:schemeClr val="accent6">
                    <a:lumMod val="75000"/>
                  </a:schemeClr>
                </a:solidFill>
                <a:latin typeface="Cinzel" panose="020B0604020202020204" charset="0"/>
              </a:rPr>
              <a:t> :  </a:t>
            </a:r>
            <a:r>
              <a:rPr lang="en-US" dirty="0">
                <a:solidFill>
                  <a:schemeClr val="accent6">
                    <a:lumMod val="75000"/>
                  </a:schemeClr>
                </a:solidFill>
                <a:latin typeface="Cinzel" panose="020B0604020202020204" charset="0"/>
              </a:rPr>
              <a:t>HTML gives the roof, floor, walls, and framing to our website that holds it all together. It is the backbone of our website. We have used newer tags such as &lt;video&gt; for interactive aesthetics.</a:t>
            </a:r>
          </a:p>
          <a:p>
            <a:pPr marL="285750" lvl="1" indent="-285750">
              <a:buFont typeface="Wingdings" panose="05000000000000000000" pitchFamily="2" charset="2"/>
              <a:buChar char="Ø"/>
            </a:pPr>
            <a:r>
              <a:rPr lang="en-IN" u="sng" dirty="0">
                <a:solidFill>
                  <a:schemeClr val="accent6">
                    <a:lumMod val="75000"/>
                  </a:schemeClr>
                </a:solidFill>
                <a:effectLst>
                  <a:outerShdw blurRad="38100" dist="38100" dir="2700000" algn="tl">
                    <a:srgbClr val="000000">
                      <a:alpha val="43137"/>
                    </a:srgbClr>
                  </a:outerShdw>
                </a:effectLst>
                <a:latin typeface="Cinzel" panose="020B0604020202020204" charset="0"/>
              </a:rPr>
              <a:t>CSS</a:t>
            </a:r>
            <a:r>
              <a:rPr lang="en-IN" dirty="0">
                <a:solidFill>
                  <a:schemeClr val="accent6">
                    <a:lumMod val="75000"/>
                  </a:schemeClr>
                </a:solidFill>
                <a:latin typeface="Cinzel" panose="020B0604020202020204" charset="0"/>
              </a:rPr>
              <a:t>  :  We have applied various CSS styles and properties to each of our webpages to make it look as </a:t>
            </a:r>
            <a:r>
              <a:rPr lang="en-IN" dirty="0" err="1">
                <a:solidFill>
                  <a:schemeClr val="accent6">
                    <a:lumMod val="75000"/>
                  </a:schemeClr>
                </a:solidFill>
                <a:latin typeface="Cinzel" panose="020B0604020202020204" charset="0"/>
              </a:rPr>
              <a:t>appelaing</a:t>
            </a:r>
            <a:r>
              <a:rPr lang="en-IN" dirty="0">
                <a:solidFill>
                  <a:schemeClr val="accent6">
                    <a:lumMod val="75000"/>
                  </a:schemeClr>
                </a:solidFill>
                <a:latin typeface="Cinzel" panose="020B0604020202020204" charset="0"/>
              </a:rPr>
              <a:t> as possible.</a:t>
            </a:r>
          </a:p>
          <a:p>
            <a:pPr marL="285750" lvl="1" indent="-285750">
              <a:buFont typeface="Wingdings" panose="05000000000000000000" pitchFamily="2" charset="2"/>
              <a:buChar char="Ø"/>
            </a:pPr>
            <a:r>
              <a:rPr lang="en-IN" u="sng" dirty="0">
                <a:solidFill>
                  <a:schemeClr val="accent6">
                    <a:lumMod val="75000"/>
                  </a:schemeClr>
                </a:solidFill>
                <a:effectLst>
                  <a:outerShdw blurRad="38100" dist="38100" dir="2700000" algn="tl">
                    <a:srgbClr val="000000">
                      <a:alpha val="43137"/>
                    </a:srgbClr>
                  </a:outerShdw>
                </a:effectLst>
                <a:latin typeface="Cinzel" panose="020B0604020202020204" charset="0"/>
              </a:rPr>
              <a:t>JAVASCRIPT</a:t>
            </a:r>
            <a:r>
              <a:rPr lang="en-IN" dirty="0">
                <a:solidFill>
                  <a:schemeClr val="accent6">
                    <a:lumMod val="75000"/>
                  </a:schemeClr>
                </a:solidFill>
                <a:latin typeface="Cinzel" panose="020B0604020202020204" charset="0"/>
              </a:rPr>
              <a:t>  :  We have used JavaScript both for functionality and good design. It can be seen in the homepage in the form of comment boxes, slide shows and </a:t>
            </a:r>
            <a:r>
              <a:rPr lang="en-IN" dirty="0" err="1">
                <a:solidFill>
                  <a:schemeClr val="accent6">
                    <a:lumMod val="75000"/>
                  </a:schemeClr>
                </a:solidFill>
                <a:latin typeface="Cinzel" panose="020B0604020202020204" charset="0"/>
              </a:rPr>
              <a:t>tabs.s</a:t>
            </a:r>
            <a:endParaRPr lang="en-IN" dirty="0">
              <a:solidFill>
                <a:schemeClr val="accent6">
                  <a:lumMod val="75000"/>
                </a:schemeClr>
              </a:solidFill>
              <a:latin typeface="Cinzel" panose="020B0604020202020204" charset="0"/>
            </a:endParaRPr>
          </a:p>
          <a:p>
            <a:pPr marL="285750" lvl="1" indent="-285750">
              <a:buFont typeface="Wingdings" panose="05000000000000000000" pitchFamily="2" charset="2"/>
              <a:buChar char="Ø"/>
            </a:pPr>
            <a:r>
              <a:rPr lang="en-IN" u="sng" dirty="0">
                <a:solidFill>
                  <a:schemeClr val="accent6">
                    <a:lumMod val="75000"/>
                  </a:schemeClr>
                </a:solidFill>
                <a:effectLst>
                  <a:outerShdw blurRad="38100" dist="38100" dir="2700000" algn="tl">
                    <a:srgbClr val="000000">
                      <a:alpha val="43137"/>
                    </a:srgbClr>
                  </a:outerShdw>
                </a:effectLst>
                <a:latin typeface="Cinzel" panose="020B0604020202020204" charset="0"/>
              </a:rPr>
              <a:t>PHP</a:t>
            </a:r>
            <a:r>
              <a:rPr lang="en-IN" dirty="0">
                <a:solidFill>
                  <a:schemeClr val="accent6">
                    <a:lumMod val="75000"/>
                  </a:schemeClr>
                </a:solidFill>
                <a:latin typeface="Cinzel" panose="020B0604020202020204" charset="0"/>
              </a:rPr>
              <a:t>  :  This has been used extensively in our </a:t>
            </a:r>
            <a:r>
              <a:rPr lang="en-IN" dirty="0" err="1">
                <a:solidFill>
                  <a:schemeClr val="accent6">
                    <a:lumMod val="75000"/>
                  </a:schemeClr>
                </a:solidFill>
                <a:latin typeface="Cinzel" panose="020B0604020202020204" charset="0"/>
              </a:rPr>
              <a:t>SignUp</a:t>
            </a:r>
            <a:r>
              <a:rPr lang="en-IN" dirty="0">
                <a:solidFill>
                  <a:schemeClr val="accent6">
                    <a:lumMod val="75000"/>
                  </a:schemeClr>
                </a:solidFill>
                <a:latin typeface="Cinzel" panose="020B0604020202020204" charset="0"/>
              </a:rPr>
              <a:t> and Login Pages, to store all the data of the users of our website and create an interactive platform, by providing suggestions customised to each user.</a:t>
            </a:r>
          </a:p>
          <a:p>
            <a:pPr marL="285750" lvl="1" indent="-285750">
              <a:buFont typeface="Wingdings" panose="05000000000000000000" pitchFamily="2" charset="2"/>
              <a:buChar char="Ø"/>
            </a:pPr>
            <a:r>
              <a:rPr lang="en-IN" u="sng" dirty="0">
                <a:solidFill>
                  <a:schemeClr val="accent6">
                    <a:lumMod val="75000"/>
                  </a:schemeClr>
                </a:solidFill>
                <a:effectLst>
                  <a:outerShdw blurRad="38100" dist="38100" dir="2700000" algn="tl">
                    <a:srgbClr val="000000">
                      <a:alpha val="43137"/>
                    </a:srgbClr>
                  </a:outerShdw>
                </a:effectLst>
                <a:latin typeface="Cinzel" panose="020B0604020202020204" charset="0"/>
              </a:rPr>
              <a:t>CSS3 Animations  </a:t>
            </a:r>
            <a:r>
              <a:rPr lang="en-IN" dirty="0">
                <a:solidFill>
                  <a:schemeClr val="accent6">
                    <a:lumMod val="75000"/>
                  </a:schemeClr>
                </a:solidFill>
                <a:latin typeface="Cinzel" panose="020B0604020202020204" charset="0"/>
              </a:rPr>
              <a:t>:  Animations have been used for ease transition between webpages and also to create the necessary effects needed.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1513950" y="487680"/>
            <a:ext cx="6116100" cy="2758440"/>
          </a:xfrm>
          <a:prstGeom prst="rect">
            <a:avLst/>
          </a:prstGeom>
        </p:spPr>
        <p:txBody>
          <a:bodyPr wrap="square" lIns="91425" tIns="91425" rIns="91425" bIns="91425" anchor="b" anchorCtr="0">
            <a:noAutofit/>
          </a:bodyPr>
          <a:lstStyle/>
          <a:p>
            <a:pPr lvl="0" rtl="0">
              <a:spcBef>
                <a:spcPts val="0"/>
              </a:spcBef>
              <a:buNone/>
            </a:pPr>
            <a:r>
              <a:rPr lang="en" sz="4800" b="0" dirty="0"/>
              <a:t>2.</a:t>
            </a:r>
            <a:br>
              <a:rPr lang="en" sz="4800" b="0" dirty="0"/>
            </a:br>
            <a:r>
              <a:rPr lang="en-IN" sz="4400" b="0" dirty="0">
                <a:effectLst>
                  <a:outerShdw blurRad="38100" dist="38100" dir="2700000" algn="tl">
                    <a:srgbClr val="000000">
                      <a:alpha val="43137"/>
                    </a:srgbClr>
                  </a:outerShdw>
                </a:effectLst>
              </a:rPr>
              <a:t>key aspects</a:t>
            </a:r>
            <a:endParaRPr lang="en" sz="4400" b="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29595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C54C44-F524-48AA-9AF4-5B72D3ED145F}"/>
              </a:ext>
            </a:extLst>
          </p:cNvPr>
          <p:cNvSpPr txBox="1"/>
          <p:nvPr/>
        </p:nvSpPr>
        <p:spPr>
          <a:xfrm>
            <a:off x="1021080" y="986702"/>
            <a:ext cx="3070860" cy="3477875"/>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Cinzel" panose="020B0604020202020204" charset="0"/>
              </a:rPr>
              <a:t> </a:t>
            </a:r>
            <a:r>
              <a:rPr lang="en-US" sz="1200" dirty="0">
                <a:solidFill>
                  <a:schemeClr val="accent6">
                    <a:lumMod val="75000"/>
                  </a:schemeClr>
                </a:solidFill>
                <a:latin typeface="Cinzel" panose="020B0604020202020204" charset="0"/>
              </a:rPr>
              <a:t>Our carefully curated homepage provides easy access to all recent posts and the websites social media. </a:t>
            </a:r>
          </a:p>
          <a:p>
            <a:pPr marL="285750" indent="-285750">
              <a:buFont typeface="Arial" panose="020B0604020202020204" pitchFamily="34" charset="0"/>
              <a:buChar char="•"/>
            </a:pPr>
            <a:r>
              <a:rPr lang="en-US" sz="1200" dirty="0">
                <a:solidFill>
                  <a:schemeClr val="accent6">
                    <a:lumMod val="75000"/>
                  </a:schemeClr>
                </a:solidFill>
                <a:latin typeface="Cinzel" panose="020B0604020202020204" charset="0"/>
              </a:rPr>
              <a:t>The homepage has a very interesting header which is a playback video with the title “Indian Chronicles” in the foreground and a main menu under it which helps the user to navigate through the website with ease. </a:t>
            </a:r>
          </a:p>
          <a:p>
            <a:pPr marL="285750" indent="-285750">
              <a:buFont typeface="Arial" panose="020B0604020202020204" pitchFamily="34" charset="0"/>
              <a:buChar char="•"/>
            </a:pPr>
            <a:r>
              <a:rPr lang="en-US" sz="1200" dirty="0">
                <a:solidFill>
                  <a:schemeClr val="accent6">
                    <a:lumMod val="75000"/>
                  </a:schemeClr>
                </a:solidFill>
                <a:latin typeface="Cinzel" panose="020B0604020202020204" charset="0"/>
              </a:rPr>
              <a:t>The page has a floating menu which welcomes you after you log in and lets you comment your views on the website. </a:t>
            </a:r>
          </a:p>
          <a:p>
            <a:pPr marL="285750" indent="-285750">
              <a:buFont typeface="Arial" panose="020B0604020202020204" pitchFamily="34" charset="0"/>
              <a:buChar char="•"/>
            </a:pPr>
            <a:r>
              <a:rPr lang="en-US" sz="1200" dirty="0">
                <a:solidFill>
                  <a:schemeClr val="accent6">
                    <a:lumMod val="75000"/>
                  </a:schemeClr>
                </a:solidFill>
                <a:latin typeface="Cinzel" panose="020B0604020202020204" charset="0"/>
              </a:rPr>
              <a:t>It also has a sign up page in case you are a new user. </a:t>
            </a:r>
            <a:endParaRPr lang="en-IN" sz="1200" dirty="0">
              <a:solidFill>
                <a:schemeClr val="accent6">
                  <a:lumMod val="75000"/>
                </a:schemeClr>
              </a:solidFill>
              <a:latin typeface="Cinzel" panose="020B0604020202020204" charset="0"/>
            </a:endParaRPr>
          </a:p>
        </p:txBody>
      </p:sp>
      <p:sp>
        <p:nvSpPr>
          <p:cNvPr id="4" name="TextBox 3">
            <a:extLst>
              <a:ext uri="{FF2B5EF4-FFF2-40B4-BE49-F238E27FC236}">
                <a16:creationId xmlns:a16="http://schemas.microsoft.com/office/drawing/2014/main" id="{0B4D1B4C-027E-4675-BE3B-A01EC4864910}"/>
              </a:ext>
            </a:extLst>
          </p:cNvPr>
          <p:cNvSpPr txBox="1"/>
          <p:nvPr/>
        </p:nvSpPr>
        <p:spPr>
          <a:xfrm>
            <a:off x="4351020" y="986702"/>
            <a:ext cx="2819400" cy="2862322"/>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chemeClr val="accent6">
                    <a:lumMod val="75000"/>
                  </a:schemeClr>
                </a:solidFill>
                <a:latin typeface="Cinzel" panose="020B0604020202020204" charset="0"/>
              </a:rPr>
              <a:t>The about page provides a </a:t>
            </a:r>
            <a:r>
              <a:rPr lang="en-US" sz="1200" dirty="0" err="1">
                <a:solidFill>
                  <a:schemeClr val="accent6">
                    <a:lumMod val="75000"/>
                  </a:schemeClr>
                </a:solidFill>
                <a:latin typeface="Cinzel" panose="020B0604020202020204" charset="0"/>
              </a:rPr>
              <a:t>jist</a:t>
            </a:r>
            <a:r>
              <a:rPr lang="en-US" sz="1200" dirty="0">
                <a:solidFill>
                  <a:schemeClr val="accent6">
                    <a:lumMod val="75000"/>
                  </a:schemeClr>
                </a:solidFill>
                <a:latin typeface="Cinzel" panose="020B0604020202020204" charset="0"/>
              </a:rPr>
              <a:t> of our website and also its designers. It gives a glimpse into the website and what it offers.</a:t>
            </a:r>
          </a:p>
          <a:p>
            <a:pPr marL="285750" indent="-285750">
              <a:buFont typeface="Arial" panose="020B0604020202020204" pitchFamily="34" charset="0"/>
              <a:buChar char="•"/>
            </a:pPr>
            <a:endParaRPr lang="en-US" sz="1200" dirty="0">
              <a:solidFill>
                <a:schemeClr val="accent6">
                  <a:lumMod val="75000"/>
                </a:schemeClr>
              </a:solidFill>
              <a:latin typeface="Cinzel" panose="020B0604020202020204" charset="0"/>
            </a:endParaRPr>
          </a:p>
          <a:p>
            <a:pPr marL="285750" indent="-285750">
              <a:buFont typeface="Arial" panose="020B0604020202020204" pitchFamily="34" charset="0"/>
              <a:buChar char="•"/>
            </a:pPr>
            <a:endParaRPr lang="en-US" sz="1200" dirty="0">
              <a:solidFill>
                <a:schemeClr val="accent6">
                  <a:lumMod val="75000"/>
                </a:schemeClr>
              </a:solidFill>
              <a:latin typeface="Cinzel" panose="020B0604020202020204" charset="0"/>
            </a:endParaRPr>
          </a:p>
          <a:p>
            <a:pPr marL="285750" indent="-285750">
              <a:buFont typeface="Arial" panose="020B0604020202020204" pitchFamily="34" charset="0"/>
              <a:buChar char="•"/>
            </a:pPr>
            <a:endParaRPr lang="en-US" sz="1200" dirty="0">
              <a:solidFill>
                <a:schemeClr val="accent6">
                  <a:lumMod val="75000"/>
                </a:schemeClr>
              </a:solidFill>
              <a:latin typeface="Cinzel" panose="020B0604020202020204" charset="0"/>
            </a:endParaRPr>
          </a:p>
          <a:p>
            <a:pPr marL="285750" indent="-285750">
              <a:buFont typeface="Arial" panose="020B0604020202020204" pitchFamily="34" charset="0"/>
              <a:buChar char="•"/>
            </a:pPr>
            <a:endParaRPr lang="en-US" sz="1200" dirty="0">
              <a:solidFill>
                <a:schemeClr val="accent6">
                  <a:lumMod val="75000"/>
                </a:schemeClr>
              </a:solidFill>
              <a:latin typeface="Cinzel" panose="020B0604020202020204" charset="0"/>
            </a:endParaRPr>
          </a:p>
          <a:p>
            <a:pPr marL="285750" indent="-285750">
              <a:buFont typeface="Arial" panose="020B0604020202020204" pitchFamily="34" charset="0"/>
              <a:buChar char="•"/>
            </a:pPr>
            <a:r>
              <a:rPr lang="en-US" sz="1200" dirty="0">
                <a:solidFill>
                  <a:schemeClr val="accent6">
                    <a:lumMod val="75000"/>
                  </a:schemeClr>
                </a:solidFill>
                <a:latin typeface="Cinzel" panose="020B0604020202020204" charset="0"/>
              </a:rPr>
              <a:t>Each page itself has a ‘Like’ button which will record if you have liked a post and you can share it using the social media icons at the bottom of the page. </a:t>
            </a:r>
            <a:endParaRPr lang="en-IN" sz="1200" dirty="0">
              <a:solidFill>
                <a:schemeClr val="accent6">
                  <a:lumMod val="75000"/>
                </a:schemeClr>
              </a:solidFill>
              <a:latin typeface="Cinzel" panose="020B0604020202020204" charset="0"/>
            </a:endParaRPr>
          </a:p>
        </p:txBody>
      </p:sp>
      <p:sp>
        <p:nvSpPr>
          <p:cNvPr id="6" name="TextBox 5">
            <a:extLst>
              <a:ext uri="{FF2B5EF4-FFF2-40B4-BE49-F238E27FC236}">
                <a16:creationId xmlns:a16="http://schemas.microsoft.com/office/drawing/2014/main" id="{010F194D-2CBA-4998-9971-E178FA90F979}"/>
              </a:ext>
            </a:extLst>
          </p:cNvPr>
          <p:cNvSpPr txBox="1"/>
          <p:nvPr/>
        </p:nvSpPr>
        <p:spPr>
          <a:xfrm>
            <a:off x="1310640" y="571498"/>
            <a:ext cx="2491740" cy="369332"/>
          </a:xfrm>
          <a:prstGeom prst="rect">
            <a:avLst/>
          </a:prstGeom>
          <a:noFill/>
        </p:spPr>
        <p:txBody>
          <a:bodyPr wrap="square" rtlCol="0">
            <a:spAutoFit/>
          </a:bodyPr>
          <a:lstStyle/>
          <a:p>
            <a:pPr algn="ctr"/>
            <a:r>
              <a:rPr lang="en-IN" sz="1800" u="sng" dirty="0">
                <a:solidFill>
                  <a:schemeClr val="tx1"/>
                </a:solidFill>
                <a:effectLst>
                  <a:outerShdw blurRad="38100" dist="38100" dir="2700000" algn="tl">
                    <a:srgbClr val="000000">
                      <a:alpha val="43137"/>
                    </a:srgbClr>
                  </a:outerShdw>
                </a:effectLst>
                <a:latin typeface="Cinzel" panose="020B0604020202020204" charset="0"/>
              </a:rPr>
              <a:t>Home page</a:t>
            </a:r>
          </a:p>
        </p:txBody>
      </p:sp>
      <p:sp>
        <p:nvSpPr>
          <p:cNvPr id="7" name="TextBox 6">
            <a:extLst>
              <a:ext uri="{FF2B5EF4-FFF2-40B4-BE49-F238E27FC236}">
                <a16:creationId xmlns:a16="http://schemas.microsoft.com/office/drawing/2014/main" id="{FAB21EF2-4E7E-4912-B0DE-0184A2D7FC22}"/>
              </a:ext>
            </a:extLst>
          </p:cNvPr>
          <p:cNvSpPr txBox="1"/>
          <p:nvPr/>
        </p:nvSpPr>
        <p:spPr>
          <a:xfrm>
            <a:off x="4812030" y="602275"/>
            <a:ext cx="1897380" cy="369332"/>
          </a:xfrm>
          <a:prstGeom prst="rect">
            <a:avLst/>
          </a:prstGeom>
          <a:noFill/>
        </p:spPr>
        <p:txBody>
          <a:bodyPr wrap="square" rtlCol="0">
            <a:spAutoFit/>
          </a:bodyPr>
          <a:lstStyle/>
          <a:p>
            <a:pPr algn="ctr"/>
            <a:r>
              <a:rPr lang="en-IN" sz="1800" u="sng" dirty="0">
                <a:solidFill>
                  <a:schemeClr val="tx1"/>
                </a:solidFill>
                <a:effectLst>
                  <a:outerShdw blurRad="38100" dist="38100" dir="2700000" algn="tl">
                    <a:srgbClr val="000000">
                      <a:alpha val="43137"/>
                    </a:srgbClr>
                  </a:outerShdw>
                </a:effectLst>
                <a:latin typeface="Cinzel" panose="020B0604020202020204" charset="0"/>
              </a:rPr>
              <a:t>About page</a:t>
            </a:r>
          </a:p>
        </p:txBody>
      </p:sp>
      <p:sp>
        <p:nvSpPr>
          <p:cNvPr id="8" name="TextBox 7">
            <a:extLst>
              <a:ext uri="{FF2B5EF4-FFF2-40B4-BE49-F238E27FC236}">
                <a16:creationId xmlns:a16="http://schemas.microsoft.com/office/drawing/2014/main" id="{05F3866D-A11A-48B6-A866-3519A78C061A}"/>
              </a:ext>
            </a:extLst>
          </p:cNvPr>
          <p:cNvSpPr txBox="1"/>
          <p:nvPr/>
        </p:nvSpPr>
        <p:spPr>
          <a:xfrm>
            <a:off x="4514850" y="2108598"/>
            <a:ext cx="2491740" cy="369332"/>
          </a:xfrm>
          <a:prstGeom prst="rect">
            <a:avLst/>
          </a:prstGeom>
          <a:noFill/>
        </p:spPr>
        <p:txBody>
          <a:bodyPr wrap="square" rtlCol="0">
            <a:spAutoFit/>
          </a:bodyPr>
          <a:lstStyle/>
          <a:p>
            <a:pPr algn="ctr"/>
            <a:r>
              <a:rPr lang="en-IN" sz="1800" u="sng" dirty="0">
                <a:solidFill>
                  <a:schemeClr val="tx1"/>
                </a:solidFill>
                <a:effectLst>
                  <a:outerShdw blurRad="38100" dist="38100" dir="2700000" algn="tl">
                    <a:srgbClr val="000000">
                      <a:alpha val="43137"/>
                    </a:srgbClr>
                  </a:outerShdw>
                </a:effectLst>
                <a:latin typeface="Cinzel" panose="020B0604020202020204" charset="0"/>
              </a:rPr>
              <a:t>Individual pages</a:t>
            </a:r>
          </a:p>
        </p:txBody>
      </p:sp>
    </p:spTree>
    <p:extLst>
      <p:ext uri="{BB962C8B-B14F-4D97-AF65-F5344CB8AC3E}">
        <p14:creationId xmlns:p14="http://schemas.microsoft.com/office/powerpoint/2010/main" val="2664532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C54C44-F524-48AA-9AF4-5B72D3ED145F}"/>
              </a:ext>
            </a:extLst>
          </p:cNvPr>
          <p:cNvSpPr txBox="1"/>
          <p:nvPr/>
        </p:nvSpPr>
        <p:spPr>
          <a:xfrm>
            <a:off x="1021080" y="986702"/>
            <a:ext cx="3070860" cy="3600986"/>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chemeClr val="accent6">
                    <a:lumMod val="75000"/>
                  </a:schemeClr>
                </a:solidFill>
                <a:latin typeface="Cinzel" panose="020B0604020202020204" charset="0"/>
              </a:rPr>
              <a:t>Our timeline page provides a horizontal timeline of events that </a:t>
            </a:r>
            <a:r>
              <a:rPr lang="en-US" sz="1200" dirty="0" err="1">
                <a:solidFill>
                  <a:schemeClr val="accent6">
                    <a:lumMod val="75000"/>
                  </a:schemeClr>
                </a:solidFill>
                <a:latin typeface="Cinzel" panose="020B0604020202020204" charset="0"/>
              </a:rPr>
              <a:t>occured</a:t>
            </a:r>
            <a:r>
              <a:rPr lang="en-US" sz="1200" dirty="0">
                <a:solidFill>
                  <a:schemeClr val="accent6">
                    <a:lumMod val="75000"/>
                  </a:schemeClr>
                </a:solidFill>
                <a:latin typeface="Cinzel" panose="020B0604020202020204" charset="0"/>
              </a:rPr>
              <a:t> in India, right from the Mughals to the freedom struggle. </a:t>
            </a:r>
          </a:p>
          <a:p>
            <a:pPr marL="285750" indent="-285750">
              <a:buFont typeface="Arial" panose="020B0604020202020204" pitchFamily="34" charset="0"/>
              <a:buChar char="•"/>
            </a:pPr>
            <a:endParaRPr lang="en-US" sz="1200" dirty="0">
              <a:solidFill>
                <a:schemeClr val="accent6">
                  <a:lumMod val="75000"/>
                </a:schemeClr>
              </a:solidFill>
              <a:latin typeface="Cinzel" panose="020B0604020202020204" charset="0"/>
            </a:endParaRPr>
          </a:p>
          <a:p>
            <a:pPr marL="285750" indent="-285750">
              <a:buFont typeface="Arial" panose="020B0604020202020204" pitchFamily="34" charset="0"/>
              <a:buChar char="•"/>
            </a:pPr>
            <a:r>
              <a:rPr lang="en-US" sz="1200" dirty="0">
                <a:solidFill>
                  <a:schemeClr val="accent6">
                    <a:lumMod val="75000"/>
                  </a:schemeClr>
                </a:solidFill>
                <a:latin typeface="Cinzel" panose="020B0604020202020204" charset="0"/>
              </a:rPr>
              <a:t>We can course through the timeline and choose which event we want based on the image reflected behind each event.</a:t>
            </a:r>
          </a:p>
          <a:p>
            <a:pPr marL="285750" indent="-285750">
              <a:buFont typeface="Arial" panose="020B0604020202020204" pitchFamily="34" charset="0"/>
              <a:buChar char="•"/>
            </a:pPr>
            <a:endParaRPr lang="en-US" sz="1200" dirty="0">
              <a:solidFill>
                <a:schemeClr val="accent6">
                  <a:lumMod val="75000"/>
                </a:schemeClr>
              </a:solidFill>
              <a:latin typeface="Cinzel" panose="020B0604020202020204" charset="0"/>
            </a:endParaRPr>
          </a:p>
          <a:p>
            <a:pPr marL="285750" indent="-285750">
              <a:buFont typeface="Arial" panose="020B0604020202020204" pitchFamily="34" charset="0"/>
              <a:buChar char="•"/>
            </a:pPr>
            <a:r>
              <a:rPr lang="en-US" sz="1200" dirty="0">
                <a:solidFill>
                  <a:schemeClr val="accent6">
                    <a:lumMod val="75000"/>
                  </a:schemeClr>
                </a:solidFill>
                <a:latin typeface="Cinzel" panose="020B0604020202020204" charset="0"/>
              </a:rPr>
              <a:t>The event expands when you click on it and provides you with a ‘read more’ button which in turn directs you to a new page which contains an extensive report on that event. </a:t>
            </a:r>
            <a:endParaRPr lang="en-IN" sz="1200" dirty="0">
              <a:solidFill>
                <a:schemeClr val="accent6">
                  <a:lumMod val="75000"/>
                </a:schemeClr>
              </a:solidFill>
              <a:latin typeface="Cinzel" panose="020B0604020202020204" charset="0"/>
            </a:endParaRPr>
          </a:p>
        </p:txBody>
      </p:sp>
      <p:sp>
        <p:nvSpPr>
          <p:cNvPr id="4" name="TextBox 3">
            <a:extLst>
              <a:ext uri="{FF2B5EF4-FFF2-40B4-BE49-F238E27FC236}">
                <a16:creationId xmlns:a16="http://schemas.microsoft.com/office/drawing/2014/main" id="{0B4D1B4C-027E-4675-BE3B-A01EC4864910}"/>
              </a:ext>
            </a:extLst>
          </p:cNvPr>
          <p:cNvSpPr txBox="1"/>
          <p:nvPr/>
        </p:nvSpPr>
        <p:spPr>
          <a:xfrm>
            <a:off x="4351020" y="986702"/>
            <a:ext cx="2819400" cy="3416320"/>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chemeClr val="accent6">
                    <a:lumMod val="75000"/>
                  </a:schemeClr>
                </a:solidFill>
                <a:latin typeface="Cinzel" panose="020B0604020202020204" charset="0"/>
              </a:rPr>
              <a:t>The popular tab provides all the posts that are popular right now, in a very convenient way so you can read everything one by one without having to click on multiple links.</a:t>
            </a:r>
          </a:p>
          <a:p>
            <a:pPr marL="285750" indent="-285750">
              <a:buFont typeface="Arial" panose="020B0604020202020204" pitchFamily="34" charset="0"/>
              <a:buChar char="•"/>
            </a:pPr>
            <a:endParaRPr lang="en-US" sz="1200" dirty="0">
              <a:solidFill>
                <a:schemeClr val="accent6">
                  <a:lumMod val="75000"/>
                </a:schemeClr>
              </a:solidFill>
              <a:latin typeface="Cinzel" panose="020B0604020202020204" charset="0"/>
            </a:endParaRPr>
          </a:p>
          <a:p>
            <a:pPr marL="285750" indent="-285750">
              <a:buFont typeface="Arial" panose="020B0604020202020204" pitchFamily="34" charset="0"/>
              <a:buChar char="•"/>
            </a:pPr>
            <a:r>
              <a:rPr lang="en-US" sz="1200" dirty="0">
                <a:solidFill>
                  <a:schemeClr val="accent6">
                    <a:lumMod val="75000"/>
                  </a:schemeClr>
                </a:solidFill>
                <a:latin typeface="Cinzel" panose="020B0604020202020204" charset="0"/>
              </a:rPr>
              <a:t>The popular page is modified either due to the increased views/likes or due to the user’s liking.</a:t>
            </a:r>
          </a:p>
          <a:p>
            <a:pPr marL="285750" indent="-285750">
              <a:buFont typeface="Arial" panose="020B0604020202020204" pitchFamily="34" charset="0"/>
              <a:buChar char="•"/>
            </a:pPr>
            <a:endParaRPr lang="en-US" sz="1200" dirty="0">
              <a:solidFill>
                <a:schemeClr val="accent6">
                  <a:lumMod val="75000"/>
                </a:schemeClr>
              </a:solidFill>
              <a:latin typeface="Cinzel" panose="020B0604020202020204" charset="0"/>
            </a:endParaRPr>
          </a:p>
          <a:p>
            <a:pPr marL="285750" indent="-285750">
              <a:buFont typeface="Arial" panose="020B0604020202020204" pitchFamily="34" charset="0"/>
              <a:buChar char="•"/>
            </a:pPr>
            <a:r>
              <a:rPr lang="en-US" sz="1200" dirty="0">
                <a:solidFill>
                  <a:schemeClr val="accent6">
                    <a:lumMod val="75000"/>
                  </a:schemeClr>
                </a:solidFill>
                <a:latin typeface="Cinzel" panose="020B0604020202020204" charset="0"/>
              </a:rPr>
              <a:t> It has left and right arrows which navigates you to different posts.</a:t>
            </a:r>
          </a:p>
          <a:p>
            <a:pPr marL="285750" indent="-285750">
              <a:buFont typeface="Arial" panose="020B0604020202020204" pitchFamily="34" charset="0"/>
              <a:buChar char="•"/>
            </a:pPr>
            <a:endParaRPr lang="en-US" sz="1200" dirty="0">
              <a:solidFill>
                <a:schemeClr val="accent6">
                  <a:lumMod val="75000"/>
                </a:schemeClr>
              </a:solidFill>
              <a:latin typeface="Cinzel" panose="020B0604020202020204" charset="0"/>
            </a:endParaRPr>
          </a:p>
          <a:p>
            <a:endParaRPr lang="en-IN" sz="1200" dirty="0">
              <a:solidFill>
                <a:schemeClr val="accent6">
                  <a:lumMod val="75000"/>
                </a:schemeClr>
              </a:solidFill>
              <a:latin typeface="Cinzel" panose="020B0604020202020204" charset="0"/>
            </a:endParaRPr>
          </a:p>
        </p:txBody>
      </p:sp>
      <p:sp>
        <p:nvSpPr>
          <p:cNvPr id="6" name="TextBox 5">
            <a:extLst>
              <a:ext uri="{FF2B5EF4-FFF2-40B4-BE49-F238E27FC236}">
                <a16:creationId xmlns:a16="http://schemas.microsoft.com/office/drawing/2014/main" id="{010F194D-2CBA-4998-9971-E178FA90F979}"/>
              </a:ext>
            </a:extLst>
          </p:cNvPr>
          <p:cNvSpPr txBox="1"/>
          <p:nvPr/>
        </p:nvSpPr>
        <p:spPr>
          <a:xfrm>
            <a:off x="1310640" y="571498"/>
            <a:ext cx="2491740" cy="369332"/>
          </a:xfrm>
          <a:prstGeom prst="rect">
            <a:avLst/>
          </a:prstGeom>
          <a:noFill/>
        </p:spPr>
        <p:txBody>
          <a:bodyPr wrap="square" rtlCol="0">
            <a:spAutoFit/>
          </a:bodyPr>
          <a:lstStyle/>
          <a:p>
            <a:pPr algn="ctr"/>
            <a:r>
              <a:rPr lang="en-IN" sz="1800" u="sng" dirty="0">
                <a:solidFill>
                  <a:schemeClr val="tx1"/>
                </a:solidFill>
                <a:effectLst>
                  <a:outerShdw blurRad="38100" dist="38100" dir="2700000" algn="tl">
                    <a:srgbClr val="000000">
                      <a:alpha val="43137"/>
                    </a:srgbClr>
                  </a:outerShdw>
                </a:effectLst>
                <a:latin typeface="Cinzel" panose="020B0604020202020204" charset="0"/>
              </a:rPr>
              <a:t>timeline</a:t>
            </a:r>
          </a:p>
        </p:txBody>
      </p:sp>
      <p:sp>
        <p:nvSpPr>
          <p:cNvPr id="7" name="TextBox 6">
            <a:extLst>
              <a:ext uri="{FF2B5EF4-FFF2-40B4-BE49-F238E27FC236}">
                <a16:creationId xmlns:a16="http://schemas.microsoft.com/office/drawing/2014/main" id="{FAB21EF2-4E7E-4912-B0DE-0184A2D7FC22}"/>
              </a:ext>
            </a:extLst>
          </p:cNvPr>
          <p:cNvSpPr txBox="1"/>
          <p:nvPr/>
        </p:nvSpPr>
        <p:spPr>
          <a:xfrm>
            <a:off x="4812030" y="555812"/>
            <a:ext cx="1897380" cy="369332"/>
          </a:xfrm>
          <a:prstGeom prst="rect">
            <a:avLst/>
          </a:prstGeom>
          <a:noFill/>
        </p:spPr>
        <p:txBody>
          <a:bodyPr wrap="square" rtlCol="0">
            <a:spAutoFit/>
          </a:bodyPr>
          <a:lstStyle/>
          <a:p>
            <a:pPr algn="ctr"/>
            <a:r>
              <a:rPr lang="en-IN" sz="1800" u="sng" dirty="0">
                <a:solidFill>
                  <a:schemeClr val="tx1"/>
                </a:solidFill>
                <a:effectLst>
                  <a:outerShdw blurRad="38100" dist="38100" dir="2700000" algn="tl">
                    <a:srgbClr val="000000">
                      <a:alpha val="43137"/>
                    </a:srgbClr>
                  </a:outerShdw>
                </a:effectLst>
                <a:latin typeface="Cinzel" panose="020B0604020202020204" charset="0"/>
              </a:rPr>
              <a:t>popular page</a:t>
            </a:r>
          </a:p>
        </p:txBody>
      </p:sp>
    </p:spTree>
    <p:extLst>
      <p:ext uri="{BB962C8B-B14F-4D97-AF65-F5344CB8AC3E}">
        <p14:creationId xmlns:p14="http://schemas.microsoft.com/office/powerpoint/2010/main" val="190318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p:nvPr/>
        </p:nvSpPr>
        <p:spPr>
          <a:xfrm>
            <a:off x="3083581" y="1235038"/>
            <a:ext cx="2868119" cy="1117800"/>
          </a:xfrm>
          <a:prstGeom prst="ellipse">
            <a:avLst/>
          </a:prstGeom>
          <a:noFill/>
          <a:ln w="9525" cap="flat" cmpd="sng">
            <a:solidFill>
              <a:srgbClr val="926940"/>
            </a:solidFill>
            <a:prstDash val="dot"/>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81" name="Shape 81"/>
          <p:cNvSpPr txBox="1">
            <a:spLocks noGrp="1"/>
          </p:cNvSpPr>
          <p:nvPr>
            <p:ph type="ctrTitle" idx="4294967295"/>
          </p:nvPr>
        </p:nvSpPr>
        <p:spPr>
          <a:xfrm>
            <a:off x="960120" y="3622084"/>
            <a:ext cx="7223760" cy="1159800"/>
          </a:xfrm>
          <a:prstGeom prst="rect">
            <a:avLst/>
          </a:prstGeom>
        </p:spPr>
        <p:txBody>
          <a:bodyPr wrap="square" lIns="91425" tIns="91425" rIns="91425" bIns="91425" anchor="b" anchorCtr="0">
            <a:noAutofit/>
          </a:bodyPr>
          <a:lstStyle/>
          <a:p>
            <a:pPr lvl="0" algn="ctr" rtl="0">
              <a:spcBef>
                <a:spcPts val="0"/>
              </a:spcBef>
              <a:buNone/>
            </a:pPr>
            <a:r>
              <a:rPr lang="en-IN" sz="4800" dirty="0"/>
              <a:t>3. </a:t>
            </a:r>
            <a:br>
              <a:rPr lang="en-IN" sz="4800" dirty="0"/>
            </a:br>
            <a:r>
              <a:rPr lang="en-IN" sz="4800" dirty="0"/>
              <a:t>future enhancements</a:t>
            </a:r>
            <a:endParaRPr lang="en" sz="4800" dirty="0"/>
          </a:p>
        </p:txBody>
      </p:sp>
      <p:sp>
        <p:nvSpPr>
          <p:cNvPr id="83" name="Shape 83"/>
          <p:cNvSpPr/>
          <p:nvPr/>
        </p:nvSpPr>
        <p:spPr>
          <a:xfrm>
            <a:off x="3990032" y="763874"/>
            <a:ext cx="307307" cy="298624"/>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926940"/>
          </a:solidFill>
          <a:ln>
            <a:noFill/>
          </a:ln>
        </p:spPr>
        <p:txBody>
          <a:bodyPr wrap="square" lIns="91425" tIns="91425" rIns="91425" bIns="91425" anchor="ctr" anchorCtr="0">
            <a:noAutofit/>
          </a:bodyPr>
          <a:lstStyle/>
          <a:p>
            <a:pPr lvl="0">
              <a:spcBef>
                <a:spcPts val="0"/>
              </a:spcBef>
              <a:buNone/>
            </a:pPr>
            <a:endParaRPr/>
          </a:p>
        </p:txBody>
      </p:sp>
      <p:sp>
        <p:nvSpPr>
          <p:cNvPr id="84" name="Shape 84"/>
          <p:cNvSpPr/>
          <p:nvPr/>
        </p:nvSpPr>
        <p:spPr>
          <a:xfrm>
            <a:off x="3122350" y="1062500"/>
            <a:ext cx="567551" cy="556361"/>
          </a:xfrm>
          <a:custGeom>
            <a:avLst/>
            <a:gdLst/>
            <a:ahLst/>
            <a:cxnLst/>
            <a:rect l="0" t="0" r="0" b="0"/>
            <a:pathLst>
              <a:path w="17179" h="16839" extrusionOk="0">
                <a:moveTo>
                  <a:pt x="4064" y="1461"/>
                </a:moveTo>
                <a:lnTo>
                  <a:pt x="4307" y="1801"/>
                </a:lnTo>
                <a:lnTo>
                  <a:pt x="4550" y="2093"/>
                </a:lnTo>
                <a:lnTo>
                  <a:pt x="4794" y="2385"/>
                </a:lnTo>
                <a:lnTo>
                  <a:pt x="5037" y="2677"/>
                </a:lnTo>
                <a:lnTo>
                  <a:pt x="5231" y="2872"/>
                </a:lnTo>
                <a:lnTo>
                  <a:pt x="5329" y="2969"/>
                </a:lnTo>
                <a:lnTo>
                  <a:pt x="5450" y="3018"/>
                </a:lnTo>
                <a:lnTo>
                  <a:pt x="5548" y="2994"/>
                </a:lnTo>
                <a:lnTo>
                  <a:pt x="5815" y="3042"/>
                </a:lnTo>
                <a:lnTo>
                  <a:pt x="6083" y="3042"/>
                </a:lnTo>
                <a:lnTo>
                  <a:pt x="6594" y="3018"/>
                </a:lnTo>
                <a:lnTo>
                  <a:pt x="7129" y="2994"/>
                </a:lnTo>
                <a:lnTo>
                  <a:pt x="7129" y="2994"/>
                </a:lnTo>
                <a:lnTo>
                  <a:pt x="6935" y="3310"/>
                </a:lnTo>
                <a:lnTo>
                  <a:pt x="6740" y="3651"/>
                </a:lnTo>
                <a:lnTo>
                  <a:pt x="6545" y="3991"/>
                </a:lnTo>
                <a:lnTo>
                  <a:pt x="6375" y="4332"/>
                </a:lnTo>
                <a:lnTo>
                  <a:pt x="6351" y="4381"/>
                </a:lnTo>
                <a:lnTo>
                  <a:pt x="6351" y="4429"/>
                </a:lnTo>
                <a:lnTo>
                  <a:pt x="6375" y="4648"/>
                </a:lnTo>
                <a:lnTo>
                  <a:pt x="6424" y="4892"/>
                </a:lnTo>
                <a:lnTo>
                  <a:pt x="6618" y="5305"/>
                </a:lnTo>
                <a:lnTo>
                  <a:pt x="6935" y="6133"/>
                </a:lnTo>
                <a:lnTo>
                  <a:pt x="6424" y="5962"/>
                </a:lnTo>
                <a:lnTo>
                  <a:pt x="5864" y="5768"/>
                </a:lnTo>
                <a:lnTo>
                  <a:pt x="5572" y="5719"/>
                </a:lnTo>
                <a:lnTo>
                  <a:pt x="5450" y="5695"/>
                </a:lnTo>
                <a:lnTo>
                  <a:pt x="5231" y="5695"/>
                </a:lnTo>
                <a:lnTo>
                  <a:pt x="5183" y="5743"/>
                </a:lnTo>
                <a:lnTo>
                  <a:pt x="5158" y="5768"/>
                </a:lnTo>
                <a:lnTo>
                  <a:pt x="5158" y="5841"/>
                </a:lnTo>
                <a:lnTo>
                  <a:pt x="4794" y="6133"/>
                </a:lnTo>
                <a:lnTo>
                  <a:pt x="4453" y="6473"/>
                </a:lnTo>
                <a:lnTo>
                  <a:pt x="4210" y="6692"/>
                </a:lnTo>
                <a:lnTo>
                  <a:pt x="3966" y="6911"/>
                </a:lnTo>
                <a:lnTo>
                  <a:pt x="3699" y="7081"/>
                </a:lnTo>
                <a:lnTo>
                  <a:pt x="3650" y="6644"/>
                </a:lnTo>
                <a:lnTo>
                  <a:pt x="3650" y="6206"/>
                </a:lnTo>
                <a:lnTo>
                  <a:pt x="3650" y="5841"/>
                </a:lnTo>
                <a:lnTo>
                  <a:pt x="3650" y="5646"/>
                </a:lnTo>
                <a:lnTo>
                  <a:pt x="3626" y="5451"/>
                </a:lnTo>
                <a:lnTo>
                  <a:pt x="3650" y="5403"/>
                </a:lnTo>
                <a:lnTo>
                  <a:pt x="3650" y="5330"/>
                </a:lnTo>
                <a:lnTo>
                  <a:pt x="3650" y="5257"/>
                </a:lnTo>
                <a:lnTo>
                  <a:pt x="3601" y="5208"/>
                </a:lnTo>
                <a:lnTo>
                  <a:pt x="3188" y="4892"/>
                </a:lnTo>
                <a:lnTo>
                  <a:pt x="2774" y="4600"/>
                </a:lnTo>
                <a:lnTo>
                  <a:pt x="2312" y="4332"/>
                </a:lnTo>
                <a:lnTo>
                  <a:pt x="1874" y="4089"/>
                </a:lnTo>
                <a:lnTo>
                  <a:pt x="2214" y="3943"/>
                </a:lnTo>
                <a:lnTo>
                  <a:pt x="2555" y="3797"/>
                </a:lnTo>
                <a:lnTo>
                  <a:pt x="2944" y="3699"/>
                </a:lnTo>
                <a:lnTo>
                  <a:pt x="3139" y="3626"/>
                </a:lnTo>
                <a:lnTo>
                  <a:pt x="3334" y="3553"/>
                </a:lnTo>
                <a:lnTo>
                  <a:pt x="3431" y="3578"/>
                </a:lnTo>
                <a:lnTo>
                  <a:pt x="3528" y="3578"/>
                </a:lnTo>
                <a:lnTo>
                  <a:pt x="3626" y="3529"/>
                </a:lnTo>
                <a:lnTo>
                  <a:pt x="3650" y="3480"/>
                </a:lnTo>
                <a:lnTo>
                  <a:pt x="3674" y="3432"/>
                </a:lnTo>
                <a:lnTo>
                  <a:pt x="3820" y="2945"/>
                </a:lnTo>
                <a:lnTo>
                  <a:pt x="3918" y="2458"/>
                </a:lnTo>
                <a:lnTo>
                  <a:pt x="4064" y="1461"/>
                </a:lnTo>
                <a:close/>
                <a:moveTo>
                  <a:pt x="3991" y="755"/>
                </a:moveTo>
                <a:lnTo>
                  <a:pt x="3918" y="779"/>
                </a:lnTo>
                <a:lnTo>
                  <a:pt x="3869" y="804"/>
                </a:lnTo>
                <a:lnTo>
                  <a:pt x="3820" y="877"/>
                </a:lnTo>
                <a:lnTo>
                  <a:pt x="3723" y="1144"/>
                </a:lnTo>
                <a:lnTo>
                  <a:pt x="3650" y="1436"/>
                </a:lnTo>
                <a:lnTo>
                  <a:pt x="3504" y="1996"/>
                </a:lnTo>
                <a:lnTo>
                  <a:pt x="3407" y="2556"/>
                </a:lnTo>
                <a:lnTo>
                  <a:pt x="3285" y="3115"/>
                </a:lnTo>
                <a:lnTo>
                  <a:pt x="3163" y="3140"/>
                </a:lnTo>
                <a:lnTo>
                  <a:pt x="3017" y="3188"/>
                </a:lnTo>
                <a:lnTo>
                  <a:pt x="2774" y="3261"/>
                </a:lnTo>
                <a:lnTo>
                  <a:pt x="2312" y="3480"/>
                </a:lnTo>
                <a:lnTo>
                  <a:pt x="2020" y="3578"/>
                </a:lnTo>
                <a:lnTo>
                  <a:pt x="1752" y="3699"/>
                </a:lnTo>
                <a:lnTo>
                  <a:pt x="1630" y="3772"/>
                </a:lnTo>
                <a:lnTo>
                  <a:pt x="1509" y="3845"/>
                </a:lnTo>
                <a:lnTo>
                  <a:pt x="1387" y="3943"/>
                </a:lnTo>
                <a:lnTo>
                  <a:pt x="1290" y="4040"/>
                </a:lnTo>
                <a:lnTo>
                  <a:pt x="1265" y="4089"/>
                </a:lnTo>
                <a:lnTo>
                  <a:pt x="1290" y="4137"/>
                </a:lnTo>
                <a:lnTo>
                  <a:pt x="1314" y="4162"/>
                </a:lnTo>
                <a:lnTo>
                  <a:pt x="1363" y="4186"/>
                </a:lnTo>
                <a:lnTo>
                  <a:pt x="1436" y="4162"/>
                </a:lnTo>
                <a:lnTo>
                  <a:pt x="1460" y="4210"/>
                </a:lnTo>
                <a:lnTo>
                  <a:pt x="1509" y="4259"/>
                </a:lnTo>
                <a:lnTo>
                  <a:pt x="3285" y="5476"/>
                </a:lnTo>
                <a:lnTo>
                  <a:pt x="3261" y="5646"/>
                </a:lnTo>
                <a:lnTo>
                  <a:pt x="3261" y="5841"/>
                </a:lnTo>
                <a:lnTo>
                  <a:pt x="3261" y="6206"/>
                </a:lnTo>
                <a:lnTo>
                  <a:pt x="3261" y="6546"/>
                </a:lnTo>
                <a:lnTo>
                  <a:pt x="3261" y="6863"/>
                </a:lnTo>
                <a:lnTo>
                  <a:pt x="3309" y="7179"/>
                </a:lnTo>
                <a:lnTo>
                  <a:pt x="3358" y="7495"/>
                </a:lnTo>
                <a:lnTo>
                  <a:pt x="3382" y="7568"/>
                </a:lnTo>
                <a:lnTo>
                  <a:pt x="3431" y="7617"/>
                </a:lnTo>
                <a:lnTo>
                  <a:pt x="3504" y="7641"/>
                </a:lnTo>
                <a:lnTo>
                  <a:pt x="3577" y="7641"/>
                </a:lnTo>
                <a:lnTo>
                  <a:pt x="3626" y="7617"/>
                </a:lnTo>
                <a:lnTo>
                  <a:pt x="3699" y="7568"/>
                </a:lnTo>
                <a:lnTo>
                  <a:pt x="3723" y="7519"/>
                </a:lnTo>
                <a:lnTo>
                  <a:pt x="3747" y="7446"/>
                </a:lnTo>
                <a:lnTo>
                  <a:pt x="3942" y="7349"/>
                </a:lnTo>
                <a:lnTo>
                  <a:pt x="4137" y="7227"/>
                </a:lnTo>
                <a:lnTo>
                  <a:pt x="4477" y="6960"/>
                </a:lnTo>
                <a:lnTo>
                  <a:pt x="4964" y="6522"/>
                </a:lnTo>
                <a:lnTo>
                  <a:pt x="5183" y="6303"/>
                </a:lnTo>
                <a:lnTo>
                  <a:pt x="5450" y="6108"/>
                </a:lnTo>
                <a:lnTo>
                  <a:pt x="5742" y="6206"/>
                </a:lnTo>
                <a:lnTo>
                  <a:pt x="6059" y="6303"/>
                </a:lnTo>
                <a:lnTo>
                  <a:pt x="6643" y="6473"/>
                </a:lnTo>
                <a:lnTo>
                  <a:pt x="6910" y="6595"/>
                </a:lnTo>
                <a:lnTo>
                  <a:pt x="7202" y="6717"/>
                </a:lnTo>
                <a:lnTo>
                  <a:pt x="7275" y="6741"/>
                </a:lnTo>
                <a:lnTo>
                  <a:pt x="7348" y="6717"/>
                </a:lnTo>
                <a:lnTo>
                  <a:pt x="7421" y="6692"/>
                </a:lnTo>
                <a:lnTo>
                  <a:pt x="7470" y="6644"/>
                </a:lnTo>
                <a:lnTo>
                  <a:pt x="7494" y="6571"/>
                </a:lnTo>
                <a:lnTo>
                  <a:pt x="7519" y="6522"/>
                </a:lnTo>
                <a:lnTo>
                  <a:pt x="7519" y="6449"/>
                </a:lnTo>
                <a:lnTo>
                  <a:pt x="7470" y="6376"/>
                </a:lnTo>
                <a:lnTo>
                  <a:pt x="7470" y="6327"/>
                </a:lnTo>
                <a:lnTo>
                  <a:pt x="7300" y="5841"/>
                </a:lnTo>
                <a:lnTo>
                  <a:pt x="7105" y="5354"/>
                </a:lnTo>
                <a:lnTo>
                  <a:pt x="6910" y="4916"/>
                </a:lnTo>
                <a:lnTo>
                  <a:pt x="6813" y="4697"/>
                </a:lnTo>
                <a:lnTo>
                  <a:pt x="6691" y="4478"/>
                </a:lnTo>
                <a:lnTo>
                  <a:pt x="7227" y="3675"/>
                </a:lnTo>
                <a:lnTo>
                  <a:pt x="7470" y="3261"/>
                </a:lnTo>
                <a:lnTo>
                  <a:pt x="7592" y="3042"/>
                </a:lnTo>
                <a:lnTo>
                  <a:pt x="7665" y="2799"/>
                </a:lnTo>
                <a:lnTo>
                  <a:pt x="7713" y="2726"/>
                </a:lnTo>
                <a:lnTo>
                  <a:pt x="7713" y="2653"/>
                </a:lnTo>
                <a:lnTo>
                  <a:pt x="7738" y="2629"/>
                </a:lnTo>
                <a:lnTo>
                  <a:pt x="7738" y="2556"/>
                </a:lnTo>
                <a:lnTo>
                  <a:pt x="7713" y="2507"/>
                </a:lnTo>
                <a:lnTo>
                  <a:pt x="7689" y="2458"/>
                </a:lnTo>
                <a:lnTo>
                  <a:pt x="7640" y="2410"/>
                </a:lnTo>
                <a:lnTo>
                  <a:pt x="7592" y="2385"/>
                </a:lnTo>
                <a:lnTo>
                  <a:pt x="7519" y="2385"/>
                </a:lnTo>
                <a:lnTo>
                  <a:pt x="7446" y="2410"/>
                </a:lnTo>
                <a:lnTo>
                  <a:pt x="7397" y="2458"/>
                </a:lnTo>
                <a:lnTo>
                  <a:pt x="7202" y="2458"/>
                </a:lnTo>
                <a:lnTo>
                  <a:pt x="6983" y="2483"/>
                </a:lnTo>
                <a:lnTo>
                  <a:pt x="6594" y="2531"/>
                </a:lnTo>
                <a:lnTo>
                  <a:pt x="6326" y="2556"/>
                </a:lnTo>
                <a:lnTo>
                  <a:pt x="5815" y="2556"/>
                </a:lnTo>
                <a:lnTo>
                  <a:pt x="5548" y="2580"/>
                </a:lnTo>
                <a:lnTo>
                  <a:pt x="5426" y="2410"/>
                </a:lnTo>
                <a:lnTo>
                  <a:pt x="5280" y="2264"/>
                </a:lnTo>
                <a:lnTo>
                  <a:pt x="5012" y="1996"/>
                </a:lnTo>
                <a:lnTo>
                  <a:pt x="4769" y="1704"/>
                </a:lnTo>
                <a:lnTo>
                  <a:pt x="4575" y="1412"/>
                </a:lnTo>
                <a:lnTo>
                  <a:pt x="4356" y="1120"/>
                </a:lnTo>
                <a:lnTo>
                  <a:pt x="4161" y="804"/>
                </a:lnTo>
                <a:lnTo>
                  <a:pt x="4112" y="779"/>
                </a:lnTo>
                <a:lnTo>
                  <a:pt x="4039" y="779"/>
                </a:lnTo>
                <a:lnTo>
                  <a:pt x="3991" y="755"/>
                </a:lnTo>
                <a:close/>
                <a:moveTo>
                  <a:pt x="11169" y="536"/>
                </a:moveTo>
                <a:lnTo>
                  <a:pt x="11582" y="633"/>
                </a:lnTo>
                <a:lnTo>
                  <a:pt x="11972" y="779"/>
                </a:lnTo>
                <a:lnTo>
                  <a:pt x="12361" y="950"/>
                </a:lnTo>
                <a:lnTo>
                  <a:pt x="12726" y="1144"/>
                </a:lnTo>
                <a:lnTo>
                  <a:pt x="13066" y="1363"/>
                </a:lnTo>
                <a:lnTo>
                  <a:pt x="13431" y="1582"/>
                </a:lnTo>
                <a:lnTo>
                  <a:pt x="13748" y="1850"/>
                </a:lnTo>
                <a:lnTo>
                  <a:pt x="14064" y="2093"/>
                </a:lnTo>
                <a:lnTo>
                  <a:pt x="14332" y="2312"/>
                </a:lnTo>
                <a:lnTo>
                  <a:pt x="14551" y="2531"/>
                </a:lnTo>
                <a:lnTo>
                  <a:pt x="14770" y="2775"/>
                </a:lnTo>
                <a:lnTo>
                  <a:pt x="14964" y="3018"/>
                </a:lnTo>
                <a:lnTo>
                  <a:pt x="15305" y="3529"/>
                </a:lnTo>
                <a:lnTo>
                  <a:pt x="15621" y="4064"/>
                </a:lnTo>
                <a:lnTo>
                  <a:pt x="15548" y="4162"/>
                </a:lnTo>
                <a:lnTo>
                  <a:pt x="15475" y="4235"/>
                </a:lnTo>
                <a:lnTo>
                  <a:pt x="15475" y="4259"/>
                </a:lnTo>
                <a:lnTo>
                  <a:pt x="15475" y="4308"/>
                </a:lnTo>
                <a:lnTo>
                  <a:pt x="15500" y="4332"/>
                </a:lnTo>
                <a:lnTo>
                  <a:pt x="15646" y="4332"/>
                </a:lnTo>
                <a:lnTo>
                  <a:pt x="15743" y="4283"/>
                </a:lnTo>
                <a:lnTo>
                  <a:pt x="15938" y="4648"/>
                </a:lnTo>
                <a:lnTo>
                  <a:pt x="15865" y="4673"/>
                </a:lnTo>
                <a:lnTo>
                  <a:pt x="15767" y="4746"/>
                </a:lnTo>
                <a:lnTo>
                  <a:pt x="15719" y="4794"/>
                </a:lnTo>
                <a:lnTo>
                  <a:pt x="15694" y="4867"/>
                </a:lnTo>
                <a:lnTo>
                  <a:pt x="15694" y="4916"/>
                </a:lnTo>
                <a:lnTo>
                  <a:pt x="15743" y="4940"/>
                </a:lnTo>
                <a:lnTo>
                  <a:pt x="15816" y="4940"/>
                </a:lnTo>
                <a:lnTo>
                  <a:pt x="15889" y="4916"/>
                </a:lnTo>
                <a:lnTo>
                  <a:pt x="15962" y="4892"/>
                </a:lnTo>
                <a:lnTo>
                  <a:pt x="16035" y="4819"/>
                </a:lnTo>
                <a:lnTo>
                  <a:pt x="16205" y="5159"/>
                </a:lnTo>
                <a:lnTo>
                  <a:pt x="16108" y="5208"/>
                </a:lnTo>
                <a:lnTo>
                  <a:pt x="16011" y="5281"/>
                </a:lnTo>
                <a:lnTo>
                  <a:pt x="15938" y="5378"/>
                </a:lnTo>
                <a:lnTo>
                  <a:pt x="15889" y="5451"/>
                </a:lnTo>
                <a:lnTo>
                  <a:pt x="15865" y="5524"/>
                </a:lnTo>
                <a:lnTo>
                  <a:pt x="15889" y="5573"/>
                </a:lnTo>
                <a:lnTo>
                  <a:pt x="15938" y="5622"/>
                </a:lnTo>
                <a:lnTo>
                  <a:pt x="16011" y="5622"/>
                </a:lnTo>
                <a:lnTo>
                  <a:pt x="16108" y="5573"/>
                </a:lnTo>
                <a:lnTo>
                  <a:pt x="16205" y="5524"/>
                </a:lnTo>
                <a:lnTo>
                  <a:pt x="16327" y="5451"/>
                </a:lnTo>
                <a:lnTo>
                  <a:pt x="16424" y="5792"/>
                </a:lnTo>
                <a:lnTo>
                  <a:pt x="16254" y="5841"/>
                </a:lnTo>
                <a:lnTo>
                  <a:pt x="16108" y="5938"/>
                </a:lnTo>
                <a:lnTo>
                  <a:pt x="15986" y="6060"/>
                </a:lnTo>
                <a:lnTo>
                  <a:pt x="15938" y="6181"/>
                </a:lnTo>
                <a:lnTo>
                  <a:pt x="15938" y="6230"/>
                </a:lnTo>
                <a:lnTo>
                  <a:pt x="15962" y="6279"/>
                </a:lnTo>
                <a:lnTo>
                  <a:pt x="16011" y="6303"/>
                </a:lnTo>
                <a:lnTo>
                  <a:pt x="16059" y="6303"/>
                </a:lnTo>
                <a:lnTo>
                  <a:pt x="16132" y="6279"/>
                </a:lnTo>
                <a:lnTo>
                  <a:pt x="16205" y="6230"/>
                </a:lnTo>
                <a:lnTo>
                  <a:pt x="16376" y="6157"/>
                </a:lnTo>
                <a:lnTo>
                  <a:pt x="16497" y="6108"/>
                </a:lnTo>
                <a:lnTo>
                  <a:pt x="16570" y="6571"/>
                </a:lnTo>
                <a:lnTo>
                  <a:pt x="16522" y="6546"/>
                </a:lnTo>
                <a:lnTo>
                  <a:pt x="16473" y="6546"/>
                </a:lnTo>
                <a:lnTo>
                  <a:pt x="16376" y="6571"/>
                </a:lnTo>
                <a:lnTo>
                  <a:pt x="16254" y="6619"/>
                </a:lnTo>
                <a:lnTo>
                  <a:pt x="16181" y="6692"/>
                </a:lnTo>
                <a:lnTo>
                  <a:pt x="16108" y="6765"/>
                </a:lnTo>
                <a:lnTo>
                  <a:pt x="16084" y="6863"/>
                </a:lnTo>
                <a:lnTo>
                  <a:pt x="16084" y="6911"/>
                </a:lnTo>
                <a:lnTo>
                  <a:pt x="16108" y="6936"/>
                </a:lnTo>
                <a:lnTo>
                  <a:pt x="16108" y="6960"/>
                </a:lnTo>
                <a:lnTo>
                  <a:pt x="16205" y="6960"/>
                </a:lnTo>
                <a:lnTo>
                  <a:pt x="16278" y="6936"/>
                </a:lnTo>
                <a:lnTo>
                  <a:pt x="16449" y="6887"/>
                </a:lnTo>
                <a:lnTo>
                  <a:pt x="16546" y="6863"/>
                </a:lnTo>
                <a:lnTo>
                  <a:pt x="16619" y="6814"/>
                </a:lnTo>
                <a:lnTo>
                  <a:pt x="16668" y="7154"/>
                </a:lnTo>
                <a:lnTo>
                  <a:pt x="16351" y="7325"/>
                </a:lnTo>
                <a:lnTo>
                  <a:pt x="16230" y="7446"/>
                </a:lnTo>
                <a:lnTo>
                  <a:pt x="16108" y="7568"/>
                </a:lnTo>
                <a:lnTo>
                  <a:pt x="16084" y="7592"/>
                </a:lnTo>
                <a:lnTo>
                  <a:pt x="16108" y="7641"/>
                </a:lnTo>
                <a:lnTo>
                  <a:pt x="16132" y="7665"/>
                </a:lnTo>
                <a:lnTo>
                  <a:pt x="16278" y="7665"/>
                </a:lnTo>
                <a:lnTo>
                  <a:pt x="16424" y="7641"/>
                </a:lnTo>
                <a:lnTo>
                  <a:pt x="16570" y="7592"/>
                </a:lnTo>
                <a:lnTo>
                  <a:pt x="16716" y="7519"/>
                </a:lnTo>
                <a:lnTo>
                  <a:pt x="16765" y="7982"/>
                </a:lnTo>
                <a:lnTo>
                  <a:pt x="16570" y="8055"/>
                </a:lnTo>
                <a:lnTo>
                  <a:pt x="16376" y="8152"/>
                </a:lnTo>
                <a:lnTo>
                  <a:pt x="16205" y="8249"/>
                </a:lnTo>
                <a:lnTo>
                  <a:pt x="16108" y="8298"/>
                </a:lnTo>
                <a:lnTo>
                  <a:pt x="16035" y="8371"/>
                </a:lnTo>
                <a:lnTo>
                  <a:pt x="16035" y="8395"/>
                </a:lnTo>
                <a:lnTo>
                  <a:pt x="16132" y="8444"/>
                </a:lnTo>
                <a:lnTo>
                  <a:pt x="16254" y="8468"/>
                </a:lnTo>
                <a:lnTo>
                  <a:pt x="16449" y="8444"/>
                </a:lnTo>
                <a:lnTo>
                  <a:pt x="16619" y="8395"/>
                </a:lnTo>
                <a:lnTo>
                  <a:pt x="16789" y="8347"/>
                </a:lnTo>
                <a:lnTo>
                  <a:pt x="16814" y="8639"/>
                </a:lnTo>
                <a:lnTo>
                  <a:pt x="16814" y="8833"/>
                </a:lnTo>
                <a:lnTo>
                  <a:pt x="16497" y="8882"/>
                </a:lnTo>
                <a:lnTo>
                  <a:pt x="16205" y="8979"/>
                </a:lnTo>
                <a:lnTo>
                  <a:pt x="16084" y="9028"/>
                </a:lnTo>
                <a:lnTo>
                  <a:pt x="15962" y="9101"/>
                </a:lnTo>
                <a:lnTo>
                  <a:pt x="15889" y="9198"/>
                </a:lnTo>
                <a:lnTo>
                  <a:pt x="15840" y="9247"/>
                </a:lnTo>
                <a:lnTo>
                  <a:pt x="15840" y="9320"/>
                </a:lnTo>
                <a:lnTo>
                  <a:pt x="15840" y="9369"/>
                </a:lnTo>
                <a:lnTo>
                  <a:pt x="15889" y="9393"/>
                </a:lnTo>
                <a:lnTo>
                  <a:pt x="16011" y="9417"/>
                </a:lnTo>
                <a:lnTo>
                  <a:pt x="16132" y="9393"/>
                </a:lnTo>
                <a:lnTo>
                  <a:pt x="16351" y="9320"/>
                </a:lnTo>
                <a:lnTo>
                  <a:pt x="16716" y="9247"/>
                </a:lnTo>
                <a:lnTo>
                  <a:pt x="16546" y="9807"/>
                </a:lnTo>
                <a:lnTo>
                  <a:pt x="16522" y="9807"/>
                </a:lnTo>
                <a:lnTo>
                  <a:pt x="16132" y="9831"/>
                </a:lnTo>
                <a:lnTo>
                  <a:pt x="15986" y="9831"/>
                </a:lnTo>
                <a:lnTo>
                  <a:pt x="15865" y="9880"/>
                </a:lnTo>
                <a:lnTo>
                  <a:pt x="15743" y="9928"/>
                </a:lnTo>
                <a:lnTo>
                  <a:pt x="15646" y="10026"/>
                </a:lnTo>
                <a:lnTo>
                  <a:pt x="15646" y="10074"/>
                </a:lnTo>
                <a:lnTo>
                  <a:pt x="15646" y="10123"/>
                </a:lnTo>
                <a:lnTo>
                  <a:pt x="15670" y="10147"/>
                </a:lnTo>
                <a:lnTo>
                  <a:pt x="15719" y="10172"/>
                </a:lnTo>
                <a:lnTo>
                  <a:pt x="15986" y="10196"/>
                </a:lnTo>
                <a:lnTo>
                  <a:pt x="16424" y="10196"/>
                </a:lnTo>
                <a:lnTo>
                  <a:pt x="16376" y="10342"/>
                </a:lnTo>
                <a:lnTo>
                  <a:pt x="16230" y="10731"/>
                </a:lnTo>
                <a:lnTo>
                  <a:pt x="15889" y="10731"/>
                </a:lnTo>
                <a:lnTo>
                  <a:pt x="15573" y="10683"/>
                </a:lnTo>
                <a:lnTo>
                  <a:pt x="15402" y="10683"/>
                </a:lnTo>
                <a:lnTo>
                  <a:pt x="15256" y="10707"/>
                </a:lnTo>
                <a:lnTo>
                  <a:pt x="15232" y="10731"/>
                </a:lnTo>
                <a:lnTo>
                  <a:pt x="15232" y="10780"/>
                </a:lnTo>
                <a:lnTo>
                  <a:pt x="15281" y="10853"/>
                </a:lnTo>
                <a:lnTo>
                  <a:pt x="15329" y="10877"/>
                </a:lnTo>
                <a:lnTo>
                  <a:pt x="15475" y="10950"/>
                </a:lnTo>
                <a:lnTo>
                  <a:pt x="15621" y="10999"/>
                </a:lnTo>
                <a:lnTo>
                  <a:pt x="15767" y="11023"/>
                </a:lnTo>
                <a:lnTo>
                  <a:pt x="16108" y="11072"/>
                </a:lnTo>
                <a:lnTo>
                  <a:pt x="15938" y="11486"/>
                </a:lnTo>
                <a:lnTo>
                  <a:pt x="15646" y="11413"/>
                </a:lnTo>
                <a:lnTo>
                  <a:pt x="15378" y="11364"/>
                </a:lnTo>
                <a:lnTo>
                  <a:pt x="15232" y="11340"/>
                </a:lnTo>
                <a:lnTo>
                  <a:pt x="15086" y="11340"/>
                </a:lnTo>
                <a:lnTo>
                  <a:pt x="14940" y="11364"/>
                </a:lnTo>
                <a:lnTo>
                  <a:pt x="14794" y="11437"/>
                </a:lnTo>
                <a:lnTo>
                  <a:pt x="14770" y="11461"/>
                </a:lnTo>
                <a:lnTo>
                  <a:pt x="14794" y="11486"/>
                </a:lnTo>
                <a:lnTo>
                  <a:pt x="14794" y="11510"/>
                </a:lnTo>
                <a:lnTo>
                  <a:pt x="14964" y="11583"/>
                </a:lnTo>
                <a:lnTo>
                  <a:pt x="15110" y="11656"/>
                </a:lnTo>
                <a:lnTo>
                  <a:pt x="15427" y="11753"/>
                </a:lnTo>
                <a:lnTo>
                  <a:pt x="15597" y="11802"/>
                </a:lnTo>
                <a:lnTo>
                  <a:pt x="15767" y="11826"/>
                </a:lnTo>
                <a:lnTo>
                  <a:pt x="15719" y="11948"/>
                </a:lnTo>
                <a:lnTo>
                  <a:pt x="15475" y="12362"/>
                </a:lnTo>
                <a:lnTo>
                  <a:pt x="15427" y="12362"/>
                </a:lnTo>
                <a:lnTo>
                  <a:pt x="15135" y="12289"/>
                </a:lnTo>
                <a:lnTo>
                  <a:pt x="14867" y="12191"/>
                </a:lnTo>
                <a:lnTo>
                  <a:pt x="14624" y="12094"/>
                </a:lnTo>
                <a:lnTo>
                  <a:pt x="14502" y="12070"/>
                </a:lnTo>
                <a:lnTo>
                  <a:pt x="14380" y="12045"/>
                </a:lnTo>
                <a:lnTo>
                  <a:pt x="14332" y="12045"/>
                </a:lnTo>
                <a:lnTo>
                  <a:pt x="14307" y="12070"/>
                </a:lnTo>
                <a:lnTo>
                  <a:pt x="14307" y="12118"/>
                </a:lnTo>
                <a:lnTo>
                  <a:pt x="14307" y="12167"/>
                </a:lnTo>
                <a:lnTo>
                  <a:pt x="14380" y="12264"/>
                </a:lnTo>
                <a:lnTo>
                  <a:pt x="14478" y="12362"/>
                </a:lnTo>
                <a:lnTo>
                  <a:pt x="14599" y="12459"/>
                </a:lnTo>
                <a:lnTo>
                  <a:pt x="14721" y="12508"/>
                </a:lnTo>
                <a:lnTo>
                  <a:pt x="14989" y="12629"/>
                </a:lnTo>
                <a:lnTo>
                  <a:pt x="15281" y="12702"/>
                </a:lnTo>
                <a:lnTo>
                  <a:pt x="14916" y="13189"/>
                </a:lnTo>
                <a:lnTo>
                  <a:pt x="14599" y="13067"/>
                </a:lnTo>
                <a:lnTo>
                  <a:pt x="14283" y="12946"/>
                </a:lnTo>
                <a:lnTo>
                  <a:pt x="13967" y="12824"/>
                </a:lnTo>
                <a:lnTo>
                  <a:pt x="13796" y="12775"/>
                </a:lnTo>
                <a:lnTo>
                  <a:pt x="13723" y="12775"/>
                </a:lnTo>
                <a:lnTo>
                  <a:pt x="13650" y="12800"/>
                </a:lnTo>
                <a:lnTo>
                  <a:pt x="13626" y="12824"/>
                </a:lnTo>
                <a:lnTo>
                  <a:pt x="13626" y="12848"/>
                </a:lnTo>
                <a:lnTo>
                  <a:pt x="13650" y="12897"/>
                </a:lnTo>
                <a:lnTo>
                  <a:pt x="13675" y="12970"/>
                </a:lnTo>
                <a:lnTo>
                  <a:pt x="13772" y="13067"/>
                </a:lnTo>
                <a:lnTo>
                  <a:pt x="13991" y="13213"/>
                </a:lnTo>
                <a:lnTo>
                  <a:pt x="14307" y="13384"/>
                </a:lnTo>
                <a:lnTo>
                  <a:pt x="14648" y="13530"/>
                </a:lnTo>
                <a:lnTo>
                  <a:pt x="14210" y="13992"/>
                </a:lnTo>
                <a:lnTo>
                  <a:pt x="14186" y="13968"/>
                </a:lnTo>
                <a:lnTo>
                  <a:pt x="13772" y="13700"/>
                </a:lnTo>
                <a:lnTo>
                  <a:pt x="13602" y="13578"/>
                </a:lnTo>
                <a:lnTo>
                  <a:pt x="13431" y="13505"/>
                </a:lnTo>
                <a:lnTo>
                  <a:pt x="13261" y="13457"/>
                </a:lnTo>
                <a:lnTo>
                  <a:pt x="13066" y="13432"/>
                </a:lnTo>
                <a:lnTo>
                  <a:pt x="13042" y="13432"/>
                </a:lnTo>
                <a:lnTo>
                  <a:pt x="13066" y="13457"/>
                </a:lnTo>
                <a:lnTo>
                  <a:pt x="13188" y="13603"/>
                </a:lnTo>
                <a:lnTo>
                  <a:pt x="13334" y="13724"/>
                </a:lnTo>
                <a:lnTo>
                  <a:pt x="13650" y="13968"/>
                </a:lnTo>
                <a:lnTo>
                  <a:pt x="13796" y="14089"/>
                </a:lnTo>
                <a:lnTo>
                  <a:pt x="13967" y="14211"/>
                </a:lnTo>
                <a:lnTo>
                  <a:pt x="13699" y="14454"/>
                </a:lnTo>
                <a:lnTo>
                  <a:pt x="13334" y="14260"/>
                </a:lnTo>
                <a:lnTo>
                  <a:pt x="12969" y="14016"/>
                </a:lnTo>
                <a:lnTo>
                  <a:pt x="12774" y="13919"/>
                </a:lnTo>
                <a:lnTo>
                  <a:pt x="12556" y="13822"/>
                </a:lnTo>
                <a:lnTo>
                  <a:pt x="12531" y="13822"/>
                </a:lnTo>
                <a:lnTo>
                  <a:pt x="12531" y="13846"/>
                </a:lnTo>
                <a:lnTo>
                  <a:pt x="12507" y="13870"/>
                </a:lnTo>
                <a:lnTo>
                  <a:pt x="12531" y="13895"/>
                </a:lnTo>
                <a:lnTo>
                  <a:pt x="12653" y="14065"/>
                </a:lnTo>
                <a:lnTo>
                  <a:pt x="12823" y="14235"/>
                </a:lnTo>
                <a:lnTo>
                  <a:pt x="13018" y="14381"/>
                </a:lnTo>
                <a:lnTo>
                  <a:pt x="13188" y="14503"/>
                </a:lnTo>
                <a:lnTo>
                  <a:pt x="13431" y="14673"/>
                </a:lnTo>
                <a:lnTo>
                  <a:pt x="12872" y="15063"/>
                </a:lnTo>
                <a:lnTo>
                  <a:pt x="12799" y="14990"/>
                </a:lnTo>
                <a:lnTo>
                  <a:pt x="12726" y="14917"/>
                </a:lnTo>
                <a:lnTo>
                  <a:pt x="12531" y="14746"/>
                </a:lnTo>
                <a:lnTo>
                  <a:pt x="12361" y="14576"/>
                </a:lnTo>
                <a:lnTo>
                  <a:pt x="12215" y="14430"/>
                </a:lnTo>
                <a:lnTo>
                  <a:pt x="12045" y="14308"/>
                </a:lnTo>
                <a:lnTo>
                  <a:pt x="11972" y="14260"/>
                </a:lnTo>
                <a:lnTo>
                  <a:pt x="11874" y="14235"/>
                </a:lnTo>
                <a:lnTo>
                  <a:pt x="11777" y="14235"/>
                </a:lnTo>
                <a:lnTo>
                  <a:pt x="11704" y="14260"/>
                </a:lnTo>
                <a:lnTo>
                  <a:pt x="11680" y="14284"/>
                </a:lnTo>
                <a:lnTo>
                  <a:pt x="11680" y="14308"/>
                </a:lnTo>
                <a:lnTo>
                  <a:pt x="11704" y="14381"/>
                </a:lnTo>
                <a:lnTo>
                  <a:pt x="11728" y="14430"/>
                </a:lnTo>
                <a:lnTo>
                  <a:pt x="11850" y="14552"/>
                </a:lnTo>
                <a:lnTo>
                  <a:pt x="12020" y="14746"/>
                </a:lnTo>
                <a:lnTo>
                  <a:pt x="12191" y="14917"/>
                </a:lnTo>
                <a:lnTo>
                  <a:pt x="12337" y="15087"/>
                </a:lnTo>
                <a:lnTo>
                  <a:pt x="12434" y="15184"/>
                </a:lnTo>
                <a:lnTo>
                  <a:pt x="12531" y="15257"/>
                </a:lnTo>
                <a:lnTo>
                  <a:pt x="11947" y="15573"/>
                </a:lnTo>
                <a:lnTo>
                  <a:pt x="11680" y="15306"/>
                </a:lnTo>
                <a:lnTo>
                  <a:pt x="11436" y="15038"/>
                </a:lnTo>
                <a:lnTo>
                  <a:pt x="11193" y="14771"/>
                </a:lnTo>
                <a:lnTo>
                  <a:pt x="11071" y="14673"/>
                </a:lnTo>
                <a:lnTo>
                  <a:pt x="10901" y="14576"/>
                </a:lnTo>
                <a:lnTo>
                  <a:pt x="10877" y="14600"/>
                </a:lnTo>
                <a:lnTo>
                  <a:pt x="10877" y="14625"/>
                </a:lnTo>
                <a:lnTo>
                  <a:pt x="10925" y="14819"/>
                </a:lnTo>
                <a:lnTo>
                  <a:pt x="10998" y="14990"/>
                </a:lnTo>
                <a:lnTo>
                  <a:pt x="11096" y="15135"/>
                </a:lnTo>
                <a:lnTo>
                  <a:pt x="11217" y="15281"/>
                </a:lnTo>
                <a:lnTo>
                  <a:pt x="11388" y="15525"/>
                </a:lnTo>
                <a:lnTo>
                  <a:pt x="11582" y="15744"/>
                </a:lnTo>
                <a:lnTo>
                  <a:pt x="11096" y="15914"/>
                </a:lnTo>
                <a:lnTo>
                  <a:pt x="11071" y="15865"/>
                </a:lnTo>
                <a:lnTo>
                  <a:pt x="11023" y="15841"/>
                </a:lnTo>
                <a:lnTo>
                  <a:pt x="10731" y="15598"/>
                </a:lnTo>
                <a:lnTo>
                  <a:pt x="10439" y="15330"/>
                </a:lnTo>
                <a:lnTo>
                  <a:pt x="10293" y="15233"/>
                </a:lnTo>
                <a:lnTo>
                  <a:pt x="10147" y="15111"/>
                </a:lnTo>
                <a:lnTo>
                  <a:pt x="9976" y="15014"/>
                </a:lnTo>
                <a:lnTo>
                  <a:pt x="9806" y="14965"/>
                </a:lnTo>
                <a:lnTo>
                  <a:pt x="9782" y="14965"/>
                </a:lnTo>
                <a:lnTo>
                  <a:pt x="9782" y="14990"/>
                </a:lnTo>
                <a:lnTo>
                  <a:pt x="9976" y="15281"/>
                </a:lnTo>
                <a:lnTo>
                  <a:pt x="10220" y="15549"/>
                </a:lnTo>
                <a:lnTo>
                  <a:pt x="10463" y="15817"/>
                </a:lnTo>
                <a:lnTo>
                  <a:pt x="10585" y="15938"/>
                </a:lnTo>
                <a:lnTo>
                  <a:pt x="10731" y="16036"/>
                </a:lnTo>
                <a:lnTo>
                  <a:pt x="10122" y="16182"/>
                </a:lnTo>
                <a:lnTo>
                  <a:pt x="10074" y="16133"/>
                </a:lnTo>
                <a:lnTo>
                  <a:pt x="10001" y="16109"/>
                </a:lnTo>
                <a:lnTo>
                  <a:pt x="9903" y="16060"/>
                </a:lnTo>
                <a:lnTo>
                  <a:pt x="9830" y="16011"/>
                </a:lnTo>
                <a:lnTo>
                  <a:pt x="9684" y="15890"/>
                </a:lnTo>
                <a:lnTo>
                  <a:pt x="9587" y="15719"/>
                </a:lnTo>
                <a:lnTo>
                  <a:pt x="9465" y="15549"/>
                </a:lnTo>
                <a:lnTo>
                  <a:pt x="9368" y="15379"/>
                </a:lnTo>
                <a:lnTo>
                  <a:pt x="9246" y="15257"/>
                </a:lnTo>
                <a:lnTo>
                  <a:pt x="9125" y="15160"/>
                </a:lnTo>
                <a:lnTo>
                  <a:pt x="8954" y="15063"/>
                </a:lnTo>
                <a:lnTo>
                  <a:pt x="8930" y="15087"/>
                </a:lnTo>
                <a:lnTo>
                  <a:pt x="8979" y="15160"/>
                </a:lnTo>
                <a:lnTo>
                  <a:pt x="9027" y="15257"/>
                </a:lnTo>
                <a:lnTo>
                  <a:pt x="9076" y="15476"/>
                </a:lnTo>
                <a:lnTo>
                  <a:pt x="9173" y="15695"/>
                </a:lnTo>
                <a:lnTo>
                  <a:pt x="9295" y="15914"/>
                </a:lnTo>
                <a:lnTo>
                  <a:pt x="9417" y="16109"/>
                </a:lnTo>
                <a:lnTo>
                  <a:pt x="9587" y="16279"/>
                </a:lnTo>
                <a:lnTo>
                  <a:pt x="9222" y="16328"/>
                </a:lnTo>
                <a:lnTo>
                  <a:pt x="8857" y="16352"/>
                </a:lnTo>
                <a:lnTo>
                  <a:pt x="8857" y="16328"/>
                </a:lnTo>
                <a:lnTo>
                  <a:pt x="8808" y="16255"/>
                </a:lnTo>
                <a:lnTo>
                  <a:pt x="8760" y="16182"/>
                </a:lnTo>
                <a:lnTo>
                  <a:pt x="8638" y="16060"/>
                </a:lnTo>
                <a:lnTo>
                  <a:pt x="8516" y="15865"/>
                </a:lnTo>
                <a:lnTo>
                  <a:pt x="8419" y="15622"/>
                </a:lnTo>
                <a:lnTo>
                  <a:pt x="8346" y="15452"/>
                </a:lnTo>
                <a:lnTo>
                  <a:pt x="8273" y="15281"/>
                </a:lnTo>
                <a:lnTo>
                  <a:pt x="8224" y="15208"/>
                </a:lnTo>
                <a:lnTo>
                  <a:pt x="8151" y="15135"/>
                </a:lnTo>
                <a:lnTo>
                  <a:pt x="8078" y="15087"/>
                </a:lnTo>
                <a:lnTo>
                  <a:pt x="7981" y="15038"/>
                </a:lnTo>
                <a:lnTo>
                  <a:pt x="7957" y="15063"/>
                </a:lnTo>
                <a:lnTo>
                  <a:pt x="7932" y="15160"/>
                </a:lnTo>
                <a:lnTo>
                  <a:pt x="7957" y="15306"/>
                </a:lnTo>
                <a:lnTo>
                  <a:pt x="7981" y="15476"/>
                </a:lnTo>
                <a:lnTo>
                  <a:pt x="8005" y="15671"/>
                </a:lnTo>
                <a:lnTo>
                  <a:pt x="8078" y="15841"/>
                </a:lnTo>
                <a:lnTo>
                  <a:pt x="8151" y="16036"/>
                </a:lnTo>
                <a:lnTo>
                  <a:pt x="8249" y="16206"/>
                </a:lnTo>
                <a:lnTo>
                  <a:pt x="8346" y="16352"/>
                </a:lnTo>
                <a:lnTo>
                  <a:pt x="7835" y="16328"/>
                </a:lnTo>
                <a:lnTo>
                  <a:pt x="7762" y="16230"/>
                </a:lnTo>
                <a:lnTo>
                  <a:pt x="7689" y="16109"/>
                </a:lnTo>
                <a:lnTo>
                  <a:pt x="7640" y="15987"/>
                </a:lnTo>
                <a:lnTo>
                  <a:pt x="7567" y="15719"/>
                </a:lnTo>
                <a:lnTo>
                  <a:pt x="7446" y="15330"/>
                </a:lnTo>
                <a:lnTo>
                  <a:pt x="7373" y="15135"/>
                </a:lnTo>
                <a:lnTo>
                  <a:pt x="7300" y="15063"/>
                </a:lnTo>
                <a:lnTo>
                  <a:pt x="7227" y="14990"/>
                </a:lnTo>
                <a:lnTo>
                  <a:pt x="7178" y="14990"/>
                </a:lnTo>
                <a:lnTo>
                  <a:pt x="7154" y="15038"/>
                </a:lnTo>
                <a:lnTo>
                  <a:pt x="7129" y="15135"/>
                </a:lnTo>
                <a:lnTo>
                  <a:pt x="7129" y="15233"/>
                </a:lnTo>
                <a:lnTo>
                  <a:pt x="7154" y="15452"/>
                </a:lnTo>
                <a:lnTo>
                  <a:pt x="7202" y="15695"/>
                </a:lnTo>
                <a:lnTo>
                  <a:pt x="7275" y="15890"/>
                </a:lnTo>
                <a:lnTo>
                  <a:pt x="7324" y="16084"/>
                </a:lnTo>
                <a:lnTo>
                  <a:pt x="7397" y="16279"/>
                </a:lnTo>
                <a:lnTo>
                  <a:pt x="6740" y="16157"/>
                </a:lnTo>
                <a:lnTo>
                  <a:pt x="6691" y="15963"/>
                </a:lnTo>
                <a:lnTo>
                  <a:pt x="6618" y="15792"/>
                </a:lnTo>
                <a:lnTo>
                  <a:pt x="6521" y="15598"/>
                </a:lnTo>
                <a:lnTo>
                  <a:pt x="6472" y="15427"/>
                </a:lnTo>
                <a:lnTo>
                  <a:pt x="6399" y="15135"/>
                </a:lnTo>
                <a:lnTo>
                  <a:pt x="6351" y="14990"/>
                </a:lnTo>
                <a:lnTo>
                  <a:pt x="6278" y="14892"/>
                </a:lnTo>
                <a:lnTo>
                  <a:pt x="6253" y="14868"/>
                </a:lnTo>
                <a:lnTo>
                  <a:pt x="6205" y="14917"/>
                </a:lnTo>
                <a:lnTo>
                  <a:pt x="6156" y="14941"/>
                </a:lnTo>
                <a:lnTo>
                  <a:pt x="6107" y="15063"/>
                </a:lnTo>
                <a:lnTo>
                  <a:pt x="6083" y="15208"/>
                </a:lnTo>
                <a:lnTo>
                  <a:pt x="6107" y="15354"/>
                </a:lnTo>
                <a:lnTo>
                  <a:pt x="6156" y="15549"/>
                </a:lnTo>
                <a:lnTo>
                  <a:pt x="6205" y="15719"/>
                </a:lnTo>
                <a:lnTo>
                  <a:pt x="6326" y="16060"/>
                </a:lnTo>
                <a:lnTo>
                  <a:pt x="6326" y="16060"/>
                </a:lnTo>
                <a:lnTo>
                  <a:pt x="5742" y="15865"/>
                </a:lnTo>
                <a:lnTo>
                  <a:pt x="5742" y="15792"/>
                </a:lnTo>
                <a:lnTo>
                  <a:pt x="5694" y="15719"/>
                </a:lnTo>
                <a:lnTo>
                  <a:pt x="5621" y="15622"/>
                </a:lnTo>
                <a:lnTo>
                  <a:pt x="5572" y="15549"/>
                </a:lnTo>
                <a:lnTo>
                  <a:pt x="5523" y="15379"/>
                </a:lnTo>
                <a:lnTo>
                  <a:pt x="5450" y="15014"/>
                </a:lnTo>
                <a:lnTo>
                  <a:pt x="5377" y="14819"/>
                </a:lnTo>
                <a:lnTo>
                  <a:pt x="5329" y="14698"/>
                </a:lnTo>
                <a:lnTo>
                  <a:pt x="5280" y="14673"/>
                </a:lnTo>
                <a:lnTo>
                  <a:pt x="5231" y="14698"/>
                </a:lnTo>
                <a:lnTo>
                  <a:pt x="5183" y="14746"/>
                </a:lnTo>
                <a:lnTo>
                  <a:pt x="5158" y="14795"/>
                </a:lnTo>
                <a:lnTo>
                  <a:pt x="5110" y="14941"/>
                </a:lnTo>
                <a:lnTo>
                  <a:pt x="5110" y="15111"/>
                </a:lnTo>
                <a:lnTo>
                  <a:pt x="5110" y="15257"/>
                </a:lnTo>
                <a:lnTo>
                  <a:pt x="5134" y="15452"/>
                </a:lnTo>
                <a:lnTo>
                  <a:pt x="5207" y="15646"/>
                </a:lnTo>
                <a:lnTo>
                  <a:pt x="5207" y="15646"/>
                </a:lnTo>
                <a:lnTo>
                  <a:pt x="4769" y="15452"/>
                </a:lnTo>
                <a:lnTo>
                  <a:pt x="4721" y="15233"/>
                </a:lnTo>
                <a:lnTo>
                  <a:pt x="4672" y="15014"/>
                </a:lnTo>
                <a:lnTo>
                  <a:pt x="4623" y="14771"/>
                </a:lnTo>
                <a:lnTo>
                  <a:pt x="4599" y="14503"/>
                </a:lnTo>
                <a:lnTo>
                  <a:pt x="4575" y="14479"/>
                </a:lnTo>
                <a:lnTo>
                  <a:pt x="4502" y="14479"/>
                </a:lnTo>
                <a:lnTo>
                  <a:pt x="4453" y="14552"/>
                </a:lnTo>
                <a:lnTo>
                  <a:pt x="4404" y="14649"/>
                </a:lnTo>
                <a:lnTo>
                  <a:pt x="4380" y="14819"/>
                </a:lnTo>
                <a:lnTo>
                  <a:pt x="4356" y="15038"/>
                </a:lnTo>
                <a:lnTo>
                  <a:pt x="4380" y="15257"/>
                </a:lnTo>
                <a:lnTo>
                  <a:pt x="4112" y="15111"/>
                </a:lnTo>
                <a:lnTo>
                  <a:pt x="4112" y="15063"/>
                </a:lnTo>
                <a:lnTo>
                  <a:pt x="4088" y="14990"/>
                </a:lnTo>
                <a:lnTo>
                  <a:pt x="4064" y="14892"/>
                </a:lnTo>
                <a:lnTo>
                  <a:pt x="4039" y="14795"/>
                </a:lnTo>
                <a:lnTo>
                  <a:pt x="4039" y="14552"/>
                </a:lnTo>
                <a:lnTo>
                  <a:pt x="4039" y="14333"/>
                </a:lnTo>
                <a:lnTo>
                  <a:pt x="4015" y="14235"/>
                </a:lnTo>
                <a:lnTo>
                  <a:pt x="3966" y="14138"/>
                </a:lnTo>
                <a:lnTo>
                  <a:pt x="3942" y="14114"/>
                </a:lnTo>
                <a:lnTo>
                  <a:pt x="3893" y="14114"/>
                </a:lnTo>
                <a:lnTo>
                  <a:pt x="3796" y="14235"/>
                </a:lnTo>
                <a:lnTo>
                  <a:pt x="3747" y="14381"/>
                </a:lnTo>
                <a:lnTo>
                  <a:pt x="3723" y="14527"/>
                </a:lnTo>
                <a:lnTo>
                  <a:pt x="3723" y="14649"/>
                </a:lnTo>
                <a:lnTo>
                  <a:pt x="3723" y="14868"/>
                </a:lnTo>
                <a:lnTo>
                  <a:pt x="3382" y="14649"/>
                </a:lnTo>
                <a:lnTo>
                  <a:pt x="3407" y="14600"/>
                </a:lnTo>
                <a:lnTo>
                  <a:pt x="3407" y="14503"/>
                </a:lnTo>
                <a:lnTo>
                  <a:pt x="3407" y="14406"/>
                </a:lnTo>
                <a:lnTo>
                  <a:pt x="3382" y="14211"/>
                </a:lnTo>
                <a:lnTo>
                  <a:pt x="3382" y="14065"/>
                </a:lnTo>
                <a:lnTo>
                  <a:pt x="3358" y="13968"/>
                </a:lnTo>
                <a:lnTo>
                  <a:pt x="3334" y="13919"/>
                </a:lnTo>
                <a:lnTo>
                  <a:pt x="3309" y="13870"/>
                </a:lnTo>
                <a:lnTo>
                  <a:pt x="3261" y="13870"/>
                </a:lnTo>
                <a:lnTo>
                  <a:pt x="3188" y="13919"/>
                </a:lnTo>
                <a:lnTo>
                  <a:pt x="3139" y="13992"/>
                </a:lnTo>
                <a:lnTo>
                  <a:pt x="3115" y="14089"/>
                </a:lnTo>
                <a:lnTo>
                  <a:pt x="3090" y="14187"/>
                </a:lnTo>
                <a:lnTo>
                  <a:pt x="3066" y="14406"/>
                </a:lnTo>
                <a:lnTo>
                  <a:pt x="2725" y="14114"/>
                </a:lnTo>
                <a:lnTo>
                  <a:pt x="2750" y="14041"/>
                </a:lnTo>
                <a:lnTo>
                  <a:pt x="2725" y="13919"/>
                </a:lnTo>
                <a:lnTo>
                  <a:pt x="2701" y="13797"/>
                </a:lnTo>
                <a:lnTo>
                  <a:pt x="2725" y="13627"/>
                </a:lnTo>
                <a:lnTo>
                  <a:pt x="2725" y="13481"/>
                </a:lnTo>
                <a:lnTo>
                  <a:pt x="2701" y="13408"/>
                </a:lnTo>
                <a:lnTo>
                  <a:pt x="2652" y="13384"/>
                </a:lnTo>
                <a:lnTo>
                  <a:pt x="2579" y="13384"/>
                </a:lnTo>
                <a:lnTo>
                  <a:pt x="2506" y="13432"/>
                </a:lnTo>
                <a:lnTo>
                  <a:pt x="2433" y="13578"/>
                </a:lnTo>
                <a:lnTo>
                  <a:pt x="2385" y="13773"/>
                </a:lnTo>
                <a:lnTo>
                  <a:pt x="2117" y="13505"/>
                </a:lnTo>
                <a:lnTo>
                  <a:pt x="2117" y="13481"/>
                </a:lnTo>
                <a:lnTo>
                  <a:pt x="2166" y="13432"/>
                </a:lnTo>
                <a:lnTo>
                  <a:pt x="2190" y="13359"/>
                </a:lnTo>
                <a:lnTo>
                  <a:pt x="2214" y="13213"/>
                </a:lnTo>
                <a:lnTo>
                  <a:pt x="2214" y="13116"/>
                </a:lnTo>
                <a:lnTo>
                  <a:pt x="2190" y="13019"/>
                </a:lnTo>
                <a:lnTo>
                  <a:pt x="2166" y="12970"/>
                </a:lnTo>
                <a:lnTo>
                  <a:pt x="2093" y="12921"/>
                </a:lnTo>
                <a:lnTo>
                  <a:pt x="2020" y="12946"/>
                </a:lnTo>
                <a:lnTo>
                  <a:pt x="1971" y="12994"/>
                </a:lnTo>
                <a:lnTo>
                  <a:pt x="1922" y="13067"/>
                </a:lnTo>
                <a:lnTo>
                  <a:pt x="1898" y="13165"/>
                </a:lnTo>
                <a:lnTo>
                  <a:pt x="1874" y="13213"/>
                </a:lnTo>
                <a:lnTo>
                  <a:pt x="1533" y="12751"/>
                </a:lnTo>
                <a:lnTo>
                  <a:pt x="1217" y="12264"/>
                </a:lnTo>
                <a:lnTo>
                  <a:pt x="925" y="11753"/>
                </a:lnTo>
                <a:lnTo>
                  <a:pt x="657" y="11218"/>
                </a:lnTo>
                <a:lnTo>
                  <a:pt x="827" y="11340"/>
                </a:lnTo>
                <a:lnTo>
                  <a:pt x="998" y="11461"/>
                </a:lnTo>
                <a:lnTo>
                  <a:pt x="1363" y="11680"/>
                </a:lnTo>
                <a:lnTo>
                  <a:pt x="1728" y="11875"/>
                </a:lnTo>
                <a:lnTo>
                  <a:pt x="2044" y="12021"/>
                </a:lnTo>
                <a:lnTo>
                  <a:pt x="2409" y="12167"/>
                </a:lnTo>
                <a:lnTo>
                  <a:pt x="2798" y="12289"/>
                </a:lnTo>
                <a:lnTo>
                  <a:pt x="3188" y="12410"/>
                </a:lnTo>
                <a:lnTo>
                  <a:pt x="3577" y="12483"/>
                </a:lnTo>
                <a:lnTo>
                  <a:pt x="3966" y="12556"/>
                </a:lnTo>
                <a:lnTo>
                  <a:pt x="4380" y="12581"/>
                </a:lnTo>
                <a:lnTo>
                  <a:pt x="4769" y="12605"/>
                </a:lnTo>
                <a:lnTo>
                  <a:pt x="5183" y="12629"/>
                </a:lnTo>
                <a:lnTo>
                  <a:pt x="5572" y="12605"/>
                </a:lnTo>
                <a:lnTo>
                  <a:pt x="5961" y="12581"/>
                </a:lnTo>
                <a:lnTo>
                  <a:pt x="6351" y="12508"/>
                </a:lnTo>
                <a:lnTo>
                  <a:pt x="6716" y="12435"/>
                </a:lnTo>
                <a:lnTo>
                  <a:pt x="7105" y="12337"/>
                </a:lnTo>
                <a:lnTo>
                  <a:pt x="7494" y="12216"/>
                </a:lnTo>
                <a:lnTo>
                  <a:pt x="7859" y="12094"/>
                </a:lnTo>
                <a:lnTo>
                  <a:pt x="8224" y="11924"/>
                </a:lnTo>
                <a:lnTo>
                  <a:pt x="8565" y="11753"/>
                </a:lnTo>
                <a:lnTo>
                  <a:pt x="8930" y="11559"/>
                </a:lnTo>
                <a:lnTo>
                  <a:pt x="9271" y="11364"/>
                </a:lnTo>
                <a:lnTo>
                  <a:pt x="9587" y="11145"/>
                </a:lnTo>
                <a:lnTo>
                  <a:pt x="9903" y="10902"/>
                </a:lnTo>
                <a:lnTo>
                  <a:pt x="10195" y="10658"/>
                </a:lnTo>
                <a:lnTo>
                  <a:pt x="10487" y="10391"/>
                </a:lnTo>
                <a:lnTo>
                  <a:pt x="10755" y="10123"/>
                </a:lnTo>
                <a:lnTo>
                  <a:pt x="11023" y="9831"/>
                </a:lnTo>
                <a:lnTo>
                  <a:pt x="11242" y="9539"/>
                </a:lnTo>
                <a:lnTo>
                  <a:pt x="11461" y="9247"/>
                </a:lnTo>
                <a:lnTo>
                  <a:pt x="11655" y="8931"/>
                </a:lnTo>
                <a:lnTo>
                  <a:pt x="11850" y="8590"/>
                </a:lnTo>
                <a:lnTo>
                  <a:pt x="11996" y="8249"/>
                </a:lnTo>
                <a:lnTo>
                  <a:pt x="12142" y="7884"/>
                </a:lnTo>
                <a:lnTo>
                  <a:pt x="12288" y="7519"/>
                </a:lnTo>
                <a:lnTo>
                  <a:pt x="12385" y="7154"/>
                </a:lnTo>
                <a:lnTo>
                  <a:pt x="12483" y="6790"/>
                </a:lnTo>
                <a:lnTo>
                  <a:pt x="12556" y="6425"/>
                </a:lnTo>
                <a:lnTo>
                  <a:pt x="12629" y="6035"/>
                </a:lnTo>
                <a:lnTo>
                  <a:pt x="12653" y="5670"/>
                </a:lnTo>
                <a:lnTo>
                  <a:pt x="12677" y="5281"/>
                </a:lnTo>
                <a:lnTo>
                  <a:pt x="12677" y="4916"/>
                </a:lnTo>
                <a:lnTo>
                  <a:pt x="12677" y="4551"/>
                </a:lnTo>
                <a:lnTo>
                  <a:pt x="12629" y="4210"/>
                </a:lnTo>
                <a:lnTo>
                  <a:pt x="12580" y="3870"/>
                </a:lnTo>
                <a:lnTo>
                  <a:pt x="12483" y="3529"/>
                </a:lnTo>
                <a:lnTo>
                  <a:pt x="12385" y="3213"/>
                </a:lnTo>
                <a:lnTo>
                  <a:pt x="12142" y="2580"/>
                </a:lnTo>
                <a:lnTo>
                  <a:pt x="11874" y="1947"/>
                </a:lnTo>
                <a:lnTo>
                  <a:pt x="11558" y="1242"/>
                </a:lnTo>
                <a:lnTo>
                  <a:pt x="11388" y="877"/>
                </a:lnTo>
                <a:lnTo>
                  <a:pt x="11169" y="536"/>
                </a:lnTo>
                <a:close/>
                <a:moveTo>
                  <a:pt x="10706" y="1"/>
                </a:moveTo>
                <a:lnTo>
                  <a:pt x="10609" y="25"/>
                </a:lnTo>
                <a:lnTo>
                  <a:pt x="10560" y="49"/>
                </a:lnTo>
                <a:lnTo>
                  <a:pt x="10512" y="98"/>
                </a:lnTo>
                <a:lnTo>
                  <a:pt x="10487" y="171"/>
                </a:lnTo>
                <a:lnTo>
                  <a:pt x="10463" y="195"/>
                </a:lnTo>
                <a:lnTo>
                  <a:pt x="10414" y="268"/>
                </a:lnTo>
                <a:lnTo>
                  <a:pt x="10414" y="317"/>
                </a:lnTo>
                <a:lnTo>
                  <a:pt x="10414" y="390"/>
                </a:lnTo>
                <a:lnTo>
                  <a:pt x="10439" y="439"/>
                </a:lnTo>
                <a:lnTo>
                  <a:pt x="10487" y="487"/>
                </a:lnTo>
                <a:lnTo>
                  <a:pt x="10536" y="512"/>
                </a:lnTo>
                <a:lnTo>
                  <a:pt x="10585" y="536"/>
                </a:lnTo>
                <a:lnTo>
                  <a:pt x="10658" y="536"/>
                </a:lnTo>
                <a:lnTo>
                  <a:pt x="10779" y="682"/>
                </a:lnTo>
                <a:lnTo>
                  <a:pt x="10925" y="852"/>
                </a:lnTo>
                <a:lnTo>
                  <a:pt x="11023" y="1047"/>
                </a:lnTo>
                <a:lnTo>
                  <a:pt x="11144" y="1266"/>
                </a:lnTo>
                <a:lnTo>
                  <a:pt x="11315" y="1680"/>
                </a:lnTo>
                <a:lnTo>
                  <a:pt x="11485" y="2045"/>
                </a:lnTo>
                <a:lnTo>
                  <a:pt x="11728" y="2604"/>
                </a:lnTo>
                <a:lnTo>
                  <a:pt x="11947" y="3188"/>
                </a:lnTo>
                <a:lnTo>
                  <a:pt x="12045" y="3480"/>
                </a:lnTo>
                <a:lnTo>
                  <a:pt x="12142" y="3772"/>
                </a:lnTo>
                <a:lnTo>
                  <a:pt x="12215" y="4064"/>
                </a:lnTo>
                <a:lnTo>
                  <a:pt x="12264" y="4381"/>
                </a:lnTo>
                <a:lnTo>
                  <a:pt x="12288" y="4721"/>
                </a:lnTo>
                <a:lnTo>
                  <a:pt x="12288" y="5062"/>
                </a:lnTo>
                <a:lnTo>
                  <a:pt x="12288" y="5403"/>
                </a:lnTo>
                <a:lnTo>
                  <a:pt x="12264" y="5768"/>
                </a:lnTo>
                <a:lnTo>
                  <a:pt x="12215" y="6108"/>
                </a:lnTo>
                <a:lnTo>
                  <a:pt x="12166" y="6473"/>
                </a:lnTo>
                <a:lnTo>
                  <a:pt x="12069" y="6814"/>
                </a:lnTo>
                <a:lnTo>
                  <a:pt x="11996" y="7154"/>
                </a:lnTo>
                <a:lnTo>
                  <a:pt x="11874" y="7495"/>
                </a:lnTo>
                <a:lnTo>
                  <a:pt x="11753" y="7836"/>
                </a:lnTo>
                <a:lnTo>
                  <a:pt x="11607" y="8152"/>
                </a:lnTo>
                <a:lnTo>
                  <a:pt x="11461" y="8493"/>
                </a:lnTo>
                <a:lnTo>
                  <a:pt x="11290" y="8785"/>
                </a:lnTo>
                <a:lnTo>
                  <a:pt x="11096" y="9077"/>
                </a:lnTo>
                <a:lnTo>
                  <a:pt x="10901" y="9369"/>
                </a:lnTo>
                <a:lnTo>
                  <a:pt x="10682" y="9636"/>
                </a:lnTo>
                <a:lnTo>
                  <a:pt x="10463" y="9880"/>
                </a:lnTo>
                <a:lnTo>
                  <a:pt x="10220" y="10123"/>
                </a:lnTo>
                <a:lnTo>
                  <a:pt x="9952" y="10342"/>
                </a:lnTo>
                <a:lnTo>
                  <a:pt x="9684" y="10537"/>
                </a:lnTo>
                <a:lnTo>
                  <a:pt x="9125" y="10902"/>
                </a:lnTo>
                <a:lnTo>
                  <a:pt x="8516" y="11218"/>
                </a:lnTo>
                <a:lnTo>
                  <a:pt x="7884" y="11534"/>
                </a:lnTo>
                <a:lnTo>
                  <a:pt x="7543" y="11680"/>
                </a:lnTo>
                <a:lnTo>
                  <a:pt x="7202" y="11802"/>
                </a:lnTo>
                <a:lnTo>
                  <a:pt x="6862" y="11899"/>
                </a:lnTo>
                <a:lnTo>
                  <a:pt x="6521" y="11997"/>
                </a:lnTo>
                <a:lnTo>
                  <a:pt x="6156" y="12045"/>
                </a:lnTo>
                <a:lnTo>
                  <a:pt x="5791" y="12118"/>
                </a:lnTo>
                <a:lnTo>
                  <a:pt x="5426" y="12143"/>
                </a:lnTo>
                <a:lnTo>
                  <a:pt x="4696" y="12143"/>
                </a:lnTo>
                <a:lnTo>
                  <a:pt x="4331" y="12094"/>
                </a:lnTo>
                <a:lnTo>
                  <a:pt x="3966" y="12045"/>
                </a:lnTo>
                <a:lnTo>
                  <a:pt x="3601" y="11997"/>
                </a:lnTo>
                <a:lnTo>
                  <a:pt x="2896" y="11826"/>
                </a:lnTo>
                <a:lnTo>
                  <a:pt x="2555" y="11729"/>
                </a:lnTo>
                <a:lnTo>
                  <a:pt x="2239" y="11607"/>
                </a:lnTo>
                <a:lnTo>
                  <a:pt x="1922" y="11461"/>
                </a:lnTo>
                <a:lnTo>
                  <a:pt x="1630" y="11291"/>
                </a:lnTo>
                <a:lnTo>
                  <a:pt x="1338" y="11145"/>
                </a:lnTo>
                <a:lnTo>
                  <a:pt x="998" y="10950"/>
                </a:lnTo>
                <a:lnTo>
                  <a:pt x="852" y="10829"/>
                </a:lnTo>
                <a:lnTo>
                  <a:pt x="730" y="10707"/>
                </a:lnTo>
                <a:lnTo>
                  <a:pt x="633" y="10585"/>
                </a:lnTo>
                <a:lnTo>
                  <a:pt x="584" y="10415"/>
                </a:lnTo>
                <a:lnTo>
                  <a:pt x="560" y="10366"/>
                </a:lnTo>
                <a:lnTo>
                  <a:pt x="535" y="10342"/>
                </a:lnTo>
                <a:lnTo>
                  <a:pt x="462" y="10318"/>
                </a:lnTo>
                <a:lnTo>
                  <a:pt x="365" y="10342"/>
                </a:lnTo>
                <a:lnTo>
                  <a:pt x="316" y="10391"/>
                </a:lnTo>
                <a:lnTo>
                  <a:pt x="243" y="10366"/>
                </a:lnTo>
                <a:lnTo>
                  <a:pt x="146" y="10391"/>
                </a:lnTo>
                <a:lnTo>
                  <a:pt x="73" y="10439"/>
                </a:lnTo>
                <a:lnTo>
                  <a:pt x="0" y="10512"/>
                </a:lnTo>
                <a:lnTo>
                  <a:pt x="0" y="10561"/>
                </a:lnTo>
                <a:lnTo>
                  <a:pt x="0" y="10610"/>
                </a:lnTo>
                <a:lnTo>
                  <a:pt x="146" y="11048"/>
                </a:lnTo>
                <a:lnTo>
                  <a:pt x="316" y="11461"/>
                </a:lnTo>
                <a:lnTo>
                  <a:pt x="487" y="11875"/>
                </a:lnTo>
                <a:lnTo>
                  <a:pt x="681" y="12264"/>
                </a:lnTo>
                <a:lnTo>
                  <a:pt x="900" y="12629"/>
                </a:lnTo>
                <a:lnTo>
                  <a:pt x="1144" y="12994"/>
                </a:lnTo>
                <a:lnTo>
                  <a:pt x="1411" y="13359"/>
                </a:lnTo>
                <a:lnTo>
                  <a:pt x="1679" y="13676"/>
                </a:lnTo>
                <a:lnTo>
                  <a:pt x="1971" y="13992"/>
                </a:lnTo>
                <a:lnTo>
                  <a:pt x="2263" y="14308"/>
                </a:lnTo>
                <a:lnTo>
                  <a:pt x="2604" y="14600"/>
                </a:lnTo>
                <a:lnTo>
                  <a:pt x="2920" y="14868"/>
                </a:lnTo>
                <a:lnTo>
                  <a:pt x="3285" y="15135"/>
                </a:lnTo>
                <a:lnTo>
                  <a:pt x="3650" y="15379"/>
                </a:lnTo>
                <a:lnTo>
                  <a:pt x="4039" y="15598"/>
                </a:lnTo>
                <a:lnTo>
                  <a:pt x="4429" y="15817"/>
                </a:lnTo>
                <a:lnTo>
                  <a:pt x="4866" y="16036"/>
                </a:lnTo>
                <a:lnTo>
                  <a:pt x="5280" y="16230"/>
                </a:lnTo>
                <a:lnTo>
                  <a:pt x="5718" y="16376"/>
                </a:lnTo>
                <a:lnTo>
                  <a:pt x="6156" y="16522"/>
                </a:lnTo>
                <a:lnTo>
                  <a:pt x="6618" y="16644"/>
                </a:lnTo>
                <a:lnTo>
                  <a:pt x="7056" y="16717"/>
                </a:lnTo>
                <a:lnTo>
                  <a:pt x="7494" y="16790"/>
                </a:lnTo>
                <a:lnTo>
                  <a:pt x="7957" y="16839"/>
                </a:lnTo>
                <a:lnTo>
                  <a:pt x="8857" y="16839"/>
                </a:lnTo>
                <a:lnTo>
                  <a:pt x="9319" y="16814"/>
                </a:lnTo>
                <a:lnTo>
                  <a:pt x="9757" y="16741"/>
                </a:lnTo>
                <a:lnTo>
                  <a:pt x="10220" y="16668"/>
                </a:lnTo>
                <a:lnTo>
                  <a:pt x="10658" y="16571"/>
                </a:lnTo>
                <a:lnTo>
                  <a:pt x="11120" y="16425"/>
                </a:lnTo>
                <a:lnTo>
                  <a:pt x="11558" y="16279"/>
                </a:lnTo>
                <a:lnTo>
                  <a:pt x="11923" y="16133"/>
                </a:lnTo>
                <a:lnTo>
                  <a:pt x="12264" y="15987"/>
                </a:lnTo>
                <a:lnTo>
                  <a:pt x="12604" y="15817"/>
                </a:lnTo>
                <a:lnTo>
                  <a:pt x="12920" y="15622"/>
                </a:lnTo>
                <a:lnTo>
                  <a:pt x="13237" y="15427"/>
                </a:lnTo>
                <a:lnTo>
                  <a:pt x="13553" y="15208"/>
                </a:lnTo>
                <a:lnTo>
                  <a:pt x="13845" y="14990"/>
                </a:lnTo>
                <a:lnTo>
                  <a:pt x="14137" y="14746"/>
                </a:lnTo>
                <a:lnTo>
                  <a:pt x="14405" y="14479"/>
                </a:lnTo>
                <a:lnTo>
                  <a:pt x="14672" y="14211"/>
                </a:lnTo>
                <a:lnTo>
                  <a:pt x="14940" y="13943"/>
                </a:lnTo>
                <a:lnTo>
                  <a:pt x="15183" y="13651"/>
                </a:lnTo>
                <a:lnTo>
                  <a:pt x="15402" y="13359"/>
                </a:lnTo>
                <a:lnTo>
                  <a:pt x="15621" y="13043"/>
                </a:lnTo>
                <a:lnTo>
                  <a:pt x="15840" y="12727"/>
                </a:lnTo>
                <a:lnTo>
                  <a:pt x="16035" y="12410"/>
                </a:lnTo>
                <a:lnTo>
                  <a:pt x="16205" y="12070"/>
                </a:lnTo>
                <a:lnTo>
                  <a:pt x="16376" y="11705"/>
                </a:lnTo>
                <a:lnTo>
                  <a:pt x="16546" y="11340"/>
                </a:lnTo>
                <a:lnTo>
                  <a:pt x="16668" y="10975"/>
                </a:lnTo>
                <a:lnTo>
                  <a:pt x="16911" y="10220"/>
                </a:lnTo>
                <a:lnTo>
                  <a:pt x="17106" y="9466"/>
                </a:lnTo>
                <a:lnTo>
                  <a:pt x="17154" y="9101"/>
                </a:lnTo>
                <a:lnTo>
                  <a:pt x="17179" y="8663"/>
                </a:lnTo>
                <a:lnTo>
                  <a:pt x="17179" y="8176"/>
                </a:lnTo>
                <a:lnTo>
                  <a:pt x="17179" y="7665"/>
                </a:lnTo>
                <a:lnTo>
                  <a:pt x="17106" y="6717"/>
                </a:lnTo>
                <a:lnTo>
                  <a:pt x="17057" y="6352"/>
                </a:lnTo>
                <a:lnTo>
                  <a:pt x="17008" y="6108"/>
                </a:lnTo>
                <a:lnTo>
                  <a:pt x="16814" y="5524"/>
                </a:lnTo>
                <a:lnTo>
                  <a:pt x="16619" y="4965"/>
                </a:lnTo>
                <a:lnTo>
                  <a:pt x="16376" y="4429"/>
                </a:lnTo>
                <a:lnTo>
                  <a:pt x="16108" y="3918"/>
                </a:lnTo>
                <a:lnTo>
                  <a:pt x="15816" y="3432"/>
                </a:lnTo>
                <a:lnTo>
                  <a:pt x="15475" y="2969"/>
                </a:lnTo>
                <a:lnTo>
                  <a:pt x="15110" y="2507"/>
                </a:lnTo>
                <a:lnTo>
                  <a:pt x="14697" y="2093"/>
                </a:lnTo>
                <a:lnTo>
                  <a:pt x="14283" y="1704"/>
                </a:lnTo>
                <a:lnTo>
                  <a:pt x="13845" y="1363"/>
                </a:lnTo>
                <a:lnTo>
                  <a:pt x="13358" y="1023"/>
                </a:lnTo>
                <a:lnTo>
                  <a:pt x="12872" y="706"/>
                </a:lnTo>
                <a:lnTo>
                  <a:pt x="12361" y="439"/>
                </a:lnTo>
                <a:lnTo>
                  <a:pt x="12093" y="341"/>
                </a:lnTo>
                <a:lnTo>
                  <a:pt x="11826" y="244"/>
                </a:lnTo>
                <a:lnTo>
                  <a:pt x="11558" y="147"/>
                </a:lnTo>
                <a:lnTo>
                  <a:pt x="11266" y="98"/>
                </a:lnTo>
                <a:lnTo>
                  <a:pt x="10998" y="49"/>
                </a:lnTo>
                <a:lnTo>
                  <a:pt x="10706" y="1"/>
                </a:lnTo>
                <a:close/>
              </a:path>
            </a:pathLst>
          </a:custGeom>
          <a:solidFill>
            <a:srgbClr val="926940"/>
          </a:solidFill>
          <a:ln>
            <a:noFill/>
          </a:ln>
        </p:spPr>
        <p:txBody>
          <a:bodyPr wrap="square" lIns="91425" tIns="91425" rIns="91425" bIns="91425" anchor="ctr" anchorCtr="0">
            <a:noAutofit/>
          </a:bodyPr>
          <a:lstStyle/>
          <a:p>
            <a:pPr lvl="0">
              <a:spcBef>
                <a:spcPts val="0"/>
              </a:spcBef>
              <a:buNone/>
            </a:pPr>
            <a:endParaRPr/>
          </a:p>
        </p:txBody>
      </p:sp>
      <p:sp>
        <p:nvSpPr>
          <p:cNvPr id="85" name="Shape 85"/>
          <p:cNvSpPr/>
          <p:nvPr/>
        </p:nvSpPr>
        <p:spPr>
          <a:xfrm>
            <a:off x="5400650" y="1692801"/>
            <a:ext cx="738425" cy="727300"/>
          </a:xfrm>
          <a:custGeom>
            <a:avLst/>
            <a:gdLst/>
            <a:ahLst/>
            <a:cxnLst/>
            <a:rect l="0" t="0" r="0" b="0"/>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926940"/>
          </a:solidFill>
          <a:ln>
            <a:noFill/>
          </a:ln>
        </p:spPr>
        <p:txBody>
          <a:bodyPr wrap="square" lIns="91425" tIns="91425" rIns="91425" bIns="91425" anchor="ctr" anchorCtr="0">
            <a:noAutofit/>
          </a:bodyPr>
          <a:lstStyle/>
          <a:p>
            <a:pPr lvl="0">
              <a:spcBef>
                <a:spcPts val="0"/>
              </a:spcBef>
              <a:buNone/>
            </a:pPr>
            <a:endParaRPr/>
          </a:p>
        </p:txBody>
      </p:sp>
      <p:sp>
        <p:nvSpPr>
          <p:cNvPr id="86" name="Shape 86"/>
          <p:cNvSpPr/>
          <p:nvPr/>
        </p:nvSpPr>
        <p:spPr>
          <a:xfrm>
            <a:off x="3952585" y="1340674"/>
            <a:ext cx="886368" cy="893062"/>
          </a:xfrm>
          <a:custGeom>
            <a:avLst/>
            <a:gdLst/>
            <a:ahLst/>
            <a:cxnLst/>
            <a:rect l="0" t="0" r="0" b="0"/>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926940"/>
          </a:solidFill>
          <a:ln>
            <a:noFill/>
          </a:ln>
        </p:spPr>
        <p:txBody>
          <a:bodyPr wrap="square" lIns="91425" tIns="91425" rIns="91425" bIns="91425" anchor="ctr" anchorCtr="0">
            <a:noAutofit/>
          </a:bodyPr>
          <a:lstStyle/>
          <a:p>
            <a:pPr lvl="0">
              <a:spcBef>
                <a:spcPts val="0"/>
              </a:spcBef>
              <a:buNone/>
            </a:pPr>
            <a:endParaRPr/>
          </a:p>
        </p:txBody>
      </p:sp>
      <p:sp>
        <p:nvSpPr>
          <p:cNvPr id="87" name="Shape 87"/>
          <p:cNvSpPr/>
          <p:nvPr/>
        </p:nvSpPr>
        <p:spPr>
          <a:xfrm>
            <a:off x="3083581" y="2279249"/>
            <a:ext cx="307307" cy="298624"/>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926940"/>
          </a:solidFill>
          <a:ln>
            <a:noFill/>
          </a:ln>
        </p:spPr>
        <p:txBody>
          <a:bodyPr wrap="square" lIns="91425" tIns="91425" rIns="91425" bIns="91425" anchor="ctr" anchorCtr="0">
            <a:noAutofit/>
          </a:bodyPr>
          <a:lstStyle/>
          <a:p>
            <a:pPr lvl="0">
              <a:spcBef>
                <a:spcPts val="0"/>
              </a:spcBef>
              <a:buNone/>
            </a:pPr>
            <a:endParaRPr/>
          </a:p>
        </p:txBody>
      </p:sp>
      <p:sp>
        <p:nvSpPr>
          <p:cNvPr id="88" name="Shape 88"/>
          <p:cNvSpPr/>
          <p:nvPr/>
        </p:nvSpPr>
        <p:spPr>
          <a:xfrm>
            <a:off x="6039607" y="1191362"/>
            <a:ext cx="307307" cy="298624"/>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926940"/>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767B6B-52D5-4A68-BECD-9F0E1B0652FC}"/>
              </a:ext>
            </a:extLst>
          </p:cNvPr>
          <p:cNvSpPr txBox="1"/>
          <p:nvPr/>
        </p:nvSpPr>
        <p:spPr>
          <a:xfrm>
            <a:off x="1348740" y="914400"/>
            <a:ext cx="6042660" cy="3616375"/>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accent6">
                    <a:lumMod val="75000"/>
                  </a:schemeClr>
                </a:solidFill>
                <a:latin typeface="Cinzel" panose="020B0604020202020204" charset="0"/>
              </a:rPr>
              <a:t>Expanding the user interaction to Multi-user platform wherein users will be able to view what other people have commented and can share their opinion too.</a:t>
            </a:r>
          </a:p>
          <a:p>
            <a:pPr marL="285750" indent="-285750">
              <a:buFont typeface="Wingdings" panose="05000000000000000000" pitchFamily="2" charset="2"/>
              <a:buChar char="Ø"/>
            </a:pPr>
            <a:r>
              <a:rPr lang="en-IN" dirty="0">
                <a:solidFill>
                  <a:schemeClr val="accent6">
                    <a:lumMod val="75000"/>
                  </a:schemeClr>
                </a:solidFill>
                <a:latin typeface="Cinzel" panose="020B0604020202020204" charset="0"/>
              </a:rPr>
              <a:t>A more refined suggestions/search tool that will suggest all possible related websites in real time.</a:t>
            </a:r>
          </a:p>
          <a:p>
            <a:pPr marL="285750" indent="-285750">
              <a:buFont typeface="Wingdings" panose="05000000000000000000" pitchFamily="2" charset="2"/>
              <a:buChar char="Ø"/>
            </a:pPr>
            <a:r>
              <a:rPr lang="en-IN" dirty="0">
                <a:solidFill>
                  <a:schemeClr val="accent6">
                    <a:lumMod val="75000"/>
                  </a:schemeClr>
                </a:solidFill>
                <a:latin typeface="Cinzel" panose="020B0604020202020204" charset="0"/>
              </a:rPr>
              <a:t>Using the database created when a user signs up and using that to further website’s reach by sending a monthly newsletter to the emails.</a:t>
            </a:r>
          </a:p>
          <a:p>
            <a:pPr marL="285750" indent="-285750">
              <a:buFont typeface="Wingdings" panose="05000000000000000000" pitchFamily="2" charset="2"/>
              <a:buChar char="Ø"/>
            </a:pPr>
            <a:r>
              <a:rPr lang="en-IN" dirty="0">
                <a:solidFill>
                  <a:schemeClr val="accent6">
                    <a:lumMod val="75000"/>
                  </a:schemeClr>
                </a:solidFill>
                <a:latin typeface="Cinzel" panose="020B0604020202020204" charset="0"/>
              </a:rPr>
              <a:t>Making the website compatible with all browsers and screen widths.</a:t>
            </a:r>
          </a:p>
          <a:p>
            <a:pPr marL="285750" indent="-285750">
              <a:buFont typeface="Wingdings" panose="05000000000000000000" pitchFamily="2" charset="2"/>
              <a:buChar char="Ø"/>
            </a:pPr>
            <a:r>
              <a:rPr lang="en-IN" dirty="0">
                <a:solidFill>
                  <a:schemeClr val="accent6">
                    <a:lumMod val="75000"/>
                  </a:schemeClr>
                </a:solidFill>
                <a:latin typeface="Cinzel" panose="020B0604020202020204" charset="0"/>
              </a:rPr>
              <a:t>Incorporating </a:t>
            </a:r>
            <a:r>
              <a:rPr lang="en-IN" dirty="0" err="1">
                <a:solidFill>
                  <a:schemeClr val="accent6">
                    <a:lumMod val="75000"/>
                  </a:schemeClr>
                </a:solidFill>
                <a:latin typeface="Cinzel" panose="020B0604020202020204" charset="0"/>
              </a:rPr>
              <a:t>jquery</a:t>
            </a:r>
            <a:r>
              <a:rPr lang="en-IN" dirty="0">
                <a:solidFill>
                  <a:schemeClr val="accent6">
                    <a:lumMod val="75000"/>
                  </a:schemeClr>
                </a:solidFill>
                <a:latin typeface="Cinzel" panose="020B0604020202020204" charset="0"/>
              </a:rPr>
              <a:t> and </a:t>
            </a:r>
            <a:r>
              <a:rPr lang="en-IN" dirty="0" err="1">
                <a:solidFill>
                  <a:schemeClr val="accent6">
                    <a:lumMod val="75000"/>
                  </a:schemeClr>
                </a:solidFill>
                <a:latin typeface="Cinzel" panose="020B0604020202020204" charset="0"/>
              </a:rPr>
              <a:t>bootsrap</a:t>
            </a:r>
            <a:r>
              <a:rPr lang="en-IN" dirty="0">
                <a:solidFill>
                  <a:schemeClr val="accent6">
                    <a:lumMod val="75000"/>
                  </a:schemeClr>
                </a:solidFill>
                <a:latin typeface="Cinzel" panose="020B0604020202020204" charset="0"/>
              </a:rPr>
              <a:t> for cleaner design and versatile functionality.</a:t>
            </a:r>
          </a:p>
          <a:p>
            <a:pPr marL="285750" indent="-285750">
              <a:buFont typeface="Wingdings" panose="05000000000000000000" pitchFamily="2" charset="2"/>
              <a:buChar char="Ø"/>
            </a:pPr>
            <a:r>
              <a:rPr lang="en-IN" dirty="0">
                <a:solidFill>
                  <a:schemeClr val="accent6">
                    <a:lumMod val="75000"/>
                  </a:schemeClr>
                </a:solidFill>
                <a:latin typeface="Cinzel" panose="020B0604020202020204" charset="0"/>
              </a:rPr>
              <a:t>Content wise, Expanding the horizon beyond </a:t>
            </a:r>
            <a:r>
              <a:rPr lang="en-IN" dirty="0" err="1">
                <a:solidFill>
                  <a:schemeClr val="accent6">
                    <a:lumMod val="75000"/>
                  </a:schemeClr>
                </a:solidFill>
                <a:latin typeface="Cinzel" panose="020B0604020202020204" charset="0"/>
              </a:rPr>
              <a:t>india</a:t>
            </a:r>
            <a:r>
              <a:rPr lang="en-IN" dirty="0">
                <a:solidFill>
                  <a:schemeClr val="accent6">
                    <a:lumMod val="75000"/>
                  </a:schemeClr>
                </a:solidFill>
                <a:latin typeface="Cinzel" panose="020B0604020202020204" charset="0"/>
              </a:rPr>
              <a:t>, to world history.</a:t>
            </a:r>
          </a:p>
          <a:p>
            <a:pPr marL="285750" indent="-285750">
              <a:buFont typeface="Wingdings" panose="05000000000000000000" pitchFamily="2" charset="2"/>
              <a:buChar char="Ø"/>
            </a:pPr>
            <a:endParaRPr lang="en-IN" sz="1100" dirty="0">
              <a:solidFill>
                <a:schemeClr val="accent6">
                  <a:lumMod val="75000"/>
                </a:schemeClr>
              </a:solidFill>
              <a:latin typeface="Cinzel" panose="020B0604020202020204" charset="0"/>
            </a:endParaRPr>
          </a:p>
          <a:p>
            <a:endParaRPr lang="en-IN" sz="1100" dirty="0">
              <a:solidFill>
                <a:schemeClr val="accent6">
                  <a:lumMod val="75000"/>
                </a:schemeClr>
              </a:solidFill>
              <a:latin typeface="Cinzel" panose="020B0604020202020204" charset="0"/>
            </a:endParaRPr>
          </a:p>
          <a:p>
            <a:endParaRPr lang="en-IN" sz="1100" dirty="0">
              <a:solidFill>
                <a:schemeClr val="accent6">
                  <a:lumMod val="75000"/>
                </a:schemeClr>
              </a:solidFill>
              <a:latin typeface="Cinzel" panose="020B0604020202020204" charset="0"/>
            </a:endParaRPr>
          </a:p>
        </p:txBody>
      </p:sp>
    </p:spTree>
    <p:extLst>
      <p:ext uri="{BB962C8B-B14F-4D97-AF65-F5344CB8AC3E}">
        <p14:creationId xmlns:p14="http://schemas.microsoft.com/office/powerpoint/2010/main" val="3850339957"/>
      </p:ext>
    </p:extLst>
  </p:cSld>
  <p:clrMapOvr>
    <a:masterClrMapping/>
  </p:clrMapOvr>
</p:sld>
</file>

<file path=ppt/theme/theme1.xml><?xml version="1.0" encoding="utf-8"?>
<a:theme xmlns:a="http://schemas.openxmlformats.org/drawingml/2006/main" name="Dolabel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725</Words>
  <Application>Microsoft Office PowerPoint</Application>
  <PresentationFormat>On-screen Show (16:9)</PresentationFormat>
  <Paragraphs>53</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Cinzel</vt:lpstr>
      <vt:lpstr>Arial</vt:lpstr>
      <vt:lpstr>Libre Baskerville</vt:lpstr>
      <vt:lpstr>Wingdings</vt:lpstr>
      <vt:lpstr>Dolabella template</vt:lpstr>
      <vt:lpstr>Indian Chronicles</vt:lpstr>
      <vt:lpstr>Introduction</vt:lpstr>
      <vt:lpstr>1. List of technologies used</vt:lpstr>
      <vt:lpstr>PowerPoint Presentation</vt:lpstr>
      <vt:lpstr>2. key aspects</vt:lpstr>
      <vt:lpstr>PowerPoint Presentation</vt:lpstr>
      <vt:lpstr>PowerPoint Presentation</vt:lpstr>
      <vt:lpstr>3.  future enhancements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Chronicles</dc:title>
  <dc:creator>Lakshana</dc:creator>
  <cp:lastModifiedBy>Lakshana Kolur</cp:lastModifiedBy>
  <cp:revision>20</cp:revision>
  <dcterms:modified xsi:type="dcterms:W3CDTF">2017-11-20T07:16:03Z</dcterms:modified>
</cp:coreProperties>
</file>