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8"/>
  </p:notesMasterIdLst>
  <p:handoutMasterIdLst>
    <p:handoutMasterId r:id="rId9"/>
  </p:handoutMasterIdLst>
  <p:sldIdLst>
    <p:sldId id="256" r:id="rId2"/>
    <p:sldId id="265" r:id="rId3"/>
    <p:sldId id="268" r:id="rId4"/>
    <p:sldId id="270" r:id="rId5"/>
    <p:sldId id="269" r:id="rId6"/>
    <p:sldId id="27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9" autoAdjust="0"/>
    <p:restoredTop sz="94660"/>
  </p:normalViewPr>
  <p:slideViewPr>
    <p:cSldViewPr snapToGrid="0">
      <p:cViewPr varScale="1">
        <p:scale>
          <a:sx n="115" d="100"/>
          <a:sy n="115" d="100"/>
        </p:scale>
        <p:origin x="336" y="192"/>
      </p:cViewPr>
      <p:guideLst/>
    </p:cSldViewPr>
  </p:slideViewPr>
  <p:notesTextViewPr>
    <p:cViewPr>
      <p:scale>
        <a:sx n="3" d="2"/>
        <a:sy n="3" d="2"/>
      </p:scale>
      <p:origin x="0" y="0"/>
    </p:cViewPr>
  </p:notesTextViewPr>
  <p:notesViewPr>
    <p:cSldViewPr snapToGrid="0">
      <p:cViewPr varScale="1">
        <p:scale>
          <a:sx n="76" d="100"/>
          <a:sy n="76" d="100"/>
        </p:scale>
        <p:origin x="1680" y="96"/>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46BE3A-4CEA-4D14-BB05-72F1D842E775}" type="doc">
      <dgm:prSet loTypeId="urn:microsoft.com/office/officeart/2005/8/layout/radial3" loCatId="cycle" qsTypeId="urn:microsoft.com/office/officeart/2005/8/quickstyle/simple3" qsCatId="simple" csTypeId="urn:microsoft.com/office/officeart/2005/8/colors/colorful2" csCatId="colorful" phldr="1"/>
      <dgm:spPr/>
      <dgm:t>
        <a:bodyPr/>
        <a:lstStyle/>
        <a:p>
          <a:endParaRPr lang="en-US"/>
        </a:p>
      </dgm:t>
    </dgm:pt>
    <dgm:pt modelId="{7B44C618-80F0-432C-B8EA-DBB6444C6BC3}">
      <dgm:prSet phldrT="[Text]"/>
      <dgm:spPr/>
      <dgm:t>
        <a:bodyPr/>
        <a:lstStyle/>
        <a:p>
          <a:r>
            <a:rPr lang="en-US" dirty="0" smtClean="0"/>
            <a:t>Features</a:t>
          </a:r>
          <a:endParaRPr lang="en-US" dirty="0"/>
        </a:p>
      </dgm:t>
      <dgm:extLst>
        <a:ext uri="{E40237B7-FDA0-4F09-8148-C483321AD2D9}">
          <dgm14:cNvPr xmlns:dgm14="http://schemas.microsoft.com/office/drawing/2010/diagram" id="0" name="" title="Task description"/>
        </a:ext>
      </dgm:extLst>
    </dgm:pt>
    <dgm:pt modelId="{99B9437D-CFC8-4B39-8D2F-D89874FE6A07}" type="parTrans" cxnId="{ADC5C8DB-96BD-4664-8E49-55E7DB8AC26A}">
      <dgm:prSet/>
      <dgm:spPr/>
      <dgm:t>
        <a:bodyPr/>
        <a:lstStyle/>
        <a:p>
          <a:endParaRPr lang="en-US"/>
        </a:p>
      </dgm:t>
    </dgm:pt>
    <dgm:pt modelId="{0C4F743D-34CE-4BDD-B956-A8BD75ECFBE7}" type="sibTrans" cxnId="{ADC5C8DB-96BD-4664-8E49-55E7DB8AC26A}">
      <dgm:prSet/>
      <dgm:spPr/>
      <dgm:t>
        <a:bodyPr/>
        <a:lstStyle/>
        <a:p>
          <a:endParaRPr lang="en-US"/>
        </a:p>
      </dgm:t>
    </dgm:pt>
    <dgm:pt modelId="{362D6A0E-773E-4E7D-9364-40FDE87F2BE0}">
      <dgm:prSet phldrT="[Text]"/>
      <dgm:spPr/>
      <dgm:t>
        <a:bodyPr/>
        <a:lstStyle/>
        <a:p>
          <a:r>
            <a:rPr lang="en-US" dirty="0" smtClean="0"/>
            <a:t>Flask Server</a:t>
          </a:r>
          <a:endParaRPr lang="en-US" dirty="0"/>
        </a:p>
      </dgm:t>
      <dgm:extLst>
        <a:ext uri="{E40237B7-FDA0-4F09-8148-C483321AD2D9}">
          <dgm14:cNvPr xmlns:dgm14="http://schemas.microsoft.com/office/drawing/2010/diagram" id="0" name="" title="Group 2"/>
        </a:ext>
      </dgm:extLst>
    </dgm:pt>
    <dgm:pt modelId="{85E0603D-BFBD-4148-92AB-BFB8D40D3BA4}" type="parTrans" cxnId="{72D8EEA1-DACB-4AA5-BD4F-321FE51B8776}">
      <dgm:prSet/>
      <dgm:spPr/>
      <dgm:t>
        <a:bodyPr/>
        <a:lstStyle/>
        <a:p>
          <a:endParaRPr lang="en-US"/>
        </a:p>
      </dgm:t>
    </dgm:pt>
    <dgm:pt modelId="{8461864B-9B28-4D6E-9DD5-34E846F1F41C}" type="sibTrans" cxnId="{72D8EEA1-DACB-4AA5-BD4F-321FE51B8776}">
      <dgm:prSet/>
      <dgm:spPr/>
      <dgm:t>
        <a:bodyPr/>
        <a:lstStyle/>
        <a:p>
          <a:endParaRPr lang="en-US"/>
        </a:p>
      </dgm:t>
    </dgm:pt>
    <dgm:pt modelId="{AC768ACE-0052-40A8-AF90-C9BAE2ECD6B7}">
      <dgm:prSet phldrT="[Text]"/>
      <dgm:spPr/>
      <dgm:t>
        <a:bodyPr/>
        <a:lstStyle/>
        <a:p>
          <a:r>
            <a:rPr lang="en-US" dirty="0" smtClean="0"/>
            <a:t>MongoDB</a:t>
          </a:r>
          <a:endParaRPr lang="en-US" dirty="0"/>
        </a:p>
      </dgm:t>
      <dgm:extLst>
        <a:ext uri="{E40237B7-FDA0-4F09-8148-C483321AD2D9}">
          <dgm14:cNvPr xmlns:dgm14="http://schemas.microsoft.com/office/drawing/2010/diagram" id="0" name="" title="Group 3"/>
        </a:ext>
      </dgm:extLst>
    </dgm:pt>
    <dgm:pt modelId="{4FDD42E2-922C-4F6C-8CEB-3470DEA6D6CB}" type="parTrans" cxnId="{7B5C1A1C-E3FA-465A-AD95-A609E0CF28E1}">
      <dgm:prSet/>
      <dgm:spPr/>
      <dgm:t>
        <a:bodyPr/>
        <a:lstStyle/>
        <a:p>
          <a:endParaRPr lang="en-US"/>
        </a:p>
      </dgm:t>
    </dgm:pt>
    <dgm:pt modelId="{19446A0A-AAD4-49FF-8953-24C84DD68547}" type="sibTrans" cxnId="{7B5C1A1C-E3FA-465A-AD95-A609E0CF28E1}">
      <dgm:prSet/>
      <dgm:spPr/>
      <dgm:t>
        <a:bodyPr/>
        <a:lstStyle/>
        <a:p>
          <a:endParaRPr lang="en-US"/>
        </a:p>
      </dgm:t>
    </dgm:pt>
    <dgm:pt modelId="{865C2EE7-7EE5-486F-A33A-5087EF8DC4AC}">
      <dgm:prSet phldrT="[Text]"/>
      <dgm:spPr/>
      <dgm:t>
        <a:bodyPr/>
        <a:lstStyle/>
        <a:p>
          <a:r>
            <a:rPr lang="en-US" dirty="0" smtClean="0"/>
            <a:t>Semantic Similarity</a:t>
          </a:r>
          <a:endParaRPr lang="en-US" dirty="0"/>
        </a:p>
      </dgm:t>
      <dgm:extLst>
        <a:ext uri="{E40237B7-FDA0-4F09-8148-C483321AD2D9}">
          <dgm14:cNvPr xmlns:dgm14="http://schemas.microsoft.com/office/drawing/2010/diagram" id="0" name="" title="Group 4"/>
        </a:ext>
      </dgm:extLst>
    </dgm:pt>
    <dgm:pt modelId="{487C535E-AEBC-4414-BEB6-A24EE86150BD}" type="parTrans" cxnId="{2FFEBC24-0D62-4BC4-B03B-E18D37ED5A56}">
      <dgm:prSet/>
      <dgm:spPr/>
      <dgm:t>
        <a:bodyPr/>
        <a:lstStyle/>
        <a:p>
          <a:endParaRPr lang="en-US"/>
        </a:p>
      </dgm:t>
    </dgm:pt>
    <dgm:pt modelId="{3CFA33D2-B4E7-43C8-AEC2-F33D6D3AF23E}" type="sibTrans" cxnId="{2FFEBC24-0D62-4BC4-B03B-E18D37ED5A56}">
      <dgm:prSet/>
      <dgm:spPr/>
      <dgm:t>
        <a:bodyPr/>
        <a:lstStyle/>
        <a:p>
          <a:endParaRPr lang="en-US"/>
        </a:p>
      </dgm:t>
    </dgm:pt>
    <dgm:pt modelId="{B0818C9F-670D-4964-80D6-A5B33D3DB4BA}">
      <dgm:prSet phldrT="[Text]"/>
      <dgm:spPr/>
      <dgm:t>
        <a:bodyPr/>
        <a:lstStyle/>
        <a:p>
          <a:r>
            <a:rPr lang="en-US" dirty="0" smtClean="0"/>
            <a:t>Adaptive Difficulty</a:t>
          </a:r>
          <a:endParaRPr lang="en-US" dirty="0"/>
        </a:p>
      </dgm:t>
      <dgm:extLst>
        <a:ext uri="{E40237B7-FDA0-4F09-8148-C483321AD2D9}">
          <dgm14:cNvPr xmlns:dgm14="http://schemas.microsoft.com/office/drawing/2010/diagram" id="0" name="" title="Group 5"/>
        </a:ext>
      </dgm:extLst>
    </dgm:pt>
    <dgm:pt modelId="{3AF897C6-4C2A-492C-B9AA-065A2AA9B920}" type="parTrans" cxnId="{CC740EAC-8FE2-4271-BCA4-CCF00DB72A70}">
      <dgm:prSet/>
      <dgm:spPr/>
      <dgm:t>
        <a:bodyPr/>
        <a:lstStyle/>
        <a:p>
          <a:endParaRPr lang="en-US"/>
        </a:p>
      </dgm:t>
    </dgm:pt>
    <dgm:pt modelId="{F0FED30C-CD15-4D91-9A6B-0781A00AE3F0}" type="sibTrans" cxnId="{CC740EAC-8FE2-4271-BCA4-CCF00DB72A70}">
      <dgm:prSet/>
      <dgm:spPr/>
      <dgm:t>
        <a:bodyPr/>
        <a:lstStyle/>
        <a:p>
          <a:endParaRPr lang="en-US"/>
        </a:p>
      </dgm:t>
    </dgm:pt>
    <dgm:pt modelId="{87E4435E-8C9E-A748-9D97-5D47006E83BB}">
      <dgm:prSet phldrT="[Text]"/>
      <dgm:spPr/>
      <dgm:t>
        <a:bodyPr/>
        <a:lstStyle/>
        <a:p>
          <a:r>
            <a:rPr lang="en-US" dirty="0" smtClean="0"/>
            <a:t>AJAX</a:t>
          </a:r>
          <a:endParaRPr lang="en-US" dirty="0"/>
        </a:p>
      </dgm:t>
      <dgm:extLst>
        <a:ext uri="{E40237B7-FDA0-4F09-8148-C483321AD2D9}">
          <dgm14:cNvPr xmlns:dgm14="http://schemas.microsoft.com/office/drawing/2010/diagram" id="0" name="" title="Task description"/>
        </a:ext>
      </dgm:extLst>
    </dgm:pt>
    <dgm:pt modelId="{10634272-D338-6B46-979D-F2FEC0ECC856}" type="parTrans" cxnId="{33F8E88C-DB62-1F43-8985-52EF0DC56810}">
      <dgm:prSet/>
      <dgm:spPr/>
      <dgm:t>
        <a:bodyPr/>
        <a:lstStyle/>
        <a:p>
          <a:endParaRPr lang="en-US"/>
        </a:p>
      </dgm:t>
    </dgm:pt>
    <dgm:pt modelId="{3B6444E1-579E-F548-893B-07EF875F8071}" type="sibTrans" cxnId="{33F8E88C-DB62-1F43-8985-52EF0DC56810}">
      <dgm:prSet/>
      <dgm:spPr/>
      <dgm:t>
        <a:bodyPr/>
        <a:lstStyle/>
        <a:p>
          <a:endParaRPr lang="en-US"/>
        </a:p>
      </dgm:t>
    </dgm:pt>
    <dgm:pt modelId="{5FC5BF31-9729-4CB7-9B0E-68C59794FAD2}" type="pres">
      <dgm:prSet presAssocID="{A646BE3A-4CEA-4D14-BB05-72F1D842E775}" presName="composite" presStyleCnt="0">
        <dgm:presLayoutVars>
          <dgm:chMax val="1"/>
          <dgm:dir/>
          <dgm:resizeHandles val="exact"/>
        </dgm:presLayoutVars>
      </dgm:prSet>
      <dgm:spPr/>
      <dgm:t>
        <a:bodyPr/>
        <a:lstStyle/>
        <a:p>
          <a:endParaRPr lang="en-US"/>
        </a:p>
      </dgm:t>
    </dgm:pt>
    <dgm:pt modelId="{8F029873-3658-4FDE-9558-CE533E3A6E80}" type="pres">
      <dgm:prSet presAssocID="{A646BE3A-4CEA-4D14-BB05-72F1D842E775}" presName="radial" presStyleCnt="0">
        <dgm:presLayoutVars>
          <dgm:animLvl val="ctr"/>
        </dgm:presLayoutVars>
      </dgm:prSet>
      <dgm:spPr/>
    </dgm:pt>
    <dgm:pt modelId="{B19C361B-451A-42CB-A70E-C3E7878B92ED}" type="pres">
      <dgm:prSet presAssocID="{7B44C618-80F0-432C-B8EA-DBB6444C6BC3}" presName="centerShape" presStyleLbl="vennNode1" presStyleIdx="0" presStyleCnt="6"/>
      <dgm:spPr/>
      <dgm:t>
        <a:bodyPr/>
        <a:lstStyle/>
        <a:p>
          <a:endParaRPr lang="en-US"/>
        </a:p>
      </dgm:t>
    </dgm:pt>
    <dgm:pt modelId="{768C1118-D453-1F41-93CD-252201CDE4DC}" type="pres">
      <dgm:prSet presAssocID="{87E4435E-8C9E-A748-9D97-5D47006E83BB}" presName="node" presStyleLbl="vennNode1" presStyleIdx="1" presStyleCnt="6">
        <dgm:presLayoutVars>
          <dgm:bulletEnabled val="1"/>
        </dgm:presLayoutVars>
      </dgm:prSet>
      <dgm:spPr/>
      <dgm:t>
        <a:bodyPr/>
        <a:lstStyle/>
        <a:p>
          <a:endParaRPr lang="en-US"/>
        </a:p>
      </dgm:t>
    </dgm:pt>
    <dgm:pt modelId="{BC0EF430-0C1A-4017-A06D-F13DC8A78677}" type="pres">
      <dgm:prSet presAssocID="{362D6A0E-773E-4E7D-9364-40FDE87F2BE0}" presName="node" presStyleLbl="vennNode1" presStyleIdx="2" presStyleCnt="6">
        <dgm:presLayoutVars>
          <dgm:bulletEnabled val="1"/>
        </dgm:presLayoutVars>
      </dgm:prSet>
      <dgm:spPr/>
      <dgm:t>
        <a:bodyPr/>
        <a:lstStyle/>
        <a:p>
          <a:endParaRPr lang="en-US"/>
        </a:p>
      </dgm:t>
    </dgm:pt>
    <dgm:pt modelId="{10F799F5-15D5-42B6-A966-5A92F27AC727}" type="pres">
      <dgm:prSet presAssocID="{AC768ACE-0052-40A8-AF90-C9BAE2ECD6B7}" presName="node" presStyleLbl="vennNode1" presStyleIdx="3" presStyleCnt="6">
        <dgm:presLayoutVars>
          <dgm:bulletEnabled val="1"/>
        </dgm:presLayoutVars>
      </dgm:prSet>
      <dgm:spPr/>
      <dgm:t>
        <a:bodyPr/>
        <a:lstStyle/>
        <a:p>
          <a:endParaRPr lang="en-US"/>
        </a:p>
      </dgm:t>
    </dgm:pt>
    <dgm:pt modelId="{42827A21-73B5-46F2-B53E-D50933D7F2A5}" type="pres">
      <dgm:prSet presAssocID="{865C2EE7-7EE5-486F-A33A-5087EF8DC4AC}" presName="node" presStyleLbl="vennNode1" presStyleIdx="4" presStyleCnt="6">
        <dgm:presLayoutVars>
          <dgm:bulletEnabled val="1"/>
        </dgm:presLayoutVars>
      </dgm:prSet>
      <dgm:spPr/>
      <dgm:t>
        <a:bodyPr/>
        <a:lstStyle/>
        <a:p>
          <a:endParaRPr lang="en-US"/>
        </a:p>
      </dgm:t>
    </dgm:pt>
    <dgm:pt modelId="{C77FE33F-6B92-4CE1-AD19-8AD232955738}" type="pres">
      <dgm:prSet presAssocID="{B0818C9F-670D-4964-80D6-A5B33D3DB4BA}" presName="node" presStyleLbl="vennNode1" presStyleIdx="5" presStyleCnt="6">
        <dgm:presLayoutVars>
          <dgm:bulletEnabled val="1"/>
        </dgm:presLayoutVars>
      </dgm:prSet>
      <dgm:spPr/>
      <dgm:t>
        <a:bodyPr/>
        <a:lstStyle/>
        <a:p>
          <a:endParaRPr lang="en-US"/>
        </a:p>
      </dgm:t>
    </dgm:pt>
  </dgm:ptLst>
  <dgm:cxnLst>
    <dgm:cxn modelId="{7B5C1A1C-E3FA-465A-AD95-A609E0CF28E1}" srcId="{7B44C618-80F0-432C-B8EA-DBB6444C6BC3}" destId="{AC768ACE-0052-40A8-AF90-C9BAE2ECD6B7}" srcOrd="2" destOrd="0" parTransId="{4FDD42E2-922C-4F6C-8CEB-3470DEA6D6CB}" sibTransId="{19446A0A-AAD4-49FF-8953-24C84DD68547}"/>
    <dgm:cxn modelId="{2FFEBC24-0D62-4BC4-B03B-E18D37ED5A56}" srcId="{7B44C618-80F0-432C-B8EA-DBB6444C6BC3}" destId="{865C2EE7-7EE5-486F-A33A-5087EF8DC4AC}" srcOrd="3" destOrd="0" parTransId="{487C535E-AEBC-4414-BEB6-A24EE86150BD}" sibTransId="{3CFA33D2-B4E7-43C8-AEC2-F33D6D3AF23E}"/>
    <dgm:cxn modelId="{72D8EEA1-DACB-4AA5-BD4F-321FE51B8776}" srcId="{7B44C618-80F0-432C-B8EA-DBB6444C6BC3}" destId="{362D6A0E-773E-4E7D-9364-40FDE87F2BE0}" srcOrd="1" destOrd="0" parTransId="{85E0603D-BFBD-4148-92AB-BFB8D40D3BA4}" sibTransId="{8461864B-9B28-4D6E-9DD5-34E846F1F41C}"/>
    <dgm:cxn modelId="{408ED50A-BEB8-364A-9749-9AAE73421FCE}" type="presOf" srcId="{865C2EE7-7EE5-486F-A33A-5087EF8DC4AC}" destId="{42827A21-73B5-46F2-B53E-D50933D7F2A5}" srcOrd="0" destOrd="0" presId="urn:microsoft.com/office/officeart/2005/8/layout/radial3"/>
    <dgm:cxn modelId="{4089AD00-5FFC-6E47-8EBD-EEF4F308C7AD}" type="presOf" srcId="{B0818C9F-670D-4964-80D6-A5B33D3DB4BA}" destId="{C77FE33F-6B92-4CE1-AD19-8AD232955738}" srcOrd="0" destOrd="0" presId="urn:microsoft.com/office/officeart/2005/8/layout/radial3"/>
    <dgm:cxn modelId="{4D28DFF1-4B52-EA4B-87CA-FD04A94D4016}" type="presOf" srcId="{AC768ACE-0052-40A8-AF90-C9BAE2ECD6B7}" destId="{10F799F5-15D5-42B6-A966-5A92F27AC727}" srcOrd="0" destOrd="0" presId="urn:microsoft.com/office/officeart/2005/8/layout/radial3"/>
    <dgm:cxn modelId="{ADC5C8DB-96BD-4664-8E49-55E7DB8AC26A}" srcId="{A646BE3A-4CEA-4D14-BB05-72F1D842E775}" destId="{7B44C618-80F0-432C-B8EA-DBB6444C6BC3}" srcOrd="0" destOrd="0" parTransId="{99B9437D-CFC8-4B39-8D2F-D89874FE6A07}" sibTransId="{0C4F743D-34CE-4BDD-B956-A8BD75ECFBE7}"/>
    <dgm:cxn modelId="{0F561F2C-26C5-416D-AD77-5CFEAAF240E8}" type="presOf" srcId="{A646BE3A-4CEA-4D14-BB05-72F1D842E775}" destId="{5FC5BF31-9729-4CB7-9B0E-68C59794FAD2}" srcOrd="0" destOrd="0" presId="urn:microsoft.com/office/officeart/2005/8/layout/radial3"/>
    <dgm:cxn modelId="{33F8E88C-DB62-1F43-8985-52EF0DC56810}" srcId="{7B44C618-80F0-432C-B8EA-DBB6444C6BC3}" destId="{87E4435E-8C9E-A748-9D97-5D47006E83BB}" srcOrd="0" destOrd="0" parTransId="{10634272-D338-6B46-979D-F2FEC0ECC856}" sibTransId="{3B6444E1-579E-F548-893B-07EF875F8071}"/>
    <dgm:cxn modelId="{6F460745-6EC0-6049-9A0E-3CA832A72080}" type="presOf" srcId="{362D6A0E-773E-4E7D-9364-40FDE87F2BE0}" destId="{BC0EF430-0C1A-4017-A06D-F13DC8A78677}" srcOrd="0" destOrd="0" presId="urn:microsoft.com/office/officeart/2005/8/layout/radial3"/>
    <dgm:cxn modelId="{4FE22A72-1578-504F-8F5F-A0C43178F190}" type="presOf" srcId="{87E4435E-8C9E-A748-9D97-5D47006E83BB}" destId="{768C1118-D453-1F41-93CD-252201CDE4DC}" srcOrd="0" destOrd="0" presId="urn:microsoft.com/office/officeart/2005/8/layout/radial3"/>
    <dgm:cxn modelId="{C4CD38BC-1222-4C44-BBF1-EEE5A3DE4D2C}" type="presOf" srcId="{7B44C618-80F0-432C-B8EA-DBB6444C6BC3}" destId="{B19C361B-451A-42CB-A70E-C3E7878B92ED}" srcOrd="0" destOrd="0" presId="urn:microsoft.com/office/officeart/2005/8/layout/radial3"/>
    <dgm:cxn modelId="{CC740EAC-8FE2-4271-BCA4-CCF00DB72A70}" srcId="{7B44C618-80F0-432C-B8EA-DBB6444C6BC3}" destId="{B0818C9F-670D-4964-80D6-A5B33D3DB4BA}" srcOrd="4" destOrd="0" parTransId="{3AF897C6-4C2A-492C-B9AA-065A2AA9B920}" sibTransId="{F0FED30C-CD15-4D91-9A6B-0781A00AE3F0}"/>
    <dgm:cxn modelId="{A41E15D4-F090-447E-A4C7-23BA66F9BC3D}" type="presParOf" srcId="{5FC5BF31-9729-4CB7-9B0E-68C59794FAD2}" destId="{8F029873-3658-4FDE-9558-CE533E3A6E80}" srcOrd="0" destOrd="0" presId="urn:microsoft.com/office/officeart/2005/8/layout/radial3"/>
    <dgm:cxn modelId="{456717CA-E904-4EB9-8231-C3465A379FE5}" type="presParOf" srcId="{8F029873-3658-4FDE-9558-CE533E3A6E80}" destId="{B19C361B-451A-42CB-A70E-C3E7878B92ED}" srcOrd="0" destOrd="0" presId="urn:microsoft.com/office/officeart/2005/8/layout/radial3"/>
    <dgm:cxn modelId="{D5F872B9-E0AF-7C4D-9A15-5B52B7B66052}" type="presParOf" srcId="{8F029873-3658-4FDE-9558-CE533E3A6E80}" destId="{768C1118-D453-1F41-93CD-252201CDE4DC}" srcOrd="1" destOrd="0" presId="urn:microsoft.com/office/officeart/2005/8/layout/radial3"/>
    <dgm:cxn modelId="{1C39B572-2E9C-044A-A287-D8550533FC3B}" type="presParOf" srcId="{8F029873-3658-4FDE-9558-CE533E3A6E80}" destId="{BC0EF430-0C1A-4017-A06D-F13DC8A78677}" srcOrd="2" destOrd="0" presId="urn:microsoft.com/office/officeart/2005/8/layout/radial3"/>
    <dgm:cxn modelId="{10E0E6FC-65DB-F442-A58C-A508D2DF5828}" type="presParOf" srcId="{8F029873-3658-4FDE-9558-CE533E3A6E80}" destId="{10F799F5-15D5-42B6-A966-5A92F27AC727}" srcOrd="3" destOrd="0" presId="urn:microsoft.com/office/officeart/2005/8/layout/radial3"/>
    <dgm:cxn modelId="{526528EF-F682-A240-AE7D-DC38F483FC06}" type="presParOf" srcId="{8F029873-3658-4FDE-9558-CE533E3A6E80}" destId="{42827A21-73B5-46F2-B53E-D50933D7F2A5}" srcOrd="4" destOrd="0" presId="urn:microsoft.com/office/officeart/2005/8/layout/radial3"/>
    <dgm:cxn modelId="{4D7DFEC4-2E87-5D4C-85F3-A56222D0068E}" type="presParOf" srcId="{8F029873-3658-4FDE-9558-CE533E3A6E80}" destId="{C77FE33F-6B92-4CE1-AD19-8AD232955738}" srcOrd="5"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9C361B-451A-42CB-A70E-C3E7878B92ED}">
      <dsp:nvSpPr>
        <dsp:cNvPr id="0" name=""/>
        <dsp:cNvSpPr/>
      </dsp:nvSpPr>
      <dsp:spPr>
        <a:xfrm>
          <a:off x="1099853" y="1023385"/>
          <a:ext cx="2372292" cy="2372292"/>
        </a:xfrm>
        <a:prstGeom prst="ellipse">
          <a:avLst/>
        </a:prstGeom>
        <a:gradFill rotWithShape="0">
          <a:gsLst>
            <a:gs pos="0">
              <a:schemeClr val="accent2">
                <a:alpha val="50000"/>
                <a:hueOff val="0"/>
                <a:satOff val="0"/>
                <a:lumOff val="0"/>
                <a:alphaOff val="0"/>
                <a:lumMod val="110000"/>
                <a:satMod val="105000"/>
                <a:tint val="67000"/>
              </a:schemeClr>
            </a:gs>
            <a:gs pos="50000">
              <a:schemeClr val="accent2">
                <a:alpha val="50000"/>
                <a:hueOff val="0"/>
                <a:satOff val="0"/>
                <a:lumOff val="0"/>
                <a:alphaOff val="0"/>
                <a:lumMod val="105000"/>
                <a:satMod val="103000"/>
                <a:tint val="73000"/>
              </a:schemeClr>
            </a:gs>
            <a:gs pos="100000">
              <a:schemeClr val="accent2">
                <a:alpha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dirty="0" smtClean="0"/>
            <a:t>Features</a:t>
          </a:r>
          <a:endParaRPr lang="en-US" sz="3000" kern="1200" dirty="0"/>
        </a:p>
      </dsp:txBody>
      <dsp:txXfrm>
        <a:off x="1447267" y="1370799"/>
        <a:ext cx="1677464" cy="1677464"/>
      </dsp:txXfrm>
    </dsp:sp>
    <dsp:sp modelId="{768C1118-D453-1F41-93CD-252201CDE4DC}">
      <dsp:nvSpPr>
        <dsp:cNvPr id="0" name=""/>
        <dsp:cNvSpPr/>
      </dsp:nvSpPr>
      <dsp:spPr>
        <a:xfrm>
          <a:off x="1692926" y="73190"/>
          <a:ext cx="1186146" cy="1186146"/>
        </a:xfrm>
        <a:prstGeom prst="ellipse">
          <a:avLst/>
        </a:prstGeom>
        <a:gradFill rotWithShape="0">
          <a:gsLst>
            <a:gs pos="0">
              <a:schemeClr val="accent2">
                <a:alpha val="50000"/>
                <a:hueOff val="22688"/>
                <a:satOff val="2608"/>
                <a:lumOff val="-2079"/>
                <a:alphaOff val="0"/>
                <a:lumMod val="110000"/>
                <a:satMod val="105000"/>
                <a:tint val="67000"/>
              </a:schemeClr>
            </a:gs>
            <a:gs pos="50000">
              <a:schemeClr val="accent2">
                <a:alpha val="50000"/>
                <a:hueOff val="22688"/>
                <a:satOff val="2608"/>
                <a:lumOff val="-2079"/>
                <a:alphaOff val="0"/>
                <a:lumMod val="105000"/>
                <a:satMod val="103000"/>
                <a:tint val="73000"/>
              </a:schemeClr>
            </a:gs>
            <a:gs pos="100000">
              <a:schemeClr val="accent2">
                <a:alpha val="50000"/>
                <a:hueOff val="22688"/>
                <a:satOff val="2608"/>
                <a:lumOff val="-2079"/>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AJAX</a:t>
          </a:r>
          <a:endParaRPr lang="en-US" sz="1300" kern="1200" dirty="0"/>
        </a:p>
      </dsp:txBody>
      <dsp:txXfrm>
        <a:off x="1866633" y="246897"/>
        <a:ext cx="838732" cy="838732"/>
      </dsp:txXfrm>
    </dsp:sp>
    <dsp:sp modelId="{BC0EF430-0C1A-4017-A06D-F13DC8A78677}">
      <dsp:nvSpPr>
        <dsp:cNvPr id="0" name=""/>
        <dsp:cNvSpPr/>
      </dsp:nvSpPr>
      <dsp:spPr>
        <a:xfrm>
          <a:off x="3160661" y="1139562"/>
          <a:ext cx="1186146" cy="1186146"/>
        </a:xfrm>
        <a:prstGeom prst="ellipse">
          <a:avLst/>
        </a:prstGeom>
        <a:gradFill rotWithShape="0">
          <a:gsLst>
            <a:gs pos="0">
              <a:schemeClr val="accent2">
                <a:alpha val="50000"/>
                <a:hueOff val="45376"/>
                <a:satOff val="5216"/>
                <a:lumOff val="-4157"/>
                <a:alphaOff val="0"/>
                <a:lumMod val="110000"/>
                <a:satMod val="105000"/>
                <a:tint val="67000"/>
              </a:schemeClr>
            </a:gs>
            <a:gs pos="50000">
              <a:schemeClr val="accent2">
                <a:alpha val="50000"/>
                <a:hueOff val="45376"/>
                <a:satOff val="5216"/>
                <a:lumOff val="-4157"/>
                <a:alphaOff val="0"/>
                <a:lumMod val="105000"/>
                <a:satMod val="103000"/>
                <a:tint val="73000"/>
              </a:schemeClr>
            </a:gs>
            <a:gs pos="100000">
              <a:schemeClr val="accent2">
                <a:alpha val="50000"/>
                <a:hueOff val="45376"/>
                <a:satOff val="5216"/>
                <a:lumOff val="-4157"/>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Flask Server</a:t>
          </a:r>
          <a:endParaRPr lang="en-US" sz="1300" kern="1200" dirty="0"/>
        </a:p>
      </dsp:txBody>
      <dsp:txXfrm>
        <a:off x="3334368" y="1313269"/>
        <a:ext cx="838732" cy="838732"/>
      </dsp:txXfrm>
    </dsp:sp>
    <dsp:sp modelId="{10F799F5-15D5-42B6-A966-5A92F27AC727}">
      <dsp:nvSpPr>
        <dsp:cNvPr id="0" name=""/>
        <dsp:cNvSpPr/>
      </dsp:nvSpPr>
      <dsp:spPr>
        <a:xfrm>
          <a:off x="2600036" y="2864987"/>
          <a:ext cx="1186146" cy="1186146"/>
        </a:xfrm>
        <a:prstGeom prst="ellipse">
          <a:avLst/>
        </a:prstGeom>
        <a:gradFill rotWithShape="0">
          <a:gsLst>
            <a:gs pos="0">
              <a:schemeClr val="accent2">
                <a:alpha val="50000"/>
                <a:hueOff val="68064"/>
                <a:satOff val="7823"/>
                <a:lumOff val="-6236"/>
                <a:alphaOff val="0"/>
                <a:lumMod val="110000"/>
                <a:satMod val="105000"/>
                <a:tint val="67000"/>
              </a:schemeClr>
            </a:gs>
            <a:gs pos="50000">
              <a:schemeClr val="accent2">
                <a:alpha val="50000"/>
                <a:hueOff val="68064"/>
                <a:satOff val="7823"/>
                <a:lumOff val="-6236"/>
                <a:alphaOff val="0"/>
                <a:lumMod val="105000"/>
                <a:satMod val="103000"/>
                <a:tint val="73000"/>
              </a:schemeClr>
            </a:gs>
            <a:gs pos="100000">
              <a:schemeClr val="accent2">
                <a:alpha val="50000"/>
                <a:hueOff val="68064"/>
                <a:satOff val="7823"/>
                <a:lumOff val="-6236"/>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MongoDB</a:t>
          </a:r>
          <a:endParaRPr lang="en-US" sz="1300" kern="1200" dirty="0"/>
        </a:p>
      </dsp:txBody>
      <dsp:txXfrm>
        <a:off x="2773743" y="3038694"/>
        <a:ext cx="838732" cy="838732"/>
      </dsp:txXfrm>
    </dsp:sp>
    <dsp:sp modelId="{42827A21-73B5-46F2-B53E-D50933D7F2A5}">
      <dsp:nvSpPr>
        <dsp:cNvPr id="0" name=""/>
        <dsp:cNvSpPr/>
      </dsp:nvSpPr>
      <dsp:spPr>
        <a:xfrm>
          <a:off x="785817" y="2864987"/>
          <a:ext cx="1186146" cy="1186146"/>
        </a:xfrm>
        <a:prstGeom prst="ellipse">
          <a:avLst/>
        </a:prstGeom>
        <a:gradFill rotWithShape="0">
          <a:gsLst>
            <a:gs pos="0">
              <a:schemeClr val="accent2">
                <a:alpha val="50000"/>
                <a:hueOff val="90751"/>
                <a:satOff val="10431"/>
                <a:lumOff val="-8314"/>
                <a:alphaOff val="0"/>
                <a:lumMod val="110000"/>
                <a:satMod val="105000"/>
                <a:tint val="67000"/>
              </a:schemeClr>
            </a:gs>
            <a:gs pos="50000">
              <a:schemeClr val="accent2">
                <a:alpha val="50000"/>
                <a:hueOff val="90751"/>
                <a:satOff val="10431"/>
                <a:lumOff val="-8314"/>
                <a:alphaOff val="0"/>
                <a:lumMod val="105000"/>
                <a:satMod val="103000"/>
                <a:tint val="73000"/>
              </a:schemeClr>
            </a:gs>
            <a:gs pos="100000">
              <a:schemeClr val="accent2">
                <a:alpha val="50000"/>
                <a:hueOff val="90751"/>
                <a:satOff val="10431"/>
                <a:lumOff val="-831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Semantic Similarity</a:t>
          </a:r>
          <a:endParaRPr lang="en-US" sz="1300" kern="1200" dirty="0"/>
        </a:p>
      </dsp:txBody>
      <dsp:txXfrm>
        <a:off x="959524" y="3038694"/>
        <a:ext cx="838732" cy="838732"/>
      </dsp:txXfrm>
    </dsp:sp>
    <dsp:sp modelId="{C77FE33F-6B92-4CE1-AD19-8AD232955738}">
      <dsp:nvSpPr>
        <dsp:cNvPr id="0" name=""/>
        <dsp:cNvSpPr/>
      </dsp:nvSpPr>
      <dsp:spPr>
        <a:xfrm>
          <a:off x="225192" y="1139562"/>
          <a:ext cx="1186146" cy="1186146"/>
        </a:xfrm>
        <a:prstGeom prst="ellipse">
          <a:avLst/>
        </a:prstGeom>
        <a:gradFill rotWithShape="0">
          <a:gsLst>
            <a:gs pos="0">
              <a:schemeClr val="accent2">
                <a:alpha val="50000"/>
                <a:hueOff val="113439"/>
                <a:satOff val="13039"/>
                <a:lumOff val="-10393"/>
                <a:alphaOff val="0"/>
                <a:lumMod val="110000"/>
                <a:satMod val="105000"/>
                <a:tint val="67000"/>
              </a:schemeClr>
            </a:gs>
            <a:gs pos="50000">
              <a:schemeClr val="accent2">
                <a:alpha val="50000"/>
                <a:hueOff val="113439"/>
                <a:satOff val="13039"/>
                <a:lumOff val="-10393"/>
                <a:alphaOff val="0"/>
                <a:lumMod val="105000"/>
                <a:satMod val="103000"/>
                <a:tint val="73000"/>
              </a:schemeClr>
            </a:gs>
            <a:gs pos="100000">
              <a:schemeClr val="accent2">
                <a:alpha val="50000"/>
                <a:hueOff val="113439"/>
                <a:satOff val="13039"/>
                <a:lumOff val="-1039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Adaptive Difficulty</a:t>
          </a:r>
          <a:endParaRPr lang="en-US" sz="1300" kern="1200" dirty="0"/>
        </a:p>
      </dsp:txBody>
      <dsp:txXfrm>
        <a:off x="398899" y="1313269"/>
        <a:ext cx="838732" cy="838732"/>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D2DDA-69D8-473F-A583-B6774B31A77B}" type="datetimeFigureOut">
              <a:rPr lang="en-US"/>
              <a:t>11/23/19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92CCB-FF08-4D29-8DA3-E1FD86044808}" type="slidenum">
              <a:rPr/>
              <a:t>‹#›</a:t>
            </a:fld>
            <a:endParaRPr/>
          </a:p>
        </p:txBody>
      </p:sp>
    </p:spTree>
    <p:extLst>
      <p:ext uri="{BB962C8B-B14F-4D97-AF65-F5344CB8AC3E}">
        <p14:creationId xmlns:p14="http://schemas.microsoft.com/office/powerpoint/2010/main" val="1662153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F6DFB-6833-46E4-B515-70E0D9178056}" type="datetimeFigureOut">
              <a:rPr lang="en-US"/>
              <a:t>11/23/19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8706C7-F2C3-48B6-8A22-C484D800B5D4}" type="slidenum">
              <a:rPr/>
              <a:t>‹#›</a:t>
            </a:fld>
            <a:endParaRPr/>
          </a:p>
        </p:txBody>
      </p:sp>
    </p:spTree>
    <p:extLst>
      <p:ext uri="{BB962C8B-B14F-4D97-AF65-F5344CB8AC3E}">
        <p14:creationId xmlns:p14="http://schemas.microsoft.com/office/powerpoint/2010/main" val="599506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3</a:t>
            </a:fld>
            <a:endParaRPr lang="en-US"/>
          </a:p>
        </p:txBody>
      </p:sp>
    </p:spTree>
    <p:extLst>
      <p:ext uri="{BB962C8B-B14F-4D97-AF65-F5344CB8AC3E}">
        <p14:creationId xmlns:p14="http://schemas.microsoft.com/office/powerpoint/2010/main" val="609189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
          <p:cNvGrpSpPr/>
          <p:nvPr/>
        </p:nvGrpSpPr>
        <p:grpSpPr>
          <a:xfrm>
            <a:off x="-2" y="295863"/>
            <a:ext cx="12188827" cy="6323264"/>
            <a:chOff x="-2" y="295863"/>
            <a:chExt cx="12188827" cy="6323264"/>
          </a:xfrm>
        </p:grpSpPr>
        <p:sp>
          <p:nvSpPr>
            <p:cNvPr id="33" name="Rectangle 32"/>
            <p:cNvSpPr/>
            <p:nvPr/>
          </p:nvSpPr>
          <p:spPr>
            <a:xfrm>
              <a:off x="-1" y="1905000"/>
              <a:ext cx="12188826" cy="320040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34" name="Rectangle 33"/>
            <p:cNvSpPr/>
            <p:nvPr/>
          </p:nvSpPr>
          <p:spPr>
            <a:xfrm>
              <a:off x="-2" y="1795132"/>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35" name="Rectangle 34"/>
            <p:cNvSpPr/>
            <p:nvPr/>
          </p:nvSpPr>
          <p:spPr>
            <a:xfrm>
              <a:off x="-2" y="5142116"/>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36" name="Oval 2"/>
            <p:cNvSpPr>
              <a:spLocks noChangeArrowheads="1"/>
            </p:cNvSpPr>
            <p:nvPr/>
          </p:nvSpPr>
          <p:spPr bwMode="grayWhite">
            <a:xfrm>
              <a:off x="534293" y="5791419"/>
              <a:ext cx="716336" cy="739723"/>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Oval 3"/>
            <p:cNvSpPr>
              <a:spLocks noChangeArrowheads="1"/>
            </p:cNvSpPr>
            <p:nvPr/>
          </p:nvSpPr>
          <p:spPr bwMode="grayWhite">
            <a:xfrm>
              <a:off x="696482" y="5958903"/>
              <a:ext cx="106437" cy="109912"/>
            </a:xfrm>
            <a:prstGeom prst="ellipse">
              <a:avLst/>
            </a:prstGeom>
            <a:solidFill>
              <a:schemeClr val="accent1">
                <a:lumMod val="60000"/>
                <a:lumOff val="40000"/>
              </a:schemeClr>
            </a:solidFill>
            <a:ln w="12700">
              <a:noFill/>
              <a:round/>
              <a:headEnd/>
              <a:tailEnd/>
            </a:ln>
            <a:effectLst/>
            <a:extLst/>
          </p:spPr>
          <p:txBody>
            <a:bodyPr wrap="none" anchor="ctr"/>
            <a:lstStyle/>
            <a:p>
              <a:endParaRPr lang="en-US"/>
            </a:p>
          </p:txBody>
        </p:sp>
        <p:sp>
          <p:nvSpPr>
            <p:cNvPr id="38" name="Oval 5"/>
            <p:cNvSpPr>
              <a:spLocks noChangeArrowheads="1"/>
            </p:cNvSpPr>
            <p:nvPr/>
          </p:nvSpPr>
          <p:spPr bwMode="grayWhite">
            <a:xfrm>
              <a:off x="213400" y="5778215"/>
              <a:ext cx="310863" cy="321012"/>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Oval 6"/>
            <p:cNvSpPr>
              <a:spLocks noChangeArrowheads="1"/>
            </p:cNvSpPr>
            <p:nvPr/>
          </p:nvSpPr>
          <p:spPr bwMode="grayWhite">
            <a:xfrm>
              <a:off x="284358" y="5851489"/>
              <a:ext cx="40547" cy="41871"/>
            </a:xfrm>
            <a:prstGeom prst="ellipse">
              <a:avLst/>
            </a:prstGeom>
            <a:solidFill>
              <a:schemeClr val="accent1">
                <a:lumMod val="60000"/>
                <a:lumOff val="40000"/>
              </a:schemeClr>
            </a:solidFill>
            <a:ln w="12700">
              <a:noFill/>
              <a:round/>
              <a:headEnd/>
              <a:tailEnd/>
            </a:ln>
            <a:effectLst/>
            <a:extLst/>
          </p:spPr>
          <p:txBody>
            <a:bodyPr wrap="none" anchor="ctr"/>
            <a:lstStyle/>
            <a:p>
              <a:endParaRPr lang="en-US"/>
            </a:p>
          </p:txBody>
        </p:sp>
        <p:sp>
          <p:nvSpPr>
            <p:cNvPr id="40" name="Oval 8"/>
            <p:cNvSpPr>
              <a:spLocks noChangeArrowheads="1"/>
            </p:cNvSpPr>
            <p:nvPr/>
          </p:nvSpPr>
          <p:spPr bwMode="grayWhite">
            <a:xfrm>
              <a:off x="10486137" y="5404864"/>
              <a:ext cx="473052" cy="488496"/>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Oval 9"/>
            <p:cNvSpPr>
              <a:spLocks noChangeArrowheads="1"/>
            </p:cNvSpPr>
            <p:nvPr/>
          </p:nvSpPr>
          <p:spPr bwMode="grayWhite">
            <a:xfrm>
              <a:off x="10594263" y="5516520"/>
              <a:ext cx="65889" cy="68041"/>
            </a:xfrm>
            <a:prstGeom prst="ellipse">
              <a:avLst/>
            </a:prstGeom>
            <a:solidFill>
              <a:schemeClr val="accent1">
                <a:lumMod val="60000"/>
                <a:lumOff val="40000"/>
              </a:schemeClr>
            </a:solidFill>
            <a:ln w="12700">
              <a:noFill/>
              <a:round/>
              <a:headEnd/>
              <a:tailEnd/>
            </a:ln>
            <a:effectLst/>
            <a:extLst/>
          </p:spPr>
          <p:txBody>
            <a:bodyPr wrap="none" anchor="ctr"/>
            <a:lstStyle/>
            <a:p>
              <a:endParaRPr lang="en-US"/>
            </a:p>
          </p:txBody>
        </p:sp>
        <p:sp>
          <p:nvSpPr>
            <p:cNvPr id="42" name="Oval 11"/>
            <p:cNvSpPr>
              <a:spLocks noChangeArrowheads="1"/>
            </p:cNvSpPr>
            <p:nvPr/>
          </p:nvSpPr>
          <p:spPr bwMode="grayWhite">
            <a:xfrm>
              <a:off x="6575012" y="6214373"/>
              <a:ext cx="391957" cy="404754"/>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Oval 12"/>
            <p:cNvSpPr>
              <a:spLocks noChangeArrowheads="1"/>
            </p:cNvSpPr>
            <p:nvPr/>
          </p:nvSpPr>
          <p:spPr bwMode="grayWhite">
            <a:xfrm>
              <a:off x="6664554" y="6306838"/>
              <a:ext cx="54063" cy="55828"/>
            </a:xfrm>
            <a:prstGeom prst="ellipse">
              <a:avLst/>
            </a:prstGeom>
            <a:solidFill>
              <a:schemeClr val="accent1">
                <a:lumMod val="60000"/>
                <a:lumOff val="40000"/>
              </a:schemeClr>
            </a:solidFill>
            <a:ln w="12700">
              <a:noFill/>
              <a:round/>
              <a:headEnd/>
              <a:tailEnd/>
            </a:ln>
            <a:effectLst/>
            <a:extLst/>
          </p:spPr>
          <p:txBody>
            <a:bodyPr wrap="none" anchor="ctr"/>
            <a:lstStyle/>
            <a:p>
              <a:endParaRPr lang="en-US"/>
            </a:p>
          </p:txBody>
        </p:sp>
        <p:sp>
          <p:nvSpPr>
            <p:cNvPr id="44" name="Oval 14"/>
            <p:cNvSpPr>
              <a:spLocks noChangeArrowheads="1"/>
            </p:cNvSpPr>
            <p:nvPr/>
          </p:nvSpPr>
          <p:spPr bwMode="grayWhite">
            <a:xfrm>
              <a:off x="3520863" y="5733822"/>
              <a:ext cx="391957" cy="404754"/>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15"/>
            <p:cNvSpPr>
              <a:spLocks noChangeArrowheads="1"/>
            </p:cNvSpPr>
            <p:nvPr/>
          </p:nvSpPr>
          <p:spPr bwMode="grayWhite">
            <a:xfrm>
              <a:off x="3610405" y="5826287"/>
              <a:ext cx="54063" cy="55828"/>
            </a:xfrm>
            <a:prstGeom prst="ellipse">
              <a:avLst/>
            </a:prstGeom>
            <a:solidFill>
              <a:schemeClr val="accent1">
                <a:lumMod val="60000"/>
                <a:lumOff val="40000"/>
              </a:schemeClr>
            </a:solidFill>
            <a:ln w="12700">
              <a:noFill/>
              <a:round/>
              <a:headEnd/>
              <a:tailEnd/>
            </a:ln>
            <a:effectLst/>
            <a:extLst/>
          </p:spPr>
          <p:txBody>
            <a:bodyPr wrap="none" anchor="ctr"/>
            <a:lstStyle/>
            <a:p>
              <a:endParaRPr lang="en-US"/>
            </a:p>
          </p:txBody>
        </p:sp>
        <p:sp>
          <p:nvSpPr>
            <p:cNvPr id="46" name="Oval 17"/>
            <p:cNvSpPr>
              <a:spLocks noChangeArrowheads="1"/>
            </p:cNvSpPr>
            <p:nvPr/>
          </p:nvSpPr>
          <p:spPr bwMode="grayWhite">
            <a:xfrm>
              <a:off x="5845161" y="295863"/>
              <a:ext cx="716336" cy="739723"/>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Oval 18"/>
            <p:cNvSpPr>
              <a:spLocks noChangeArrowheads="1"/>
            </p:cNvSpPr>
            <p:nvPr/>
          </p:nvSpPr>
          <p:spPr bwMode="grayWhite">
            <a:xfrm>
              <a:off x="6007350" y="463347"/>
              <a:ext cx="106437" cy="109912"/>
            </a:xfrm>
            <a:prstGeom prst="ellipse">
              <a:avLst/>
            </a:prstGeom>
            <a:solidFill>
              <a:schemeClr val="accent1">
                <a:lumMod val="60000"/>
                <a:lumOff val="40000"/>
              </a:schemeClr>
            </a:solidFill>
            <a:ln w="12700">
              <a:noFill/>
              <a:round/>
              <a:headEnd/>
              <a:tailEnd/>
            </a:ln>
            <a:effectLst/>
            <a:extLst/>
          </p:spPr>
          <p:txBody>
            <a:bodyPr wrap="none" anchor="ctr"/>
            <a:lstStyle/>
            <a:p>
              <a:endParaRPr lang="en-US"/>
            </a:p>
          </p:txBody>
        </p:sp>
        <p:sp>
          <p:nvSpPr>
            <p:cNvPr id="48" name="Oval 20"/>
            <p:cNvSpPr>
              <a:spLocks noChangeArrowheads="1"/>
            </p:cNvSpPr>
            <p:nvPr/>
          </p:nvSpPr>
          <p:spPr bwMode="grayWhite">
            <a:xfrm>
              <a:off x="5439688" y="630832"/>
              <a:ext cx="391957" cy="404754"/>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Oval 21"/>
            <p:cNvSpPr>
              <a:spLocks noChangeArrowheads="1"/>
            </p:cNvSpPr>
            <p:nvPr/>
          </p:nvSpPr>
          <p:spPr bwMode="grayWhite">
            <a:xfrm>
              <a:off x="5529230" y="723297"/>
              <a:ext cx="54063" cy="55828"/>
            </a:xfrm>
            <a:prstGeom prst="ellipse">
              <a:avLst/>
            </a:prstGeom>
            <a:solidFill>
              <a:schemeClr val="accent1">
                <a:lumMod val="60000"/>
                <a:lumOff val="40000"/>
              </a:schemeClr>
            </a:solidFill>
            <a:ln w="12700">
              <a:noFill/>
              <a:round/>
              <a:headEnd/>
              <a:tailEnd/>
            </a:ln>
            <a:effectLst/>
            <a:extLst/>
          </p:spPr>
          <p:txBody>
            <a:bodyPr wrap="none" anchor="ctr"/>
            <a:lstStyle/>
            <a:p>
              <a:endParaRPr lang="en-US"/>
            </a:p>
          </p:txBody>
        </p:sp>
        <p:sp>
          <p:nvSpPr>
            <p:cNvPr id="50" name="Oval 23"/>
            <p:cNvSpPr>
              <a:spLocks noChangeArrowheads="1"/>
            </p:cNvSpPr>
            <p:nvPr/>
          </p:nvSpPr>
          <p:spPr bwMode="grayWhite">
            <a:xfrm>
              <a:off x="6575012" y="295863"/>
              <a:ext cx="391957" cy="404754"/>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Oval 24"/>
            <p:cNvSpPr>
              <a:spLocks noChangeArrowheads="1"/>
            </p:cNvSpPr>
            <p:nvPr/>
          </p:nvSpPr>
          <p:spPr bwMode="grayWhite">
            <a:xfrm>
              <a:off x="6664554" y="388328"/>
              <a:ext cx="54063" cy="55828"/>
            </a:xfrm>
            <a:prstGeom prst="ellipse">
              <a:avLst/>
            </a:prstGeom>
            <a:solidFill>
              <a:schemeClr val="accent1">
                <a:lumMod val="60000"/>
                <a:lumOff val="40000"/>
              </a:schemeClr>
            </a:solidFill>
            <a:ln w="12700">
              <a:noFill/>
              <a:round/>
              <a:headEnd/>
              <a:tailEnd/>
            </a:ln>
            <a:effectLst/>
            <a:extLst/>
          </p:spPr>
          <p:txBody>
            <a:bodyPr wrap="none" anchor="ctr"/>
            <a:lstStyle/>
            <a:p>
              <a:endParaRPr lang="en-US"/>
            </a:p>
          </p:txBody>
        </p:sp>
        <p:sp>
          <p:nvSpPr>
            <p:cNvPr id="52" name="Oval 26"/>
            <p:cNvSpPr>
              <a:spLocks noChangeArrowheads="1"/>
            </p:cNvSpPr>
            <p:nvPr/>
          </p:nvSpPr>
          <p:spPr bwMode="grayWhite">
            <a:xfrm>
              <a:off x="11218217" y="589639"/>
              <a:ext cx="554146" cy="572239"/>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Oval 27"/>
            <p:cNvSpPr>
              <a:spLocks noChangeArrowheads="1"/>
            </p:cNvSpPr>
            <p:nvPr/>
          </p:nvSpPr>
          <p:spPr bwMode="grayWhite">
            <a:xfrm>
              <a:off x="11344927" y="720486"/>
              <a:ext cx="79405" cy="81998"/>
            </a:xfrm>
            <a:prstGeom prst="ellipse">
              <a:avLst/>
            </a:prstGeom>
            <a:solidFill>
              <a:schemeClr val="accent1">
                <a:lumMod val="60000"/>
                <a:lumOff val="40000"/>
              </a:schemeClr>
            </a:solidFill>
            <a:ln w="12700">
              <a:noFill/>
              <a:round/>
              <a:headEnd/>
              <a:tailEnd/>
            </a:ln>
            <a:effectLst/>
            <a:extLst/>
          </p:spPr>
          <p:txBody>
            <a:bodyPr wrap="none" anchor="ctr"/>
            <a:lstStyle/>
            <a:p>
              <a:endParaRPr lang="en-US"/>
            </a:p>
          </p:txBody>
        </p:sp>
        <p:sp>
          <p:nvSpPr>
            <p:cNvPr id="54" name="Oval 29"/>
            <p:cNvSpPr>
              <a:spLocks noChangeArrowheads="1"/>
            </p:cNvSpPr>
            <p:nvPr/>
          </p:nvSpPr>
          <p:spPr bwMode="grayWhite">
            <a:xfrm>
              <a:off x="11312827" y="1372978"/>
              <a:ext cx="229768" cy="237270"/>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Oval 30"/>
            <p:cNvSpPr>
              <a:spLocks noChangeArrowheads="1"/>
            </p:cNvSpPr>
            <p:nvPr/>
          </p:nvSpPr>
          <p:spPr bwMode="grayWhite">
            <a:xfrm>
              <a:off x="11366890" y="1428806"/>
              <a:ext cx="27032" cy="27914"/>
            </a:xfrm>
            <a:prstGeom prst="ellipse">
              <a:avLst/>
            </a:prstGeom>
            <a:solidFill>
              <a:schemeClr val="accent1">
                <a:lumMod val="60000"/>
                <a:lumOff val="40000"/>
              </a:schemeClr>
            </a:solidFill>
            <a:ln w="12700">
              <a:noFill/>
              <a:round/>
              <a:headEnd/>
              <a:tailEnd/>
            </a:ln>
            <a:effectLst/>
            <a:extLst/>
          </p:spPr>
          <p:txBody>
            <a:bodyPr wrap="none" anchor="ctr"/>
            <a:lstStyle/>
            <a:p>
              <a:endParaRPr lang="en-US"/>
            </a:p>
          </p:txBody>
        </p:sp>
        <p:sp>
          <p:nvSpPr>
            <p:cNvPr id="56" name="Oval 32"/>
            <p:cNvSpPr>
              <a:spLocks noChangeArrowheads="1"/>
            </p:cNvSpPr>
            <p:nvPr/>
          </p:nvSpPr>
          <p:spPr bwMode="grayWhite">
            <a:xfrm>
              <a:off x="1303864" y="669938"/>
              <a:ext cx="554146" cy="572239"/>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Oval 33"/>
            <p:cNvSpPr>
              <a:spLocks noChangeArrowheads="1"/>
            </p:cNvSpPr>
            <p:nvPr/>
          </p:nvSpPr>
          <p:spPr bwMode="grayWhite">
            <a:xfrm>
              <a:off x="1428885" y="799041"/>
              <a:ext cx="81095" cy="83742"/>
            </a:xfrm>
            <a:prstGeom prst="ellipse">
              <a:avLst/>
            </a:prstGeom>
            <a:solidFill>
              <a:schemeClr val="accent1">
                <a:lumMod val="60000"/>
                <a:lumOff val="40000"/>
              </a:schemeClr>
            </a:solidFill>
            <a:ln w="12700">
              <a:noFill/>
              <a:round/>
              <a:headEnd/>
              <a:tailEnd/>
            </a:ln>
            <a:effectLst/>
            <a:extLst/>
          </p:spPr>
          <p:txBody>
            <a:bodyPr wrap="none" anchor="ctr"/>
            <a:lstStyle/>
            <a:p>
              <a:endParaRPr lang="en-US"/>
            </a:p>
          </p:txBody>
        </p:sp>
        <p:sp>
          <p:nvSpPr>
            <p:cNvPr id="58" name="Oval 35"/>
            <p:cNvSpPr>
              <a:spLocks noChangeArrowheads="1"/>
            </p:cNvSpPr>
            <p:nvPr/>
          </p:nvSpPr>
          <p:spPr bwMode="grayWhite">
            <a:xfrm>
              <a:off x="1871526" y="837422"/>
              <a:ext cx="391957" cy="404754"/>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Oval 36"/>
            <p:cNvSpPr>
              <a:spLocks noChangeArrowheads="1"/>
            </p:cNvSpPr>
            <p:nvPr/>
          </p:nvSpPr>
          <p:spPr bwMode="grayWhite">
            <a:xfrm>
              <a:off x="1961068" y="929887"/>
              <a:ext cx="54063" cy="55828"/>
            </a:xfrm>
            <a:prstGeom prst="ellipse">
              <a:avLst/>
            </a:prstGeom>
            <a:solidFill>
              <a:schemeClr val="accent1">
                <a:lumMod val="60000"/>
                <a:lumOff val="40000"/>
              </a:schemeClr>
            </a:solidFill>
            <a:ln w="12700">
              <a:noFill/>
              <a:round/>
              <a:headEnd/>
              <a:tailEnd/>
            </a:ln>
            <a:effectLst/>
            <a:extLst/>
          </p:spPr>
          <p:txBody>
            <a:bodyPr wrap="none" anchor="ctr"/>
            <a:lstStyle/>
            <a:p>
              <a:endParaRPr lang="en-US"/>
            </a:p>
          </p:txBody>
        </p:sp>
      </p:grpSp>
      <p:sp>
        <p:nvSpPr>
          <p:cNvPr id="2" name="Title 1"/>
          <p:cNvSpPr>
            <a:spLocks noGrp="1"/>
          </p:cNvSpPr>
          <p:nvPr>
            <p:ph type="ctrTitle"/>
          </p:nvPr>
        </p:nvSpPr>
        <p:spPr>
          <a:xfrm>
            <a:off x="1295400" y="2079812"/>
            <a:ext cx="9601200" cy="1724092"/>
          </a:xfrm>
        </p:spPr>
        <p:txBody>
          <a:bodyPr anchor="b"/>
          <a:lstStyle>
            <a:lvl1pPr algn="ctr">
              <a:defRPr sz="5400">
                <a:solidFill>
                  <a:schemeClr val="tx2"/>
                </a:solidFill>
              </a:defRPr>
            </a:lvl1pPr>
          </a:lstStyle>
          <a:p>
            <a:r>
              <a:rPr lang="en-US" smtClean="0"/>
              <a:t>Click to edit Master title style</a:t>
            </a:r>
            <a:endParaRPr/>
          </a:p>
        </p:txBody>
      </p:sp>
      <p:sp>
        <p:nvSpPr>
          <p:cNvPr id="3" name="Subtitle 2"/>
          <p:cNvSpPr>
            <a:spLocks noGrp="1"/>
          </p:cNvSpPr>
          <p:nvPr>
            <p:ph type="subTitle" idx="1"/>
          </p:nvPr>
        </p:nvSpPr>
        <p:spPr>
          <a:xfrm>
            <a:off x="1295400" y="3959352"/>
            <a:ext cx="9601200" cy="914400"/>
          </a:xfrm>
        </p:spPr>
        <p:txBody>
          <a:bodyPr>
            <a:normAutofit/>
          </a:bodyPr>
          <a:lstStyle>
            <a:lvl1pPr marL="0" indent="0" algn="ctr">
              <a:spcBef>
                <a:spcPts val="0"/>
              </a:spcBef>
              <a:buNone/>
              <a:defRPr sz="2000">
                <a:solidFill>
                  <a:schemeClr val="tx2"/>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2E223D7-2A27-4B34-A31C-02090805ABAC}" type="datetime1">
              <a:rPr lang="en-US" smtClean="0"/>
              <a:t>11/23/19</a:t>
            </a:fld>
            <a:endParaRPr lang="en-US"/>
          </a:p>
        </p:txBody>
      </p:sp>
      <p:sp>
        <p:nvSpPr>
          <p:cNvPr id="7" name="Slide Number Placeholder 6"/>
          <p:cNvSpPr>
            <a:spLocks noGrp="1"/>
          </p:cNvSpPr>
          <p:nvPr>
            <p:ph type="sldNum" sz="quarter" idx="12"/>
          </p:nvPr>
        </p:nvSpPr>
        <p:spPr/>
        <p:txBody>
          <a:bodyPr/>
          <a:lstStyle/>
          <a:p>
            <a:fld id="{FC749032-2A07-4AE8-BA90-74324CAE0C87}" type="slidenum">
              <a:rPr lang="en-US" smtClean="0"/>
              <a:pPr/>
              <a:t>‹#›</a:t>
            </a:fld>
            <a:endParaRPr lang="en-US"/>
          </a:p>
        </p:txBody>
      </p:sp>
    </p:spTree>
    <p:extLst>
      <p:ext uri="{BB962C8B-B14F-4D97-AF65-F5344CB8AC3E}">
        <p14:creationId xmlns:p14="http://schemas.microsoft.com/office/powerpoint/2010/main" val="3808914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602F1F3-2254-4E04-B960-C1DB42B67330}" type="datetime1">
              <a:rPr lang="en-US" smtClean="0"/>
              <a:t>11/23/19</a:t>
            </a:fld>
            <a:endParaRPr lang="en-US"/>
          </a:p>
        </p:txBody>
      </p:sp>
      <p:sp>
        <p:nvSpPr>
          <p:cNvPr id="6" name="Slide Number Placeholder 5"/>
          <p:cNvSpPr>
            <a:spLocks noGrp="1"/>
          </p:cNvSpPr>
          <p:nvPr>
            <p:ph type="sldNum" sz="quarter" idx="12"/>
          </p:nvPr>
        </p:nvSpPr>
        <p:spPr/>
        <p:txBody>
          <a:bodyPr/>
          <a:lstStyle/>
          <a:p>
            <a:fld id="{FC749032-2A07-4AE8-BA90-74324CAE0C87}" type="slidenum">
              <a:rPr lang="en-US" smtClean="0"/>
              <a:t>‹#›</a:t>
            </a:fld>
            <a:endParaRPr lang="en-US"/>
          </a:p>
        </p:txBody>
      </p:sp>
    </p:spTree>
    <p:extLst>
      <p:ext uri="{BB962C8B-B14F-4D97-AF65-F5344CB8AC3E}">
        <p14:creationId xmlns:p14="http://schemas.microsoft.com/office/powerpoint/2010/main" val="40447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425D0DE7-A14C-48CB-AB8E-D3357522F5F2}" type="datetime1">
              <a:rPr lang="en-US" smtClean="0"/>
              <a:t>11/23/19</a:t>
            </a:fld>
            <a:endParaRPr lang="en-US"/>
          </a:p>
        </p:txBody>
      </p:sp>
      <p:sp>
        <p:nvSpPr>
          <p:cNvPr id="6" name="Slide Number Placeholder 5"/>
          <p:cNvSpPr>
            <a:spLocks noGrp="1"/>
          </p:cNvSpPr>
          <p:nvPr>
            <p:ph type="sldNum" sz="quarter" idx="12"/>
          </p:nvPr>
        </p:nvSpPr>
        <p:spPr/>
        <p:txBody>
          <a:bodyPr/>
          <a:lstStyle/>
          <a:p>
            <a:fld id="{FC749032-2A07-4AE8-BA90-74324CAE0C87}" type="slidenum">
              <a:rPr lang="en-US" smtClean="0"/>
              <a:t>‹#›</a:t>
            </a:fld>
            <a:endParaRPr lang="en-US"/>
          </a:p>
        </p:txBody>
      </p:sp>
    </p:spTree>
    <p:extLst>
      <p:ext uri="{BB962C8B-B14F-4D97-AF65-F5344CB8AC3E}">
        <p14:creationId xmlns:p14="http://schemas.microsoft.com/office/powerpoint/2010/main" val="82552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FC7548-FD58-4384-A951-C87160C229EB}" type="datetime1">
              <a:rPr lang="en-US" smtClean="0"/>
              <a:t>11/23/19</a:t>
            </a:fld>
            <a:endParaRPr lang="en-US"/>
          </a:p>
        </p:txBody>
      </p:sp>
      <p:sp>
        <p:nvSpPr>
          <p:cNvPr id="6" name="Slide Number Placeholder 5"/>
          <p:cNvSpPr>
            <a:spLocks noGrp="1"/>
          </p:cNvSpPr>
          <p:nvPr>
            <p:ph type="sldNum" sz="quarter" idx="12"/>
          </p:nvPr>
        </p:nvSpPr>
        <p:spPr/>
        <p:txBody>
          <a:bodyPr/>
          <a:lstStyle/>
          <a:p>
            <a:fld id="{FC749032-2A07-4AE8-BA90-74324CAE0C87}" type="slidenum">
              <a:rPr lang="en-US" smtClean="0"/>
              <a:t>‹#›</a:t>
            </a:fld>
            <a:endParaRPr lang="en-US"/>
          </a:p>
        </p:txBody>
      </p:sp>
    </p:spTree>
    <p:extLst>
      <p:ext uri="{BB962C8B-B14F-4D97-AF65-F5344CB8AC3E}">
        <p14:creationId xmlns:p14="http://schemas.microsoft.com/office/powerpoint/2010/main" val="3419496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0" y="2130552"/>
            <a:ext cx="9601200" cy="2359152"/>
          </a:xfrm>
        </p:spPr>
        <p:txBody>
          <a:bodyPr anchor="b">
            <a:normAutofit/>
          </a:bodyPr>
          <a:lstStyle>
            <a:lvl1pPr algn="ctr">
              <a:defRPr sz="5400" b="1"/>
            </a:lvl1pPr>
          </a:lstStyle>
          <a:p>
            <a:r>
              <a:rPr lang="en-US" smtClean="0"/>
              <a:t>Click to edit Master title style</a:t>
            </a:r>
            <a:endParaRPr/>
          </a:p>
        </p:txBody>
      </p:sp>
      <p:sp>
        <p:nvSpPr>
          <p:cNvPr id="3" name="Text Placeholder 2"/>
          <p:cNvSpPr>
            <a:spLocks noGrp="1"/>
          </p:cNvSpPr>
          <p:nvPr>
            <p:ph type="body" idx="1"/>
          </p:nvPr>
        </p:nvSpPr>
        <p:spPr>
          <a:xfrm>
            <a:off x="1295400" y="4572000"/>
            <a:ext cx="9601200" cy="841248"/>
          </a:xfrm>
        </p:spPr>
        <p:txBody>
          <a:bodyPr anchor="t"/>
          <a:lstStyle>
            <a:lvl1pPr marL="0" indent="0" algn="ctr">
              <a:spcBef>
                <a:spcPts val="0"/>
              </a:spcBef>
              <a:buNone/>
              <a:defRPr sz="20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6E13194-3577-4D3C-A927-FE879CBA54D5}" type="datetime1">
              <a:rPr lang="en-US" smtClean="0"/>
              <a:t>11/23/19</a:t>
            </a:fld>
            <a:endParaRPr lang="en-US"/>
          </a:p>
        </p:txBody>
      </p:sp>
      <p:sp>
        <p:nvSpPr>
          <p:cNvPr id="6" name="Slide Number Placeholder 5"/>
          <p:cNvSpPr>
            <a:spLocks noGrp="1"/>
          </p:cNvSpPr>
          <p:nvPr>
            <p:ph type="sldNum" sz="quarter" idx="12"/>
          </p:nvPr>
        </p:nvSpPr>
        <p:spPr/>
        <p:txBody>
          <a:bodyPr/>
          <a:lstStyle/>
          <a:p>
            <a:fld id="{FC749032-2A07-4AE8-BA90-74324CAE0C87}" type="slidenum">
              <a:rPr lang="en-US" smtClean="0"/>
              <a:t>‹#›</a:t>
            </a:fld>
            <a:endParaRPr lang="en-US"/>
          </a:p>
        </p:txBody>
      </p:sp>
    </p:spTree>
    <p:extLst>
      <p:ext uri="{BB962C8B-B14F-4D97-AF65-F5344CB8AC3E}">
        <p14:creationId xmlns:p14="http://schemas.microsoft.com/office/powerpoint/2010/main" val="419080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hasCustomPrompt="1"/>
          </p:nvPr>
        </p:nvSpPr>
        <p:spPr>
          <a:xfrm>
            <a:off x="1341120" y="1901952"/>
            <a:ext cx="4572000" cy="4123944"/>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a:lvl5pPr>
            <a:lvl6pPr>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we</a:t>
            </a:r>
          </a:p>
          <a:p>
            <a:pPr lvl="5"/>
            <a:endParaRPr dirty="0"/>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B9DC53B-D6DF-4D88-8598-DAA646F1ABC6}" type="datetime1">
              <a:rPr lang="en-US" smtClean="0"/>
              <a:t>11/23/19</a:t>
            </a:fld>
            <a:endParaRPr lang="en-US"/>
          </a:p>
        </p:txBody>
      </p:sp>
      <p:sp>
        <p:nvSpPr>
          <p:cNvPr id="7" name="Slide Number Placeholder 6"/>
          <p:cNvSpPr>
            <a:spLocks noGrp="1"/>
          </p:cNvSpPr>
          <p:nvPr>
            <p:ph type="sldNum" sz="quarter" idx="12"/>
          </p:nvPr>
        </p:nvSpPr>
        <p:spPr/>
        <p:txBody>
          <a:bodyPr/>
          <a:lstStyle/>
          <a:p>
            <a:fld id="{FC749032-2A07-4AE8-BA90-74324CAE0C87}" type="slidenum">
              <a:rPr lang="en-US" smtClean="0"/>
              <a:t>‹#›</a:t>
            </a:fld>
            <a:endParaRPr lang="en-US"/>
          </a:p>
        </p:txBody>
      </p:sp>
    </p:spTree>
    <p:extLst>
      <p:ext uri="{BB962C8B-B14F-4D97-AF65-F5344CB8AC3E}">
        <p14:creationId xmlns:p14="http://schemas.microsoft.com/office/powerpoint/2010/main" val="3479210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lang="en-US" smtClean="0"/>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6F13985-7297-49C2-8AF7-445853E5DC92}" type="datetime1">
              <a:rPr lang="en-US" smtClean="0"/>
              <a:t>11/23/19</a:t>
            </a:fld>
            <a:endParaRPr lang="en-US"/>
          </a:p>
        </p:txBody>
      </p:sp>
      <p:sp>
        <p:nvSpPr>
          <p:cNvPr id="9" name="Slide Number Placeholder 8"/>
          <p:cNvSpPr>
            <a:spLocks noGrp="1"/>
          </p:cNvSpPr>
          <p:nvPr>
            <p:ph type="sldNum" sz="quarter" idx="12"/>
          </p:nvPr>
        </p:nvSpPr>
        <p:spPr/>
        <p:txBody>
          <a:bodyPr/>
          <a:lstStyle/>
          <a:p>
            <a:fld id="{FC749032-2A07-4AE8-BA90-74324CAE0C87}" type="slidenum">
              <a:rPr lang="en-US" smtClean="0"/>
              <a:t>‹#›</a:t>
            </a:fld>
            <a:endParaRPr lang="en-US"/>
          </a:p>
        </p:txBody>
      </p:sp>
    </p:spTree>
    <p:extLst>
      <p:ext uri="{BB962C8B-B14F-4D97-AF65-F5344CB8AC3E}">
        <p14:creationId xmlns:p14="http://schemas.microsoft.com/office/powerpoint/2010/main" val="1526009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A7CB2E-E929-49CA-BA6D-3C562126F566}" type="datetime1">
              <a:rPr lang="en-US" smtClean="0"/>
              <a:t>11/23/19</a:t>
            </a:fld>
            <a:endParaRPr lang="en-US"/>
          </a:p>
        </p:txBody>
      </p:sp>
      <p:sp>
        <p:nvSpPr>
          <p:cNvPr id="5" name="Slide Number Placeholder 4"/>
          <p:cNvSpPr>
            <a:spLocks noGrp="1"/>
          </p:cNvSpPr>
          <p:nvPr>
            <p:ph type="sldNum" sz="quarter" idx="12"/>
          </p:nvPr>
        </p:nvSpPr>
        <p:spPr/>
        <p:txBody>
          <a:bodyPr/>
          <a:lstStyle/>
          <a:p>
            <a:fld id="{FC749032-2A07-4AE8-BA90-74324CAE0C87}" type="slidenum">
              <a:rPr lang="en-US" smtClean="0"/>
              <a:t>‹#›</a:t>
            </a:fld>
            <a:endParaRPr lang="en-US"/>
          </a:p>
        </p:txBody>
      </p:sp>
    </p:spTree>
    <p:extLst>
      <p:ext uri="{BB962C8B-B14F-4D97-AF65-F5344CB8AC3E}">
        <p14:creationId xmlns:p14="http://schemas.microsoft.com/office/powerpoint/2010/main" val="460836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p:cNvGrpSpPr/>
          <p:nvPr/>
        </p:nvGrpSpPr>
        <p:grpSpPr>
          <a:xfrm flipV="1">
            <a:off x="1585" y="0"/>
            <a:ext cx="12188827" cy="377952"/>
            <a:chOff x="-1" y="6480048"/>
            <a:chExt cx="12188827" cy="377952"/>
          </a:xfrm>
        </p:grpSpPr>
        <p:sp>
          <p:nvSpPr>
            <p:cNvPr id="6" name="Rectangle 5"/>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7" name="Rectangle 6"/>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1927CFE0-ED18-4B5C-AA30-B675E1042721}" type="datetime1">
              <a:rPr lang="en-US" smtClean="0"/>
              <a:t>11/23/19</a:t>
            </a:fld>
            <a:endParaRPr lang="en-US"/>
          </a:p>
        </p:txBody>
      </p:sp>
      <p:sp>
        <p:nvSpPr>
          <p:cNvPr id="4" name="Slide Number Placeholder 3"/>
          <p:cNvSpPr>
            <a:spLocks noGrp="1"/>
          </p:cNvSpPr>
          <p:nvPr>
            <p:ph type="sldNum" sz="quarter" idx="12"/>
          </p:nvPr>
        </p:nvSpPr>
        <p:spPr/>
        <p:txBody>
          <a:bodyPr/>
          <a:lstStyle/>
          <a:p>
            <a:fld id="{FC749032-2A07-4AE8-BA90-74324CAE0C87}" type="slidenum">
              <a:rPr lang="en-US" smtClean="0"/>
              <a:t>‹#›</a:t>
            </a:fld>
            <a:endParaRPr lang="en-US"/>
          </a:p>
        </p:txBody>
      </p:sp>
    </p:spTree>
    <p:extLst>
      <p:ext uri="{BB962C8B-B14F-4D97-AF65-F5344CB8AC3E}">
        <p14:creationId xmlns:p14="http://schemas.microsoft.com/office/powerpoint/2010/main" val="220604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flipV="1">
            <a:off x="1585" y="0"/>
            <a:ext cx="12188827" cy="377952"/>
            <a:chOff x="-1" y="6480048"/>
            <a:chExt cx="12188827" cy="377952"/>
          </a:xfrm>
        </p:grpSpPr>
        <p:sp>
          <p:nvSpPr>
            <p:cNvPr id="9" name="Rectangle 8"/>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10" name="Rectangle 9"/>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7470648" y="2350008"/>
            <a:ext cx="4206240" cy="1993392"/>
          </a:xfrm>
        </p:spPr>
        <p:txBody>
          <a:bodyPr anchor="b">
            <a:normAutofit/>
          </a:bodyPr>
          <a:lstStyle>
            <a:lvl1pPr>
              <a:defRPr sz="3400" b="1"/>
            </a:lvl1pPr>
          </a:lstStyle>
          <a:p>
            <a:r>
              <a:rPr lang="en-US" smtClean="0"/>
              <a:t>Click to edit Master title style</a:t>
            </a:r>
            <a:endParaRPr/>
          </a:p>
        </p:txBody>
      </p:sp>
      <p:sp>
        <p:nvSpPr>
          <p:cNvPr id="3" name="Content Placeholder 2"/>
          <p:cNvSpPr>
            <a:spLocks noGrp="1"/>
          </p:cNvSpPr>
          <p:nvPr>
            <p:ph idx="1"/>
          </p:nvPr>
        </p:nvSpPr>
        <p:spPr>
          <a:xfrm>
            <a:off x="457200" y="758952"/>
            <a:ext cx="6629400" cy="533095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1E43BAAB-3A39-450E-9B38-6FB42E71A3AF}" type="datetime1">
              <a:rPr lang="en-US" smtClean="0"/>
              <a:t>11/23/19</a:t>
            </a:fld>
            <a:endParaRPr lang="en-US"/>
          </a:p>
        </p:txBody>
      </p:sp>
      <p:sp>
        <p:nvSpPr>
          <p:cNvPr id="7" name="Slide Number Placeholder 6"/>
          <p:cNvSpPr>
            <a:spLocks noGrp="1"/>
          </p:cNvSpPr>
          <p:nvPr>
            <p:ph type="sldNum" sz="quarter" idx="12"/>
          </p:nvPr>
        </p:nvSpPr>
        <p:spPr/>
        <p:txBody>
          <a:bodyPr/>
          <a:lstStyle/>
          <a:p>
            <a:fld id="{FC749032-2A07-4AE8-BA90-74324CAE0C87}" type="slidenum">
              <a:rPr lang="en-US" smtClean="0"/>
              <a:t>‹#›</a:t>
            </a:fld>
            <a:endParaRPr lang="en-US"/>
          </a:p>
        </p:txBody>
      </p:sp>
    </p:spTree>
    <p:extLst>
      <p:ext uri="{BB962C8B-B14F-4D97-AF65-F5344CB8AC3E}">
        <p14:creationId xmlns:p14="http://schemas.microsoft.com/office/powerpoint/2010/main" val="1480565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flipV="1">
            <a:off x="1585" y="0"/>
            <a:ext cx="12188827" cy="377952"/>
            <a:chOff x="-1" y="6480048"/>
            <a:chExt cx="12188827" cy="377952"/>
          </a:xfrm>
        </p:grpSpPr>
        <p:sp>
          <p:nvSpPr>
            <p:cNvPr id="9" name="Rectangle 8"/>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10" name="Rectangle 9"/>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7470648" y="2350008"/>
            <a:ext cx="4206240" cy="1993392"/>
          </a:xfrm>
        </p:spPr>
        <p:txBody>
          <a:bodyPr anchor="b">
            <a:normAutofit/>
          </a:bodyPr>
          <a:lstStyle>
            <a:lvl1pPr>
              <a:defRPr sz="3400" b="1"/>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50811" y="506104"/>
            <a:ext cx="6858002" cy="5843016"/>
          </a:xfrm>
          <a:solidFill>
            <a:schemeClr val="accent1">
              <a:lumMod val="40000"/>
              <a:lumOff val="60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0EE0331-03F7-4310-9C27-C65B2378D791}" type="datetime1">
              <a:rPr lang="en-US" smtClean="0"/>
              <a:t>11/23/19</a:t>
            </a:fld>
            <a:endParaRPr lang="en-US"/>
          </a:p>
        </p:txBody>
      </p:sp>
      <p:sp>
        <p:nvSpPr>
          <p:cNvPr id="7" name="Slide Number Placeholder 6"/>
          <p:cNvSpPr>
            <a:spLocks noGrp="1"/>
          </p:cNvSpPr>
          <p:nvPr>
            <p:ph type="sldNum" sz="quarter" idx="12"/>
          </p:nvPr>
        </p:nvSpPr>
        <p:spPr/>
        <p:txBody>
          <a:bodyPr/>
          <a:lstStyle/>
          <a:p>
            <a:fld id="{FC749032-2A07-4AE8-BA90-74324CAE0C87}" type="slidenum">
              <a:rPr lang="en-US" smtClean="0"/>
              <a:t>‹#›</a:t>
            </a:fld>
            <a:endParaRPr lang="en-US"/>
          </a:p>
        </p:txBody>
      </p:sp>
    </p:spTree>
    <p:extLst>
      <p:ext uri="{BB962C8B-B14F-4D97-AF65-F5344CB8AC3E}">
        <p14:creationId xmlns:p14="http://schemas.microsoft.com/office/powerpoint/2010/main" val="1009572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grpSp>
        <p:nvGrpSpPr>
          <p:cNvPr id="163" name="Group 162"/>
          <p:cNvGrpSpPr/>
          <p:nvPr/>
        </p:nvGrpSpPr>
        <p:grpSpPr>
          <a:xfrm>
            <a:off x="7873" y="-19258"/>
            <a:ext cx="12188953" cy="6869723"/>
            <a:chOff x="7873" y="-19258"/>
            <a:chExt cx="12188953" cy="6869723"/>
          </a:xfrm>
        </p:grpSpPr>
        <p:sp>
          <p:nvSpPr>
            <p:cNvPr id="10" name="Rectangle 9"/>
            <p:cNvSpPr/>
            <p:nvPr/>
          </p:nvSpPr>
          <p:spPr>
            <a:xfrm>
              <a:off x="7873" y="-19258"/>
              <a:ext cx="12188952" cy="6858000"/>
            </a:xfrm>
            <a:prstGeom prst="rect">
              <a:avLst/>
            </a:prstGeom>
            <a:gradFill>
              <a:gsLst>
                <a:gs pos="0">
                  <a:schemeClr val="accent1">
                    <a:lumMod val="20000"/>
                    <a:lumOff val="80000"/>
                  </a:schemeClr>
                </a:gs>
                <a:gs pos="74000">
                  <a:schemeClr val="accent1">
                    <a:lumMod val="40000"/>
                    <a:lumOff val="60000"/>
                  </a:schemeClr>
                </a:gs>
                <a:gs pos="100000">
                  <a:schemeClr val="accent1">
                    <a:lumMod val="60000"/>
                    <a:lumOff val="40000"/>
                  </a:schemeClr>
                </a:gs>
              </a:gsLst>
              <a:lin ang="5400000" scaled="1"/>
            </a:gradFill>
            <a:ln>
              <a:no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9" name="Group 8"/>
            <p:cNvGrpSpPr/>
            <p:nvPr/>
          </p:nvGrpSpPr>
          <p:grpSpPr>
            <a:xfrm>
              <a:off x="7999" y="6472513"/>
              <a:ext cx="12188827" cy="377952"/>
              <a:chOff x="-1" y="6480048"/>
              <a:chExt cx="12188827" cy="377952"/>
            </a:xfrm>
          </p:grpSpPr>
          <p:sp>
            <p:nvSpPr>
              <p:cNvPr id="7" name="Rectangle 6"/>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8" name="Rectangle 7"/>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grpSp>
        <p:grpSp>
          <p:nvGrpSpPr>
            <p:cNvPr id="48" name="Group 47" hidden="1"/>
            <p:cNvGrpSpPr/>
            <p:nvPr/>
          </p:nvGrpSpPr>
          <p:grpSpPr>
            <a:xfrm>
              <a:off x="14350" y="-7605"/>
              <a:ext cx="11722100" cy="6536383"/>
              <a:chOff x="6350" y="6350"/>
              <a:chExt cx="11722100" cy="6536383"/>
            </a:xfrm>
          </p:grpSpPr>
          <p:grpSp>
            <p:nvGrpSpPr>
              <p:cNvPr id="11" name="Group 9"/>
              <p:cNvGrpSpPr>
                <a:grpSpLocks/>
              </p:cNvGrpSpPr>
              <p:nvPr/>
            </p:nvGrpSpPr>
            <p:grpSpPr bwMode="auto">
              <a:xfrm>
                <a:off x="6350" y="5340350"/>
                <a:ext cx="673100" cy="673100"/>
                <a:chOff x="4" y="3364"/>
                <a:chExt cx="424" cy="424"/>
              </a:xfrm>
            </p:grpSpPr>
            <p:sp>
              <p:nvSpPr>
                <p:cNvPr id="45" name="Oval 7"/>
                <p:cNvSpPr>
                  <a:spLocks noChangeArrowheads="1"/>
                </p:cNvSpPr>
                <p:nvPr/>
              </p:nvSpPr>
              <p:spPr bwMode="grayWhite">
                <a:xfrm>
                  <a:off x="4" y="3364"/>
                  <a:ext cx="424" cy="424"/>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Oval 8"/>
                <p:cNvSpPr>
                  <a:spLocks noChangeArrowheads="1"/>
                </p:cNvSpPr>
                <p:nvPr/>
              </p:nvSpPr>
              <p:spPr bwMode="grayWhite">
                <a:xfrm>
                  <a:off x="100" y="3460"/>
                  <a:ext cx="63" cy="63"/>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 name="Group 12"/>
              <p:cNvGrpSpPr>
                <a:grpSpLocks/>
              </p:cNvGrpSpPr>
              <p:nvPr/>
            </p:nvGrpSpPr>
            <p:grpSpPr bwMode="auto">
              <a:xfrm>
                <a:off x="539750" y="5873750"/>
                <a:ext cx="292100" cy="292100"/>
                <a:chOff x="340" y="3700"/>
                <a:chExt cx="184" cy="184"/>
              </a:xfrm>
            </p:grpSpPr>
            <p:sp>
              <p:nvSpPr>
                <p:cNvPr id="43" name="Oval 10"/>
                <p:cNvSpPr>
                  <a:spLocks noChangeArrowheads="1"/>
                </p:cNvSpPr>
                <p:nvPr/>
              </p:nvSpPr>
              <p:spPr bwMode="grayWhite">
                <a:xfrm>
                  <a:off x="340" y="3700"/>
                  <a:ext cx="184" cy="184"/>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11"/>
                <p:cNvSpPr>
                  <a:spLocks noChangeArrowheads="1"/>
                </p:cNvSpPr>
                <p:nvPr/>
              </p:nvSpPr>
              <p:spPr bwMode="grayWhite">
                <a:xfrm>
                  <a:off x="382" y="3742"/>
                  <a:ext cx="24" cy="24"/>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 name="Group 15"/>
              <p:cNvGrpSpPr>
                <a:grpSpLocks/>
              </p:cNvGrpSpPr>
              <p:nvPr/>
            </p:nvGrpSpPr>
            <p:grpSpPr bwMode="auto">
              <a:xfrm>
                <a:off x="131763" y="6038850"/>
                <a:ext cx="444500" cy="444500"/>
                <a:chOff x="83" y="3804"/>
                <a:chExt cx="280" cy="280"/>
              </a:xfrm>
            </p:grpSpPr>
            <p:sp>
              <p:nvSpPr>
                <p:cNvPr id="41" name="Oval 13"/>
                <p:cNvSpPr>
                  <a:spLocks noChangeArrowheads="1"/>
                </p:cNvSpPr>
                <p:nvPr/>
              </p:nvSpPr>
              <p:spPr bwMode="grayWhite">
                <a:xfrm>
                  <a:off x="83" y="3804"/>
                  <a:ext cx="280" cy="280"/>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14"/>
                <p:cNvSpPr>
                  <a:spLocks noChangeArrowheads="1"/>
                </p:cNvSpPr>
                <p:nvPr/>
              </p:nvSpPr>
              <p:spPr bwMode="grayWhite">
                <a:xfrm>
                  <a:off x="147" y="3868"/>
                  <a:ext cx="39" cy="39"/>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 name="Group 18"/>
              <p:cNvGrpSpPr>
                <a:grpSpLocks/>
              </p:cNvGrpSpPr>
              <p:nvPr/>
            </p:nvGrpSpPr>
            <p:grpSpPr bwMode="auto">
              <a:xfrm>
                <a:off x="2476500" y="6174433"/>
                <a:ext cx="368300" cy="368300"/>
                <a:chOff x="1560" y="4076"/>
                <a:chExt cx="232" cy="232"/>
              </a:xfrm>
            </p:grpSpPr>
            <p:sp>
              <p:nvSpPr>
                <p:cNvPr id="39" name="Oval 16"/>
                <p:cNvSpPr>
                  <a:spLocks noChangeArrowheads="1"/>
                </p:cNvSpPr>
                <p:nvPr/>
              </p:nvSpPr>
              <p:spPr bwMode="grayWhite">
                <a:xfrm>
                  <a:off x="1560" y="4076"/>
                  <a:ext cx="232" cy="232"/>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17"/>
                <p:cNvSpPr>
                  <a:spLocks noChangeArrowheads="1"/>
                </p:cNvSpPr>
                <p:nvPr/>
              </p:nvSpPr>
              <p:spPr bwMode="grayWhite">
                <a:xfrm>
                  <a:off x="1613" y="4129"/>
                  <a:ext cx="32" cy="32"/>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 name="Group 21"/>
              <p:cNvGrpSpPr>
                <a:grpSpLocks/>
              </p:cNvGrpSpPr>
              <p:nvPr/>
            </p:nvGrpSpPr>
            <p:grpSpPr bwMode="auto">
              <a:xfrm>
                <a:off x="6350" y="4425950"/>
                <a:ext cx="368300" cy="368300"/>
                <a:chOff x="4" y="2788"/>
                <a:chExt cx="232" cy="232"/>
              </a:xfrm>
            </p:grpSpPr>
            <p:sp>
              <p:nvSpPr>
                <p:cNvPr id="37" name="Oval 19"/>
                <p:cNvSpPr>
                  <a:spLocks noChangeArrowheads="1"/>
                </p:cNvSpPr>
                <p:nvPr/>
              </p:nvSpPr>
              <p:spPr bwMode="grayWhite">
                <a:xfrm>
                  <a:off x="4" y="2788"/>
                  <a:ext cx="232" cy="232"/>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Oval 20"/>
                <p:cNvSpPr>
                  <a:spLocks noChangeArrowheads="1"/>
                </p:cNvSpPr>
                <p:nvPr/>
              </p:nvSpPr>
              <p:spPr bwMode="grayWhite">
                <a:xfrm>
                  <a:off x="57" y="2841"/>
                  <a:ext cx="32" cy="32"/>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 name="Group 24"/>
              <p:cNvGrpSpPr>
                <a:grpSpLocks/>
              </p:cNvGrpSpPr>
              <p:nvPr/>
            </p:nvGrpSpPr>
            <p:grpSpPr bwMode="auto">
              <a:xfrm>
                <a:off x="10674350" y="5808663"/>
                <a:ext cx="673100" cy="673100"/>
                <a:chOff x="4132" y="3844"/>
                <a:chExt cx="424" cy="424"/>
              </a:xfrm>
            </p:grpSpPr>
            <p:sp>
              <p:nvSpPr>
                <p:cNvPr id="35" name="Oval 22"/>
                <p:cNvSpPr>
                  <a:spLocks noChangeArrowheads="1"/>
                </p:cNvSpPr>
                <p:nvPr/>
              </p:nvSpPr>
              <p:spPr bwMode="grayWhite">
                <a:xfrm>
                  <a:off x="4132" y="3844"/>
                  <a:ext cx="424" cy="424"/>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Oval 23"/>
                <p:cNvSpPr>
                  <a:spLocks noChangeArrowheads="1"/>
                </p:cNvSpPr>
                <p:nvPr/>
              </p:nvSpPr>
              <p:spPr bwMode="grayWhite">
                <a:xfrm>
                  <a:off x="4228" y="3940"/>
                  <a:ext cx="63" cy="63"/>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 name="Group 27"/>
              <p:cNvGrpSpPr>
                <a:grpSpLocks/>
              </p:cNvGrpSpPr>
              <p:nvPr/>
            </p:nvGrpSpPr>
            <p:grpSpPr bwMode="auto">
              <a:xfrm>
                <a:off x="10293350" y="6113463"/>
                <a:ext cx="368300" cy="368300"/>
                <a:chOff x="3892" y="4036"/>
                <a:chExt cx="232" cy="232"/>
              </a:xfrm>
            </p:grpSpPr>
            <p:sp>
              <p:nvSpPr>
                <p:cNvPr id="33" name="Oval 25"/>
                <p:cNvSpPr>
                  <a:spLocks noChangeArrowheads="1"/>
                </p:cNvSpPr>
                <p:nvPr/>
              </p:nvSpPr>
              <p:spPr bwMode="grayWhite">
                <a:xfrm>
                  <a:off x="3892" y="4036"/>
                  <a:ext cx="232" cy="232"/>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Oval 26"/>
                <p:cNvSpPr>
                  <a:spLocks noChangeArrowheads="1"/>
                </p:cNvSpPr>
                <p:nvPr/>
              </p:nvSpPr>
              <p:spPr bwMode="grayWhite">
                <a:xfrm>
                  <a:off x="3945" y="4089"/>
                  <a:ext cx="32" cy="32"/>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 name="Group 30"/>
              <p:cNvGrpSpPr>
                <a:grpSpLocks/>
              </p:cNvGrpSpPr>
              <p:nvPr/>
            </p:nvGrpSpPr>
            <p:grpSpPr bwMode="auto">
              <a:xfrm>
                <a:off x="11360150" y="5808663"/>
                <a:ext cx="368300" cy="368300"/>
                <a:chOff x="4564" y="3844"/>
                <a:chExt cx="232" cy="232"/>
              </a:xfrm>
            </p:grpSpPr>
            <p:sp>
              <p:nvSpPr>
                <p:cNvPr id="31" name="Oval 28"/>
                <p:cNvSpPr>
                  <a:spLocks noChangeArrowheads="1"/>
                </p:cNvSpPr>
                <p:nvPr/>
              </p:nvSpPr>
              <p:spPr bwMode="grayWhite">
                <a:xfrm>
                  <a:off x="4564" y="3844"/>
                  <a:ext cx="232" cy="232"/>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Oval 29"/>
                <p:cNvSpPr>
                  <a:spLocks noChangeArrowheads="1"/>
                </p:cNvSpPr>
                <p:nvPr/>
              </p:nvSpPr>
              <p:spPr bwMode="grayWhite">
                <a:xfrm>
                  <a:off x="4617" y="3897"/>
                  <a:ext cx="32" cy="32"/>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 name="Group 33"/>
              <p:cNvGrpSpPr>
                <a:grpSpLocks/>
              </p:cNvGrpSpPr>
              <p:nvPr/>
            </p:nvGrpSpPr>
            <p:grpSpPr bwMode="auto">
              <a:xfrm>
                <a:off x="11087100" y="1901952"/>
                <a:ext cx="520700" cy="520700"/>
                <a:chOff x="5420" y="1139"/>
                <a:chExt cx="328" cy="328"/>
              </a:xfrm>
            </p:grpSpPr>
            <p:sp>
              <p:nvSpPr>
                <p:cNvPr id="29" name="Oval 31"/>
                <p:cNvSpPr>
                  <a:spLocks noChangeArrowheads="1"/>
                </p:cNvSpPr>
                <p:nvPr/>
              </p:nvSpPr>
              <p:spPr bwMode="grayWhite">
                <a:xfrm>
                  <a:off x="5420" y="1139"/>
                  <a:ext cx="328" cy="328"/>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Oval 32"/>
                <p:cNvSpPr>
                  <a:spLocks noChangeArrowheads="1"/>
                </p:cNvSpPr>
                <p:nvPr/>
              </p:nvSpPr>
              <p:spPr bwMode="grayWhite">
                <a:xfrm>
                  <a:off x="5495" y="1214"/>
                  <a:ext cx="47" cy="47"/>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 name="Group 36"/>
              <p:cNvGrpSpPr>
                <a:grpSpLocks/>
              </p:cNvGrpSpPr>
              <p:nvPr/>
            </p:nvGrpSpPr>
            <p:grpSpPr bwMode="auto">
              <a:xfrm>
                <a:off x="11176000" y="2614739"/>
                <a:ext cx="215900" cy="215900"/>
                <a:chOff x="5476" y="1588"/>
                <a:chExt cx="136" cy="136"/>
              </a:xfrm>
            </p:grpSpPr>
            <p:sp>
              <p:nvSpPr>
                <p:cNvPr id="27" name="Oval 34"/>
                <p:cNvSpPr>
                  <a:spLocks noChangeArrowheads="1"/>
                </p:cNvSpPr>
                <p:nvPr/>
              </p:nvSpPr>
              <p:spPr bwMode="grayWhite">
                <a:xfrm>
                  <a:off x="5476" y="1588"/>
                  <a:ext cx="136" cy="136"/>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Oval 35"/>
                <p:cNvSpPr>
                  <a:spLocks noChangeArrowheads="1"/>
                </p:cNvSpPr>
                <p:nvPr/>
              </p:nvSpPr>
              <p:spPr bwMode="grayWhite">
                <a:xfrm>
                  <a:off x="5508" y="1620"/>
                  <a:ext cx="16" cy="16"/>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 name="Group 39"/>
              <p:cNvGrpSpPr>
                <a:grpSpLocks/>
              </p:cNvGrpSpPr>
              <p:nvPr/>
            </p:nvGrpSpPr>
            <p:grpSpPr bwMode="auto">
              <a:xfrm>
                <a:off x="1377950" y="6350"/>
                <a:ext cx="520700" cy="520700"/>
                <a:chOff x="868" y="4"/>
                <a:chExt cx="328" cy="328"/>
              </a:xfrm>
            </p:grpSpPr>
            <p:sp>
              <p:nvSpPr>
                <p:cNvPr id="25" name="Oval 37"/>
                <p:cNvSpPr>
                  <a:spLocks noChangeArrowheads="1"/>
                </p:cNvSpPr>
                <p:nvPr/>
              </p:nvSpPr>
              <p:spPr bwMode="grayWhite">
                <a:xfrm>
                  <a:off x="868" y="4"/>
                  <a:ext cx="328" cy="328"/>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38"/>
                <p:cNvSpPr>
                  <a:spLocks noChangeArrowheads="1"/>
                </p:cNvSpPr>
                <p:nvPr/>
              </p:nvSpPr>
              <p:spPr bwMode="grayWhite">
                <a:xfrm>
                  <a:off x="942" y="78"/>
                  <a:ext cx="48" cy="48"/>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 name="Group 42"/>
              <p:cNvGrpSpPr>
                <a:grpSpLocks/>
              </p:cNvGrpSpPr>
              <p:nvPr/>
            </p:nvGrpSpPr>
            <p:grpSpPr bwMode="auto">
              <a:xfrm>
                <a:off x="1911350" y="158750"/>
                <a:ext cx="368300" cy="368300"/>
                <a:chOff x="1204" y="100"/>
                <a:chExt cx="232" cy="232"/>
              </a:xfrm>
            </p:grpSpPr>
            <p:sp>
              <p:nvSpPr>
                <p:cNvPr id="23" name="Oval 40"/>
                <p:cNvSpPr>
                  <a:spLocks noChangeArrowheads="1"/>
                </p:cNvSpPr>
                <p:nvPr/>
              </p:nvSpPr>
              <p:spPr bwMode="grayWhite">
                <a:xfrm>
                  <a:off x="1204" y="100"/>
                  <a:ext cx="232" cy="232"/>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Oval 41"/>
                <p:cNvSpPr>
                  <a:spLocks noChangeArrowheads="1"/>
                </p:cNvSpPr>
                <p:nvPr/>
              </p:nvSpPr>
              <p:spPr bwMode="grayWhite">
                <a:xfrm>
                  <a:off x="1257" y="153"/>
                  <a:ext cx="32" cy="32"/>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62" name="Group 161"/>
            <p:cNvGrpSpPr/>
            <p:nvPr/>
          </p:nvGrpSpPr>
          <p:grpSpPr>
            <a:xfrm>
              <a:off x="14350" y="-7605"/>
              <a:ext cx="11722100" cy="6536383"/>
              <a:chOff x="14350" y="-7605"/>
              <a:chExt cx="11722100" cy="6536383"/>
            </a:xfrm>
          </p:grpSpPr>
          <p:grpSp>
            <p:nvGrpSpPr>
              <p:cNvPr id="86" name="Group 85"/>
              <p:cNvGrpSpPr/>
              <p:nvPr/>
            </p:nvGrpSpPr>
            <p:grpSpPr>
              <a:xfrm>
                <a:off x="14350" y="5326395"/>
                <a:ext cx="673100" cy="673100"/>
                <a:chOff x="14350" y="5326395"/>
                <a:chExt cx="673100" cy="673100"/>
              </a:xfrm>
            </p:grpSpPr>
            <p:sp>
              <p:nvSpPr>
                <p:cNvPr id="83" name="Oval 7"/>
                <p:cNvSpPr>
                  <a:spLocks noChangeArrowheads="1"/>
                </p:cNvSpPr>
                <p:nvPr/>
              </p:nvSpPr>
              <p:spPr bwMode="grayWhite">
                <a:xfrm>
                  <a:off x="14350" y="5326395"/>
                  <a:ext cx="673100" cy="6731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Oval 8"/>
                <p:cNvSpPr>
                  <a:spLocks noChangeArrowheads="1"/>
                </p:cNvSpPr>
                <p:nvPr/>
              </p:nvSpPr>
              <p:spPr bwMode="grayWhite">
                <a:xfrm>
                  <a:off x="166750" y="5478795"/>
                  <a:ext cx="100013" cy="100013"/>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7" name="Group 86"/>
              <p:cNvGrpSpPr/>
              <p:nvPr/>
            </p:nvGrpSpPr>
            <p:grpSpPr>
              <a:xfrm>
                <a:off x="547750" y="5859795"/>
                <a:ext cx="292100" cy="292100"/>
                <a:chOff x="547750" y="5859795"/>
                <a:chExt cx="292100" cy="292100"/>
              </a:xfrm>
            </p:grpSpPr>
            <p:sp>
              <p:nvSpPr>
                <p:cNvPr id="81" name="Oval 10"/>
                <p:cNvSpPr>
                  <a:spLocks noChangeArrowheads="1"/>
                </p:cNvSpPr>
                <p:nvPr/>
              </p:nvSpPr>
              <p:spPr bwMode="grayWhite">
                <a:xfrm>
                  <a:off x="547750" y="5859795"/>
                  <a:ext cx="292100" cy="2921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Oval 11"/>
                <p:cNvSpPr>
                  <a:spLocks noChangeArrowheads="1"/>
                </p:cNvSpPr>
                <p:nvPr/>
              </p:nvSpPr>
              <p:spPr bwMode="grayWhite">
                <a:xfrm>
                  <a:off x="614425" y="5926470"/>
                  <a:ext cx="38100" cy="38100"/>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8" name="Group 87"/>
              <p:cNvGrpSpPr/>
              <p:nvPr/>
            </p:nvGrpSpPr>
            <p:grpSpPr>
              <a:xfrm>
                <a:off x="139763" y="6024895"/>
                <a:ext cx="444500" cy="444500"/>
                <a:chOff x="139763" y="6024895"/>
                <a:chExt cx="444500" cy="444500"/>
              </a:xfrm>
            </p:grpSpPr>
            <p:sp>
              <p:nvSpPr>
                <p:cNvPr id="79" name="Oval 13"/>
                <p:cNvSpPr>
                  <a:spLocks noChangeArrowheads="1"/>
                </p:cNvSpPr>
                <p:nvPr/>
              </p:nvSpPr>
              <p:spPr bwMode="grayWhite">
                <a:xfrm>
                  <a:off x="139763" y="6024895"/>
                  <a:ext cx="444500" cy="4445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Oval 14"/>
                <p:cNvSpPr>
                  <a:spLocks noChangeArrowheads="1"/>
                </p:cNvSpPr>
                <p:nvPr/>
              </p:nvSpPr>
              <p:spPr bwMode="grayWhite">
                <a:xfrm>
                  <a:off x="241363" y="6126495"/>
                  <a:ext cx="61913" cy="61913"/>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9" name="Group 88"/>
              <p:cNvGrpSpPr/>
              <p:nvPr/>
            </p:nvGrpSpPr>
            <p:grpSpPr>
              <a:xfrm>
                <a:off x="2484500" y="6160478"/>
                <a:ext cx="368300" cy="368300"/>
                <a:chOff x="2484500" y="6160478"/>
                <a:chExt cx="368300" cy="368300"/>
              </a:xfrm>
            </p:grpSpPr>
            <p:sp>
              <p:nvSpPr>
                <p:cNvPr id="77" name="Oval 16"/>
                <p:cNvSpPr>
                  <a:spLocks noChangeArrowheads="1"/>
                </p:cNvSpPr>
                <p:nvPr/>
              </p:nvSpPr>
              <p:spPr bwMode="grayWhite">
                <a:xfrm>
                  <a:off x="2484500" y="6160478"/>
                  <a:ext cx="368300" cy="3683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Oval 17"/>
                <p:cNvSpPr>
                  <a:spLocks noChangeArrowheads="1"/>
                </p:cNvSpPr>
                <p:nvPr/>
              </p:nvSpPr>
              <p:spPr bwMode="grayWhite">
                <a:xfrm>
                  <a:off x="2568638" y="6244616"/>
                  <a:ext cx="50800" cy="50800"/>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0" name="Group 89"/>
              <p:cNvGrpSpPr/>
              <p:nvPr/>
            </p:nvGrpSpPr>
            <p:grpSpPr>
              <a:xfrm>
                <a:off x="14350" y="4411995"/>
                <a:ext cx="368300" cy="368300"/>
                <a:chOff x="14350" y="4411995"/>
                <a:chExt cx="368300" cy="368300"/>
              </a:xfrm>
            </p:grpSpPr>
            <p:sp>
              <p:nvSpPr>
                <p:cNvPr id="75" name="Oval 19"/>
                <p:cNvSpPr>
                  <a:spLocks noChangeArrowheads="1"/>
                </p:cNvSpPr>
                <p:nvPr/>
              </p:nvSpPr>
              <p:spPr bwMode="grayWhite">
                <a:xfrm>
                  <a:off x="14350" y="4411995"/>
                  <a:ext cx="368300" cy="3683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Oval 20"/>
                <p:cNvSpPr>
                  <a:spLocks noChangeArrowheads="1"/>
                </p:cNvSpPr>
                <p:nvPr/>
              </p:nvSpPr>
              <p:spPr bwMode="grayWhite">
                <a:xfrm>
                  <a:off x="98488" y="4496133"/>
                  <a:ext cx="50800" cy="50800"/>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1" name="Group 90"/>
              <p:cNvGrpSpPr/>
              <p:nvPr/>
            </p:nvGrpSpPr>
            <p:grpSpPr>
              <a:xfrm>
                <a:off x="10682350" y="5794708"/>
                <a:ext cx="673100" cy="673100"/>
                <a:chOff x="10682350" y="5794708"/>
                <a:chExt cx="673100" cy="673100"/>
              </a:xfrm>
            </p:grpSpPr>
            <p:sp>
              <p:nvSpPr>
                <p:cNvPr id="73" name="Oval 22"/>
                <p:cNvSpPr>
                  <a:spLocks noChangeArrowheads="1"/>
                </p:cNvSpPr>
                <p:nvPr/>
              </p:nvSpPr>
              <p:spPr bwMode="grayWhite">
                <a:xfrm>
                  <a:off x="10682350" y="5794708"/>
                  <a:ext cx="673100" cy="6731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Oval 23"/>
                <p:cNvSpPr>
                  <a:spLocks noChangeArrowheads="1"/>
                </p:cNvSpPr>
                <p:nvPr/>
              </p:nvSpPr>
              <p:spPr bwMode="grayWhite">
                <a:xfrm>
                  <a:off x="10834750" y="5947108"/>
                  <a:ext cx="100013" cy="100013"/>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2" name="Group 91"/>
              <p:cNvGrpSpPr/>
              <p:nvPr/>
            </p:nvGrpSpPr>
            <p:grpSpPr>
              <a:xfrm>
                <a:off x="10301350" y="6099508"/>
                <a:ext cx="368300" cy="368300"/>
                <a:chOff x="10301350" y="6099508"/>
                <a:chExt cx="368300" cy="368300"/>
              </a:xfrm>
            </p:grpSpPr>
            <p:sp>
              <p:nvSpPr>
                <p:cNvPr id="71" name="Oval 25"/>
                <p:cNvSpPr>
                  <a:spLocks noChangeArrowheads="1"/>
                </p:cNvSpPr>
                <p:nvPr/>
              </p:nvSpPr>
              <p:spPr bwMode="grayWhite">
                <a:xfrm>
                  <a:off x="10301350" y="6099508"/>
                  <a:ext cx="368300" cy="3683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Oval 26"/>
                <p:cNvSpPr>
                  <a:spLocks noChangeArrowheads="1"/>
                </p:cNvSpPr>
                <p:nvPr/>
              </p:nvSpPr>
              <p:spPr bwMode="grayWhite">
                <a:xfrm>
                  <a:off x="10385488" y="6183646"/>
                  <a:ext cx="50800" cy="50800"/>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 name="Group 92"/>
              <p:cNvGrpSpPr/>
              <p:nvPr/>
            </p:nvGrpSpPr>
            <p:grpSpPr>
              <a:xfrm>
                <a:off x="11368150" y="5794708"/>
                <a:ext cx="368300" cy="368300"/>
                <a:chOff x="11368150" y="5794708"/>
                <a:chExt cx="368300" cy="368300"/>
              </a:xfrm>
            </p:grpSpPr>
            <p:sp>
              <p:nvSpPr>
                <p:cNvPr id="69" name="Oval 28"/>
                <p:cNvSpPr>
                  <a:spLocks noChangeArrowheads="1"/>
                </p:cNvSpPr>
                <p:nvPr/>
              </p:nvSpPr>
              <p:spPr bwMode="grayWhite">
                <a:xfrm>
                  <a:off x="11368150" y="5794708"/>
                  <a:ext cx="368300" cy="3683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Oval 29"/>
                <p:cNvSpPr>
                  <a:spLocks noChangeArrowheads="1"/>
                </p:cNvSpPr>
                <p:nvPr/>
              </p:nvSpPr>
              <p:spPr bwMode="grayWhite">
                <a:xfrm>
                  <a:off x="11452288" y="5878846"/>
                  <a:ext cx="50800" cy="50800"/>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 name="Group 93"/>
              <p:cNvGrpSpPr/>
              <p:nvPr/>
            </p:nvGrpSpPr>
            <p:grpSpPr>
              <a:xfrm>
                <a:off x="11095100" y="1887997"/>
                <a:ext cx="520700" cy="520700"/>
                <a:chOff x="11095100" y="1887997"/>
                <a:chExt cx="520700" cy="520700"/>
              </a:xfrm>
            </p:grpSpPr>
            <p:sp>
              <p:nvSpPr>
                <p:cNvPr id="67" name="Oval 31"/>
                <p:cNvSpPr>
                  <a:spLocks noChangeArrowheads="1"/>
                </p:cNvSpPr>
                <p:nvPr/>
              </p:nvSpPr>
              <p:spPr bwMode="grayWhite">
                <a:xfrm>
                  <a:off x="11095100" y="1887997"/>
                  <a:ext cx="520700" cy="5207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Oval 32"/>
                <p:cNvSpPr>
                  <a:spLocks noChangeArrowheads="1"/>
                </p:cNvSpPr>
                <p:nvPr/>
              </p:nvSpPr>
              <p:spPr bwMode="grayWhite">
                <a:xfrm>
                  <a:off x="11214163" y="2007060"/>
                  <a:ext cx="74613" cy="74613"/>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5" name="Group 94"/>
              <p:cNvGrpSpPr/>
              <p:nvPr/>
            </p:nvGrpSpPr>
            <p:grpSpPr>
              <a:xfrm>
                <a:off x="11184000" y="2600784"/>
                <a:ext cx="215900" cy="215900"/>
                <a:chOff x="11184000" y="2600784"/>
                <a:chExt cx="215900" cy="215900"/>
              </a:xfrm>
            </p:grpSpPr>
            <p:sp>
              <p:nvSpPr>
                <p:cNvPr id="65" name="Oval 34"/>
                <p:cNvSpPr>
                  <a:spLocks noChangeArrowheads="1"/>
                </p:cNvSpPr>
                <p:nvPr/>
              </p:nvSpPr>
              <p:spPr bwMode="grayWhite">
                <a:xfrm>
                  <a:off x="11184000" y="2600784"/>
                  <a:ext cx="215900" cy="2159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35"/>
                <p:cNvSpPr>
                  <a:spLocks noChangeArrowheads="1"/>
                </p:cNvSpPr>
                <p:nvPr/>
              </p:nvSpPr>
              <p:spPr bwMode="grayWhite">
                <a:xfrm>
                  <a:off x="11234800" y="2651584"/>
                  <a:ext cx="25400" cy="25400"/>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0" name="Group 159"/>
              <p:cNvGrpSpPr/>
              <p:nvPr/>
            </p:nvGrpSpPr>
            <p:grpSpPr>
              <a:xfrm>
                <a:off x="1385950" y="-7605"/>
                <a:ext cx="520700" cy="520700"/>
                <a:chOff x="1385950" y="-7605"/>
                <a:chExt cx="520700" cy="520700"/>
              </a:xfrm>
            </p:grpSpPr>
            <p:sp>
              <p:nvSpPr>
                <p:cNvPr id="63" name="Oval 37"/>
                <p:cNvSpPr>
                  <a:spLocks noChangeArrowheads="1"/>
                </p:cNvSpPr>
                <p:nvPr/>
              </p:nvSpPr>
              <p:spPr bwMode="grayWhite">
                <a:xfrm>
                  <a:off x="1385950" y="-7605"/>
                  <a:ext cx="520700" cy="5207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38"/>
                <p:cNvSpPr>
                  <a:spLocks noChangeArrowheads="1"/>
                </p:cNvSpPr>
                <p:nvPr/>
              </p:nvSpPr>
              <p:spPr bwMode="grayWhite">
                <a:xfrm>
                  <a:off x="1503425" y="109870"/>
                  <a:ext cx="76200" cy="76200"/>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1" name="Group 160"/>
              <p:cNvGrpSpPr/>
              <p:nvPr/>
            </p:nvGrpSpPr>
            <p:grpSpPr>
              <a:xfrm>
                <a:off x="1919350" y="144795"/>
                <a:ext cx="368300" cy="368300"/>
                <a:chOff x="1919350" y="144795"/>
                <a:chExt cx="368300" cy="368300"/>
              </a:xfrm>
            </p:grpSpPr>
            <p:sp>
              <p:nvSpPr>
                <p:cNvPr id="61" name="Oval 40"/>
                <p:cNvSpPr>
                  <a:spLocks noChangeArrowheads="1"/>
                </p:cNvSpPr>
                <p:nvPr/>
              </p:nvSpPr>
              <p:spPr bwMode="grayWhite">
                <a:xfrm>
                  <a:off x="1919350" y="144795"/>
                  <a:ext cx="368300" cy="3683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Oval 41"/>
                <p:cNvSpPr>
                  <a:spLocks noChangeArrowheads="1"/>
                </p:cNvSpPr>
                <p:nvPr/>
              </p:nvSpPr>
              <p:spPr bwMode="grayWhite">
                <a:xfrm>
                  <a:off x="2003488" y="228933"/>
                  <a:ext cx="50800" cy="50800"/>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341120" y="6598763"/>
            <a:ext cx="7159752" cy="237744"/>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8875776" y="6598763"/>
            <a:ext cx="960120" cy="237744"/>
          </a:xfrm>
          <a:prstGeom prst="rect">
            <a:avLst/>
          </a:prstGeom>
        </p:spPr>
        <p:txBody>
          <a:bodyPr vert="horz" lIns="91440" tIns="45720" rIns="91440" bIns="45720" rtlCol="0" anchor="ctr"/>
          <a:lstStyle>
            <a:lvl1pPr algn="r">
              <a:defRPr sz="1100">
                <a:solidFill>
                  <a:schemeClr val="tx1"/>
                </a:solidFill>
              </a:defRPr>
            </a:lvl1pPr>
          </a:lstStyle>
          <a:p>
            <a:fld id="{513C09FF-A05A-44B7-B7F9-9715502B619B}" type="datetime1">
              <a:rPr lang="en-US" smtClean="0"/>
              <a:pPr/>
              <a:t>11/23/19</a:t>
            </a:fld>
            <a:endParaRPr lang="en-US"/>
          </a:p>
        </p:txBody>
      </p:sp>
      <p:sp>
        <p:nvSpPr>
          <p:cNvPr id="6" name="Slide Number Placeholder 5"/>
          <p:cNvSpPr>
            <a:spLocks noGrp="1"/>
          </p:cNvSpPr>
          <p:nvPr>
            <p:ph type="sldNum" sz="quarter" idx="4"/>
          </p:nvPr>
        </p:nvSpPr>
        <p:spPr>
          <a:xfrm>
            <a:off x="10210800" y="6598763"/>
            <a:ext cx="640080" cy="237744"/>
          </a:xfrm>
          <a:prstGeom prst="rect">
            <a:avLst/>
          </a:prstGeom>
        </p:spPr>
        <p:txBody>
          <a:bodyPr vert="horz" lIns="91440" tIns="45720" rIns="91440" bIns="45720" rtlCol="0" anchor="ctr"/>
          <a:lstStyle>
            <a:lvl1pPr algn="r">
              <a:defRPr sz="1100">
                <a:solidFill>
                  <a:schemeClr val="tx1"/>
                </a:solidFill>
              </a:defRPr>
            </a:lvl1pPr>
          </a:lstStyle>
          <a:p>
            <a:fld id="{FC749032-2A07-4AE8-BA90-74324CAE0C87}" type="slidenum">
              <a:rPr lang="en-US" smtClean="0"/>
              <a:pPr/>
              <a:t>‹#›</a:t>
            </a:fld>
            <a:endParaRPr lang="en-US"/>
          </a:p>
        </p:txBody>
      </p:sp>
    </p:spTree>
    <p:extLst>
      <p:ext uri="{BB962C8B-B14F-4D97-AF65-F5344CB8AC3E}">
        <p14:creationId xmlns:p14="http://schemas.microsoft.com/office/powerpoint/2010/main" val="67865841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400" b="1" kern="1200">
          <a:solidFill>
            <a:schemeClr val="tx2"/>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2">
            <a:lumMod val="75000"/>
          </a:schemeClr>
        </a:buClr>
        <a:buSzPct val="80000"/>
        <a:buFont typeface="Courier New" panose="02070309020205020404" pitchFamily="49" charset="0"/>
        <a:buChar char="o"/>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accent2">
            <a:lumMod val="75000"/>
          </a:schemeClr>
        </a:buClr>
        <a:buSzPct val="80000"/>
        <a:buFont typeface="Courier New" panose="02070309020205020404" pitchFamily="49" charset="0"/>
        <a:buChar char="o"/>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accent2">
            <a:lumMod val="75000"/>
          </a:schemeClr>
        </a:buClr>
        <a:buSzPct val="80000"/>
        <a:buFont typeface="Courier New" panose="02070309020205020404" pitchFamily="49" charset="0"/>
        <a:buChar char="o"/>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accent2">
            <a:lumMod val="75000"/>
          </a:schemeClr>
        </a:buClr>
        <a:buSzPct val="80000"/>
        <a:buFont typeface="Courier New" panose="02070309020205020404" pitchFamily="49" charset="0"/>
        <a:buChar char="o"/>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accent2">
            <a:lumMod val="75000"/>
          </a:schemeClr>
        </a:buClr>
        <a:buSzPct val="80000"/>
        <a:buFont typeface="Courier New" panose="02070309020205020404" pitchFamily="49" charset="0"/>
        <a:buChar char="o"/>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Clr>
          <a:schemeClr val="accent2">
            <a:lumMod val="75000"/>
          </a:schemeClr>
        </a:buClr>
        <a:buSzPct val="80000"/>
        <a:buFont typeface="Courier New" panose="02070309020205020404" pitchFamily="49" charset="0"/>
        <a:buChar char="o"/>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Clr>
          <a:schemeClr val="accent2">
            <a:lumMod val="75000"/>
          </a:schemeClr>
        </a:buClr>
        <a:buSzPct val="80000"/>
        <a:buFont typeface="Courier New" panose="02070309020205020404" pitchFamily="49" charset="0"/>
        <a:buChar char="o"/>
        <a:defRPr sz="1400" kern="1200">
          <a:solidFill>
            <a:schemeClr val="tx2"/>
          </a:solidFill>
          <a:latin typeface="+mn-lt"/>
          <a:ea typeface="+mn-ea"/>
          <a:cs typeface="+mn-cs"/>
        </a:defRPr>
      </a:lvl7pPr>
      <a:lvl8pPr marL="2514600" indent="-228600" algn="l" defTabSz="914400" rtl="0" eaLnBrk="1" latinLnBrk="0" hangingPunct="1">
        <a:lnSpc>
          <a:spcPct val="90000"/>
        </a:lnSpc>
        <a:spcBef>
          <a:spcPts val="800"/>
        </a:spcBef>
        <a:buClr>
          <a:schemeClr val="accent2">
            <a:lumMod val="75000"/>
          </a:schemeClr>
        </a:buClr>
        <a:buSzPct val="80000"/>
        <a:buFont typeface="Courier New" panose="02070309020205020404" pitchFamily="49" charset="0"/>
        <a:buChar char="o"/>
        <a:defRPr sz="1400" kern="1200">
          <a:solidFill>
            <a:schemeClr val="tx2"/>
          </a:solidFill>
          <a:latin typeface="+mn-lt"/>
          <a:ea typeface="+mn-ea"/>
          <a:cs typeface="+mn-cs"/>
        </a:defRPr>
      </a:lvl8pPr>
      <a:lvl9pPr marL="2606040" indent="0" algn="l" defTabSz="914400" rtl="0" eaLnBrk="1" latinLnBrk="0" hangingPunct="1">
        <a:lnSpc>
          <a:spcPct val="90000"/>
        </a:lnSpc>
        <a:spcBef>
          <a:spcPts val="800"/>
        </a:spcBef>
        <a:buClr>
          <a:schemeClr val="accent2">
            <a:lumMod val="75000"/>
          </a:schemeClr>
        </a:buClr>
        <a:buSzPct val="80000"/>
        <a:buFont typeface="Courier New" panose="02070309020205020404" pitchFamily="49" charset="0"/>
        <a:buNone/>
        <a:defRPr sz="1400" kern="120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59005" y="2079812"/>
            <a:ext cx="10147610" cy="1724092"/>
          </a:xfrm>
        </p:spPr>
        <p:txBody>
          <a:bodyPr>
            <a:normAutofit/>
          </a:bodyPr>
          <a:lstStyle/>
          <a:p>
            <a:r>
              <a:rPr lang="en-US" dirty="0" smtClean="0"/>
              <a:t>WT II Project</a:t>
            </a:r>
            <a:br>
              <a:rPr lang="en-US" dirty="0" smtClean="0"/>
            </a:br>
            <a:r>
              <a:rPr lang="hi-in" dirty="0"/>
              <a:t> बुलबुला अनुवादक</a:t>
            </a:r>
            <a:r>
              <a:rPr lang="en-US" dirty="0"/>
              <a:t> </a:t>
            </a:r>
            <a:r>
              <a:rPr lang="en-US" dirty="0" smtClean="0"/>
              <a:t>(</a:t>
            </a:r>
            <a:r>
              <a:rPr lang="en-US" sz="3100" dirty="0" smtClean="0"/>
              <a:t>Bubble Translator</a:t>
            </a:r>
            <a:r>
              <a:rPr lang="en-US" dirty="0" smtClean="0"/>
              <a:t>)</a:t>
            </a:r>
            <a:endParaRPr lang="en-US" dirty="0"/>
          </a:p>
        </p:txBody>
      </p:sp>
      <p:sp>
        <p:nvSpPr>
          <p:cNvPr id="7" name="Subtitle 6"/>
          <p:cNvSpPr>
            <a:spLocks noGrp="1"/>
          </p:cNvSpPr>
          <p:nvPr>
            <p:ph type="subTitle" idx="1"/>
          </p:nvPr>
        </p:nvSpPr>
        <p:spPr/>
        <p:txBody>
          <a:bodyPr/>
          <a:lstStyle/>
          <a:p>
            <a:r>
              <a:rPr lang="en-US" dirty="0" err="1" smtClean="0">
                <a:latin typeface="Helvetica" charset="0"/>
                <a:ea typeface="Helvetica" charset="0"/>
                <a:cs typeface="Helvetica" charset="0"/>
              </a:rPr>
              <a:t>Keertan</a:t>
            </a:r>
            <a:r>
              <a:rPr lang="en-US" dirty="0" smtClean="0">
                <a:latin typeface="Helvetica" charset="0"/>
                <a:ea typeface="Helvetica" charset="0"/>
                <a:cs typeface="Helvetica" charset="0"/>
              </a:rPr>
              <a:t> Krishnan </a:t>
            </a:r>
            <a:r>
              <a:rPr lang="mr-IN" dirty="0" smtClean="0">
                <a:latin typeface="Helvetica" charset="0"/>
                <a:ea typeface="Helvetica" charset="0"/>
                <a:cs typeface="Helvetica" charset="0"/>
              </a:rPr>
              <a:t>–</a:t>
            </a:r>
            <a:r>
              <a:rPr lang="en-US" dirty="0" smtClean="0">
                <a:latin typeface="Helvetica" charset="0"/>
                <a:ea typeface="Helvetica" charset="0"/>
                <a:cs typeface="Helvetica" charset="0"/>
              </a:rPr>
              <a:t> 01FB16ECS163</a:t>
            </a:r>
          </a:p>
          <a:p>
            <a:r>
              <a:rPr lang="en-US" dirty="0" smtClean="0">
                <a:latin typeface="Helvetica" charset="0"/>
                <a:ea typeface="Helvetica" charset="0"/>
                <a:cs typeface="Helvetica" charset="0"/>
              </a:rPr>
              <a:t>Lakshana Kolur </a:t>
            </a:r>
            <a:r>
              <a:rPr lang="mr-IN" dirty="0" smtClean="0">
                <a:latin typeface="Helvetica" charset="0"/>
                <a:ea typeface="Helvetica" charset="0"/>
                <a:cs typeface="Helvetica" charset="0"/>
              </a:rPr>
              <a:t>–</a:t>
            </a:r>
            <a:r>
              <a:rPr lang="en-US" dirty="0" smtClean="0">
                <a:latin typeface="Helvetica" charset="0"/>
                <a:ea typeface="Helvetica" charset="0"/>
                <a:cs typeface="Helvetica" charset="0"/>
              </a:rPr>
              <a:t> 01FB16ECS175</a:t>
            </a:r>
          </a:p>
          <a:p>
            <a:r>
              <a:rPr lang="en-US" dirty="0" err="1" smtClean="0">
                <a:latin typeface="Helvetica" charset="0"/>
                <a:ea typeface="Helvetica" charset="0"/>
                <a:cs typeface="Helvetica" charset="0"/>
              </a:rPr>
              <a:t>Lalit</a:t>
            </a:r>
            <a:r>
              <a:rPr lang="en-US" dirty="0" smtClean="0">
                <a:latin typeface="Helvetica" charset="0"/>
                <a:ea typeface="Helvetica" charset="0"/>
                <a:cs typeface="Helvetica" charset="0"/>
              </a:rPr>
              <a:t> </a:t>
            </a:r>
            <a:r>
              <a:rPr lang="en-US" dirty="0" err="1" smtClean="0">
                <a:latin typeface="Helvetica" charset="0"/>
                <a:ea typeface="Helvetica" charset="0"/>
                <a:cs typeface="Helvetica" charset="0"/>
              </a:rPr>
              <a:t>Gattani</a:t>
            </a:r>
            <a:r>
              <a:rPr lang="en-US" dirty="0" smtClean="0">
                <a:latin typeface="Helvetica" charset="0"/>
                <a:ea typeface="Helvetica" charset="0"/>
                <a:cs typeface="Helvetica" charset="0"/>
              </a:rPr>
              <a:t> </a:t>
            </a:r>
            <a:r>
              <a:rPr lang="mr-IN" dirty="0" smtClean="0">
                <a:latin typeface="Helvetica" charset="0"/>
                <a:ea typeface="Helvetica" charset="0"/>
                <a:cs typeface="Helvetica" charset="0"/>
              </a:rPr>
              <a:t>–</a:t>
            </a:r>
            <a:r>
              <a:rPr lang="en-US" dirty="0" smtClean="0">
                <a:latin typeface="Helvetica" charset="0"/>
                <a:ea typeface="Helvetica" charset="0"/>
                <a:cs typeface="Helvetica" charset="0"/>
              </a:rPr>
              <a:t> 01FB16ECS178</a:t>
            </a:r>
            <a:endParaRPr lang="en-US" dirty="0">
              <a:latin typeface="Helvetica" charset="0"/>
              <a:ea typeface="Helvetica" charset="0"/>
              <a:cs typeface="Helvetica" charset="0"/>
            </a:endParaRPr>
          </a:p>
        </p:txBody>
      </p:sp>
    </p:spTree>
    <p:extLst>
      <p:ext uri="{BB962C8B-B14F-4D97-AF65-F5344CB8AC3E}">
        <p14:creationId xmlns:p14="http://schemas.microsoft.com/office/powerpoint/2010/main" val="399801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Synopsis</a:t>
            </a:r>
            <a:endParaRPr lang="en-US" dirty="0"/>
          </a:p>
        </p:txBody>
      </p:sp>
      <p:sp>
        <p:nvSpPr>
          <p:cNvPr id="14" name="Content Placeholder 13"/>
          <p:cNvSpPr>
            <a:spLocks noGrp="1"/>
          </p:cNvSpPr>
          <p:nvPr>
            <p:ph idx="1"/>
          </p:nvPr>
        </p:nvSpPr>
        <p:spPr/>
        <p:txBody>
          <a:bodyPr/>
          <a:lstStyle/>
          <a:p>
            <a:r>
              <a:rPr lang="en-US" dirty="0" smtClean="0"/>
              <a:t>The project theme is Linguistics</a:t>
            </a:r>
            <a:endParaRPr lang="en-US" dirty="0" smtClean="0"/>
          </a:p>
          <a:p>
            <a:r>
              <a:rPr lang="en-US" dirty="0" smtClean="0"/>
              <a:t>We have built a fun and interactive Hindi-English translation game for children and adults alike</a:t>
            </a:r>
          </a:p>
          <a:p>
            <a:r>
              <a:rPr lang="en-US" dirty="0" smtClean="0"/>
              <a:t>The game essentially bubbles up Hindi words and the player has to input the appropriate English translation of that word before the bubbles reaches the top of the screen and pops</a:t>
            </a:r>
            <a:endParaRPr lang="en-US" dirty="0" smtClean="0"/>
          </a:p>
          <a:p>
            <a:r>
              <a:rPr lang="en-US" dirty="0" smtClean="0"/>
              <a:t>The game has 2 modes :</a:t>
            </a:r>
          </a:p>
          <a:p>
            <a:pPr lvl="1"/>
            <a:r>
              <a:rPr lang="en-US" dirty="0" smtClean="0"/>
              <a:t>Vidhu Ma’am Mode (Test mode) </a:t>
            </a:r>
            <a:r>
              <a:rPr lang="mr-IN" dirty="0" smtClean="0"/>
              <a:t>–</a:t>
            </a:r>
            <a:r>
              <a:rPr lang="en-US" dirty="0" smtClean="0"/>
              <a:t> 3 words</a:t>
            </a:r>
          </a:p>
          <a:p>
            <a:pPr lvl="1"/>
            <a:r>
              <a:rPr lang="en-US" dirty="0" smtClean="0"/>
              <a:t>Full Game Mode </a:t>
            </a:r>
            <a:r>
              <a:rPr lang="mr-IN" dirty="0" smtClean="0"/>
              <a:t>–</a:t>
            </a:r>
            <a:r>
              <a:rPr lang="en-US" dirty="0" smtClean="0"/>
              <a:t> 10 words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30309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sz="half" idx="1"/>
          </p:nvPr>
        </p:nvSpPr>
        <p:spPr/>
        <p:txBody>
          <a:bodyPr/>
          <a:lstStyle/>
          <a:p>
            <a:r>
              <a:rPr lang="en-US" dirty="0" smtClean="0"/>
              <a:t>AJAX</a:t>
            </a:r>
          </a:p>
          <a:p>
            <a:pPr lvl="1"/>
            <a:r>
              <a:rPr lang="en-US" dirty="0" smtClean="0"/>
              <a:t>The front-end uses HTML, CSS and JavaScript</a:t>
            </a:r>
            <a:endParaRPr lang="en-US" dirty="0"/>
          </a:p>
          <a:p>
            <a:pPr lvl="1"/>
            <a:r>
              <a:rPr lang="en-US" dirty="0" smtClean="0"/>
              <a:t>Asynchronous XHR requests are sent for interaction with backend, they are sent when a new word has to be retrieved and when the suitability of the translation has to be determined</a:t>
            </a:r>
          </a:p>
          <a:p>
            <a:r>
              <a:rPr lang="en-US" dirty="0" smtClean="0"/>
              <a:t>Flask</a:t>
            </a:r>
          </a:p>
          <a:p>
            <a:pPr lvl="1"/>
            <a:r>
              <a:rPr lang="en-US" dirty="0" smtClean="0"/>
              <a:t>To implement APIs for interaction between front end and server</a:t>
            </a:r>
          </a:p>
        </p:txBody>
      </p:sp>
      <p:graphicFrame>
        <p:nvGraphicFramePr>
          <p:cNvPr id="9" name="Content Placeholder 3" descr="Radial Venn diagram with five groups clustered around task description"/>
          <p:cNvGraphicFramePr>
            <a:graphicFrameLocks noGrp="1"/>
          </p:cNvGraphicFramePr>
          <p:nvPr>
            <p:ph sz="half" idx="2"/>
            <p:extLst>
              <p:ext uri="{D42A27DB-BD31-4B8C-83A1-F6EECF244321}">
                <p14:modId xmlns:p14="http://schemas.microsoft.com/office/powerpoint/2010/main" val="144621673"/>
              </p:ext>
            </p:extLst>
          </p:nvPr>
        </p:nvGraphicFramePr>
        <p:xfrm>
          <a:off x="6278563" y="1901825"/>
          <a:ext cx="4572000" cy="41243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4625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sz="half" idx="1"/>
          </p:nvPr>
        </p:nvSpPr>
        <p:spPr/>
        <p:txBody>
          <a:bodyPr/>
          <a:lstStyle/>
          <a:p>
            <a:r>
              <a:rPr lang="en-US" dirty="0" smtClean="0"/>
              <a:t>MongoDB</a:t>
            </a:r>
          </a:p>
          <a:p>
            <a:pPr lvl="1"/>
            <a:r>
              <a:rPr lang="en-US" dirty="0" smtClean="0"/>
              <a:t>To implement the database</a:t>
            </a:r>
          </a:p>
          <a:p>
            <a:pPr lvl="1"/>
            <a:r>
              <a:rPr lang="en-US" dirty="0" smtClean="0"/>
              <a:t>Contains the Hindi word, English word, type of word, difficulty level associated with each word.</a:t>
            </a:r>
          </a:p>
          <a:p>
            <a:r>
              <a:rPr lang="en-US" dirty="0" smtClean="0"/>
              <a:t>Adaptive Difficulty (Smart Component)</a:t>
            </a:r>
          </a:p>
          <a:p>
            <a:pPr lvl="1"/>
            <a:r>
              <a:rPr lang="en-US" dirty="0" smtClean="0"/>
              <a:t>The difficulty of subsequent questions asked is contingent on how aptly the current word is translated. </a:t>
            </a:r>
          </a:p>
          <a:p>
            <a:pPr lvl="1"/>
            <a:r>
              <a:rPr lang="en-US" dirty="0" smtClean="0"/>
              <a:t>Better the current answer, harder the next question!</a:t>
            </a:r>
          </a:p>
          <a:p>
            <a:pPr lvl="1"/>
            <a:endParaRPr lang="en-US" dirty="0"/>
          </a:p>
        </p:txBody>
      </p:sp>
      <p:sp>
        <p:nvSpPr>
          <p:cNvPr id="4" name="Content Placeholder 3"/>
          <p:cNvSpPr>
            <a:spLocks noGrp="1"/>
          </p:cNvSpPr>
          <p:nvPr>
            <p:ph sz="half" idx="2"/>
          </p:nvPr>
        </p:nvSpPr>
        <p:spPr/>
        <p:txBody>
          <a:bodyPr/>
          <a:lstStyle/>
          <a:p>
            <a:r>
              <a:rPr lang="en-US" dirty="0" smtClean="0"/>
              <a:t>Semantic Similarity (Smart Component)</a:t>
            </a:r>
          </a:p>
          <a:p>
            <a:pPr lvl="1"/>
            <a:r>
              <a:rPr lang="en-US" dirty="0" smtClean="0"/>
              <a:t>One word may have multiple ‘correct’ translations, one more so than the others.</a:t>
            </a:r>
          </a:p>
          <a:p>
            <a:pPr lvl="1"/>
            <a:r>
              <a:rPr lang="en-US" dirty="0" smtClean="0"/>
              <a:t>For example, the </a:t>
            </a:r>
            <a:r>
              <a:rPr lang="en-US" dirty="0" err="1" smtClean="0"/>
              <a:t>hindi</a:t>
            </a:r>
            <a:r>
              <a:rPr lang="en-US" dirty="0" smtClean="0"/>
              <a:t> word ‘</a:t>
            </a:r>
            <a:r>
              <a:rPr lang="en-US" dirty="0" err="1" smtClean="0"/>
              <a:t>khush</a:t>
            </a:r>
            <a:r>
              <a:rPr lang="en-US" dirty="0" smtClean="0"/>
              <a:t>’, could be translated to </a:t>
            </a:r>
            <a:endParaRPr lang="en-US" dirty="0"/>
          </a:p>
        </p:txBody>
      </p:sp>
    </p:spTree>
    <p:extLst>
      <p:ext uri="{BB962C8B-B14F-4D97-AF65-F5344CB8AC3E}">
        <p14:creationId xmlns:p14="http://schemas.microsoft.com/office/powerpoint/2010/main" val="228603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HTML </a:t>
            </a:r>
            <a:r>
              <a:rPr lang="mr-IN" dirty="0" smtClean="0"/>
              <a:t>–</a:t>
            </a:r>
            <a:r>
              <a:rPr lang="en-US" dirty="0" smtClean="0"/>
              <a:t> Front End</a:t>
            </a:r>
          </a:p>
          <a:p>
            <a:r>
              <a:rPr lang="en-US" dirty="0" smtClean="0"/>
              <a:t>CSS </a:t>
            </a:r>
            <a:r>
              <a:rPr lang="mr-IN" dirty="0" smtClean="0"/>
              <a:t>–</a:t>
            </a:r>
            <a:r>
              <a:rPr lang="en-US" dirty="0" smtClean="0"/>
              <a:t> Front End Stylesheet</a:t>
            </a:r>
          </a:p>
          <a:p>
            <a:r>
              <a:rPr lang="en-US" dirty="0" smtClean="0"/>
              <a:t>JavaScript </a:t>
            </a:r>
            <a:r>
              <a:rPr lang="mr-IN" dirty="0" smtClean="0"/>
              <a:t>–</a:t>
            </a:r>
            <a:r>
              <a:rPr lang="en-US" dirty="0" smtClean="0"/>
              <a:t> Front End Event Handlers</a:t>
            </a:r>
          </a:p>
          <a:p>
            <a:r>
              <a:rPr lang="en-US" dirty="0" smtClean="0"/>
              <a:t>AJAX </a:t>
            </a:r>
            <a:r>
              <a:rPr lang="mr-IN" dirty="0" smtClean="0"/>
              <a:t>–</a:t>
            </a:r>
            <a:r>
              <a:rPr lang="en-US" dirty="0" smtClean="0"/>
              <a:t> In order to communicate asynchronously</a:t>
            </a:r>
          </a:p>
          <a:p>
            <a:r>
              <a:rPr lang="en-US" dirty="0" smtClean="0"/>
              <a:t>Flask </a:t>
            </a:r>
            <a:r>
              <a:rPr lang="mr-IN" dirty="0" smtClean="0"/>
              <a:t>–</a:t>
            </a:r>
            <a:r>
              <a:rPr lang="en-US" dirty="0" smtClean="0"/>
              <a:t> Flask Server</a:t>
            </a:r>
          </a:p>
          <a:p>
            <a:r>
              <a:rPr lang="en-US" dirty="0" smtClean="0"/>
              <a:t>MongoDB </a:t>
            </a:r>
            <a:r>
              <a:rPr lang="mr-IN" dirty="0" smtClean="0"/>
              <a:t>–</a:t>
            </a:r>
            <a:r>
              <a:rPr lang="en-US" dirty="0" smtClean="0"/>
              <a:t> To store </a:t>
            </a:r>
            <a:r>
              <a:rPr lang="en-US" dirty="0" err="1" smtClean="0"/>
              <a:t>hindi</a:t>
            </a:r>
            <a:r>
              <a:rPr lang="en-US" dirty="0" smtClean="0"/>
              <a:t> word corpus</a:t>
            </a:r>
          </a:p>
          <a:p>
            <a:r>
              <a:rPr lang="en-US" dirty="0" smtClean="0"/>
              <a:t>NLP Semantic Similarity </a:t>
            </a:r>
            <a:r>
              <a:rPr lang="mr-IN" dirty="0" smtClean="0"/>
              <a:t>–</a:t>
            </a:r>
            <a:r>
              <a:rPr lang="en-US" dirty="0" smtClean="0"/>
              <a:t> Wu-Palmer Similarity</a:t>
            </a:r>
          </a:p>
          <a:p>
            <a:endParaRPr lang="en-US" dirty="0" smtClean="0"/>
          </a:p>
          <a:p>
            <a:endParaRPr lang="en-US" dirty="0"/>
          </a:p>
        </p:txBody>
      </p:sp>
      <p:sp>
        <p:nvSpPr>
          <p:cNvPr id="4" name="Content Placeholder 3"/>
          <p:cNvSpPr>
            <a:spLocks noGrp="1"/>
          </p:cNvSpPr>
          <p:nvPr>
            <p:ph sz="half" idx="2"/>
          </p:nvPr>
        </p:nvSpPr>
        <p:spPr/>
        <p:txBody>
          <a:bodyPr>
            <a:normAutofit fontScale="92500" lnSpcReduction="10000"/>
          </a:bodyPr>
          <a:lstStyle/>
          <a:p>
            <a:r>
              <a:rPr lang="en-US" dirty="0" smtClean="0"/>
              <a:t>jQuery Framework</a:t>
            </a:r>
          </a:p>
          <a:p>
            <a:r>
              <a:rPr lang="en-US" dirty="0" smtClean="0"/>
              <a:t>Python</a:t>
            </a:r>
          </a:p>
          <a:p>
            <a:r>
              <a:rPr lang="en-US" dirty="0" smtClean="0"/>
              <a:t>WordNet </a:t>
            </a:r>
            <a:r>
              <a:rPr lang="mr-IN" dirty="0" smtClean="0"/>
              <a:t>–</a:t>
            </a:r>
            <a:r>
              <a:rPr lang="en-US" dirty="0" smtClean="0"/>
              <a:t> Graph of words</a:t>
            </a:r>
          </a:p>
          <a:p>
            <a:r>
              <a:rPr lang="en-US" dirty="0" err="1" smtClean="0"/>
              <a:t>PyMongo</a:t>
            </a:r>
            <a:r>
              <a:rPr lang="en-US" dirty="0" smtClean="0"/>
              <a:t> </a:t>
            </a:r>
            <a:r>
              <a:rPr lang="mr-IN" dirty="0" smtClean="0"/>
              <a:t>–</a:t>
            </a:r>
            <a:r>
              <a:rPr lang="en-US" dirty="0" smtClean="0"/>
              <a:t> Interface for MongoDB communication through Flask</a:t>
            </a:r>
          </a:p>
          <a:p>
            <a:endParaRPr lang="en-US" dirty="0"/>
          </a:p>
        </p:txBody>
      </p:sp>
    </p:spTree>
    <p:extLst>
      <p:ext uri="{BB962C8B-B14F-4D97-AF65-F5344CB8AC3E}">
        <p14:creationId xmlns:p14="http://schemas.microsoft.com/office/powerpoint/2010/main" val="142659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786791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bbles design templat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alpha val="80000"/>
              </a:schemeClr>
            </a:gs>
            <a:gs pos="0">
              <a:schemeClr val="phClr">
                <a:lumMod val="40000"/>
                <a:lumOff val="60000"/>
                <a:alpha val="80000"/>
              </a:schemeClr>
            </a:gs>
          </a:gsLst>
          <a:path path="circle">
            <a:fillToRect l="50000" t="50000" r="50000" b="50000"/>
          </a:path>
        </a:gradFill>
        <a:gradFill rotWithShape="1">
          <a:gsLst>
            <a:gs pos="0">
              <a:schemeClr val="phClr">
                <a:lumMod val="20000"/>
                <a:lumOff val="80000"/>
                <a:alpha val="59000"/>
              </a:schemeClr>
            </a:gs>
            <a:gs pos="40000">
              <a:schemeClr val="phClr">
                <a:lumMod val="20000"/>
                <a:lumOff val="80000"/>
                <a:alpha val="66000"/>
              </a:schemeClr>
            </a:gs>
            <a:gs pos="100000">
              <a:schemeClr val="phClr">
                <a:lumMod val="40000"/>
                <a:lumOff val="60000"/>
              </a:schemeClr>
            </a:gs>
          </a:gsLst>
          <a:path path="circle">
            <a:fillToRect l="50000" t="-80000" r="50000" b="180000"/>
          </a:path>
        </a:gradFill>
      </a:bgFillStyleLst>
    </a:fmtScheme>
  </a:themeElements>
  <a:objectDefaults>
    <a:spDef>
      <a:spPr/>
      <a:bodyPr rtlCol="0" anchor="ctr"/>
      <a:lstStyle>
        <a:defPPr algn="ctr">
          <a:defRPr dirty="0"/>
        </a:defPPr>
      </a:lstStyle>
      <a:style>
        <a:lnRef idx="0">
          <a:schemeClr val="accent2"/>
        </a:lnRef>
        <a:fillRef idx="3">
          <a:schemeClr val="accent2"/>
        </a:fillRef>
        <a:effectRef idx="3">
          <a:schemeClr val="accent2"/>
        </a:effectRef>
        <a:fontRef idx="minor">
          <a:schemeClr val="lt1"/>
        </a:fontRef>
      </a:style>
    </a:spDef>
    <a:lnDef>
      <a:spPr/>
      <a:bodyPr/>
      <a:lstStyle/>
      <a:style>
        <a:lnRef idx="1">
          <a:schemeClr val="dk1"/>
        </a:lnRef>
        <a:fillRef idx="0">
          <a:schemeClr val="dk1"/>
        </a:fillRef>
        <a:effectRef idx="0">
          <a:schemeClr val="dk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Bubbles design slides.potx" id="{791C1007-8C16-4095-A382-97B1C9AA36B9}" vid="{20473F13-1D64-4A4A-9CE1-7C3468AE82BE}"/>
    </a:ext>
  </a:extLst>
</a:theme>
</file>

<file path=ppt/theme/theme2.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TotalTime>
  <Words>304</Words>
  <Application>Microsoft Macintosh PowerPoint</Application>
  <PresentationFormat>Widescreen</PresentationFormat>
  <Paragraphs>48</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Century Gothic</vt:lpstr>
      <vt:lpstr>Courier New</vt:lpstr>
      <vt:lpstr>Helvetica</vt:lpstr>
      <vt:lpstr>Mangal</vt:lpstr>
      <vt:lpstr>Bubbles design template</vt:lpstr>
      <vt:lpstr>WT II Project  बुलबुला अनुवादक (Bubble Translator)</vt:lpstr>
      <vt:lpstr>Synopsis</vt:lpstr>
      <vt:lpstr>Features</vt:lpstr>
      <vt:lpstr>Features</vt:lpstr>
      <vt:lpstr>Technologies </vt:lpstr>
      <vt:lpstr>Thank You</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WT II Project  बुलबुला अनुवादक (Bubble Translator)</dc:title>
  <dc:creator>Lakshana Kolur</dc:creator>
  <cp:lastModifiedBy>Lakshana Kolur</cp:lastModifiedBy>
  <cp:revision>6</cp:revision>
  <dcterms:created xsi:type="dcterms:W3CDTF">2019-11-22T22:42:16Z</dcterms:created>
  <dcterms:modified xsi:type="dcterms:W3CDTF">2019-11-23T00:20:25Z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74069200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