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9" r:id="rId3"/>
    <p:sldId id="260" r:id="rId4"/>
    <p:sldId id="261" r:id="rId5"/>
    <p:sldId id="262" r:id="rId6"/>
    <p:sldId id="263" r:id="rId7"/>
    <p:sldId id="264" r:id="rId8"/>
    <p:sldId id="265" r:id="rId9"/>
    <p:sldId id="266" r:id="rId10"/>
    <p:sldId id="267" r:id="rId11"/>
    <p:sldId id="268" r:id="rId12"/>
    <p:sldId id="270"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p>
          <a:p>
            <a:r>
              <a:rPr dirty="0" sz="2400" lang="en-US"/>
              <a:t>REGISTER NO AND NMID: </a:t>
            </a:r>
            <a:endParaRPr dirty="0" sz="2400" lang="en-US">
              <a:cs typeface="Calibri"/>
            </a:endParaRPr>
          </a:p>
          <a:p>
            <a:r>
              <a:rPr dirty="0" sz="2400" lang="en-US"/>
              <a:t>DEPARTMENT: </a:t>
            </a:r>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RTS</a:t>
            </a:r>
            <a:r>
              <a:rPr dirty="0" sz="2400" lang="en-US"/>
              <a:t> A</a:t>
            </a:r>
            <a:r>
              <a:rPr dirty="0" sz="2400" lang="en-US"/>
              <a:t>N</a:t>
            </a:r>
            <a:r>
              <a:rPr dirty="0" sz="2400" lang="en-US"/>
              <a:t>D</a:t>
            </a:r>
            <a:r>
              <a:rPr dirty="0" sz="2400" lang="en-US"/>
              <a:t> </a:t>
            </a:r>
            <a:r>
              <a:rPr dirty="0" sz="2400" lang="en-US"/>
              <a:t>SCIENCE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
        <p:nvSpPr>
          <p:cNvPr id="1048706" name=""/>
          <p:cNvSpPr txBox="1"/>
          <p:nvPr/>
        </p:nvSpPr>
        <p:spPr>
          <a:xfrm>
            <a:off x="4951674" y="3314150"/>
            <a:ext cx="4000000" cy="510540"/>
          </a:xfrm>
          <a:prstGeom prst="rect"/>
        </p:spPr>
        <p:txBody>
          <a:bodyPr rtlCol="0" wrap="square">
            <a:spAutoFit/>
          </a:bodyPr>
          <a:p>
            <a:r>
              <a:rPr sz="2800" lang="en-US">
                <a:solidFill>
                  <a:srgbClr val="000000"/>
                </a:solidFill>
              </a:rPr>
              <a:t>L</a:t>
            </a:r>
            <a:r>
              <a:rPr sz="2800" lang="en-US">
                <a:solidFill>
                  <a:srgbClr val="000000"/>
                </a:solidFill>
              </a:rPr>
              <a:t>A</a:t>
            </a:r>
            <a:r>
              <a:rPr sz="2800" lang="en-US">
                <a:solidFill>
                  <a:srgbClr val="000000"/>
                </a:solidFill>
              </a:rPr>
              <a:t>K</a:t>
            </a:r>
            <a:r>
              <a:rPr sz="2800" lang="en-US">
                <a:solidFill>
                  <a:srgbClr val="000000"/>
                </a:solidFill>
              </a:rPr>
              <a:t>S</a:t>
            </a:r>
            <a:r>
              <a:rPr sz="2800" lang="en-US">
                <a:solidFill>
                  <a:srgbClr val="000000"/>
                </a:solidFill>
              </a:rPr>
              <a:t>H</a:t>
            </a:r>
            <a:r>
              <a:rPr sz="2800" lang="en-US">
                <a:solidFill>
                  <a:srgbClr val="000000"/>
                </a:solidFill>
              </a:rPr>
              <a:t>I</a:t>
            </a:r>
            <a:r>
              <a:rPr sz="2800" lang="en-US">
                <a:solidFill>
                  <a:srgbClr val="000000"/>
                </a:solidFill>
              </a:rPr>
              <a:t>N</a:t>
            </a:r>
            <a:r>
              <a:rPr sz="2800" lang="en-US">
                <a:solidFill>
                  <a:srgbClr val="000000"/>
                </a:solidFill>
              </a:rPr>
              <a:t> </a:t>
            </a:r>
            <a:endParaRPr sz="2800" lang="en-US">
              <a:solidFill>
                <a:srgbClr val="000000"/>
              </a:solidFill>
            </a:endParaRPr>
          </a:p>
        </p:txBody>
      </p:sp>
      <p:sp>
        <p:nvSpPr>
          <p:cNvPr id="1048707" name=""/>
          <p:cNvSpPr txBox="1"/>
          <p:nvPr/>
        </p:nvSpPr>
        <p:spPr>
          <a:xfrm>
            <a:off x="4674482" y="3993600"/>
            <a:ext cx="4000000" cy="510540"/>
          </a:xfrm>
          <a:prstGeom prst="rect"/>
        </p:spPr>
        <p:txBody>
          <a:bodyPr rtlCol="0" wrap="square">
            <a:spAutoFit/>
          </a:bodyPr>
          <a:p>
            <a:r>
              <a:rPr sz="2800" lang="en-US">
                <a:solidFill>
                  <a:srgbClr val="000000"/>
                </a:solidFill>
              </a:rPr>
              <a:t>B</a:t>
            </a:r>
            <a:r>
              <a:rPr sz="2800" lang="en-US">
                <a:solidFill>
                  <a:srgbClr val="000000"/>
                </a:solidFill>
              </a:rPr>
              <a:t>C</a:t>
            </a:r>
            <a:r>
              <a:rPr sz="2800" lang="en-US">
                <a:solidFill>
                  <a:srgbClr val="000000"/>
                </a:solidFill>
              </a:rPr>
              <a:t>A</a:t>
            </a:r>
            <a:endParaRPr sz="2800" lang="en-US">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2862322"/>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8" name=""/>
          <p:cNvSpPr txBox="1"/>
          <p:nvPr/>
        </p:nvSpPr>
        <p:spPr>
          <a:xfrm>
            <a:off x="739775" y="920164"/>
            <a:ext cx="4572000" cy="2733040"/>
          </a:xfrm>
          <a:prstGeom prst="rect"/>
        </p:spPr>
        <p:txBody>
          <a:bodyPr rtlCol="0" wrap="square">
            <a:spAutoFit/>
          </a:bodyPr>
          <a:p>
            <a:r>
              <a:rPr sz="1400" lang="en-US">
                <a:solidFill>
                  <a:srgbClr val="000000"/>
                </a:solidFill>
              </a:rPr>
              <a:t>1. Cover Page – Name, title, photo/logo
2. About Me – Short intro + skills
3. Projects/Work – Images + brief descriptions
4. Experience/Education – Timeline or list
5. Contact Page – Email, phone, social links</a:t>
            </a:r>
            <a:endParaRPr sz="1400" lang="en-US">
              <a:solidFill>
                <a:srgbClr val="000000"/>
              </a:solidFill>
            </a:endParaRPr>
          </a:p>
        </p:txBody>
      </p:sp>
      <p:pic>
        <p:nvPicPr>
          <p:cNvPr id="2097168" name=""/>
          <p:cNvPicPr>
            <a:picLocks/>
          </p:cNvPicPr>
          <p:nvPr/>
        </p:nvPicPr>
        <p:blipFill>
          <a:blip xmlns:r="http://schemas.openxmlformats.org/officeDocument/2006/relationships" r:embed="rId2"/>
          <a:srcRect l="0" t="10236" r="1452" b="61496"/>
          <a:stretch>
            <a:fillRect/>
          </a:stretch>
        </p:blipFill>
        <p:spPr>
          <a:xfrm rot="0">
            <a:off x="4556500" y="3653204"/>
            <a:ext cx="6660281" cy="3115712"/>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2025-09-10T08:17:01Z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0f7e6853e03e43afb134b0aac3b9e7ec</vt:lpwstr>
  </property>
</Properties>
</file>