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22"/>
  </p:notesMasterIdLst>
  <p:handoutMasterIdLst>
    <p:handoutMasterId r:id="rId23"/>
  </p:handoutMasterIdLst>
  <p:sldIdLst>
    <p:sldId id="256" r:id="rId5"/>
    <p:sldId id="327" r:id="rId6"/>
    <p:sldId id="257" r:id="rId7"/>
    <p:sldId id="313" r:id="rId8"/>
    <p:sldId id="315" r:id="rId9"/>
    <p:sldId id="320" r:id="rId10"/>
    <p:sldId id="318" r:id="rId11"/>
    <p:sldId id="322" r:id="rId12"/>
    <p:sldId id="325" r:id="rId13"/>
    <p:sldId id="323" r:id="rId14"/>
    <p:sldId id="317" r:id="rId15"/>
    <p:sldId id="267" r:id="rId16"/>
    <p:sldId id="324" r:id="rId17"/>
    <p:sldId id="326" r:id="rId18"/>
    <p:sldId id="260" r:id="rId19"/>
    <p:sldId id="321"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660" autoAdjust="0"/>
  </p:normalViewPr>
  <p:slideViewPr>
    <p:cSldViewPr snapToGrid="0">
      <p:cViewPr>
        <p:scale>
          <a:sx n="66" d="100"/>
          <a:sy n="66" d="100"/>
        </p:scale>
        <p:origin x="1330" y="38"/>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2.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ata4.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ata5.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4.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3DB89F-CF45-4340-883E-12EB09BC3DF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24C38E6-8270-40C7-AAD4-D4C15A6CEAA9}">
      <dgm:prSet/>
      <dgm:spPr/>
      <dgm:t>
        <a:bodyPr/>
        <a:lstStyle/>
        <a:p>
          <a:r>
            <a:rPr lang="en-US"/>
            <a:t>1. Conduct literature review &amp; requirement analysis.</a:t>
          </a:r>
        </a:p>
      </dgm:t>
    </dgm:pt>
    <dgm:pt modelId="{DFB3D88D-FBB7-453E-91F7-6B7605ECEC96}" type="parTrans" cxnId="{694B0FA6-F1BF-47B8-9BA3-3CE92DC726A4}">
      <dgm:prSet/>
      <dgm:spPr/>
      <dgm:t>
        <a:bodyPr/>
        <a:lstStyle/>
        <a:p>
          <a:endParaRPr lang="en-US"/>
        </a:p>
      </dgm:t>
    </dgm:pt>
    <dgm:pt modelId="{A98AB203-9484-49E5-B635-F2ECEBC903C4}" type="sibTrans" cxnId="{694B0FA6-F1BF-47B8-9BA3-3CE92DC726A4}">
      <dgm:prSet/>
      <dgm:spPr/>
      <dgm:t>
        <a:bodyPr/>
        <a:lstStyle/>
        <a:p>
          <a:endParaRPr lang="en-US"/>
        </a:p>
      </dgm:t>
    </dgm:pt>
    <dgm:pt modelId="{0B7D926A-401D-4707-BB98-57E021F20373}">
      <dgm:prSet/>
      <dgm:spPr/>
      <dgm:t>
        <a:bodyPr/>
        <a:lstStyle/>
        <a:p>
          <a:r>
            <a:rPr lang="en-US"/>
            <a:t>2. Build MCP creator and Coverage Coach .</a:t>
          </a:r>
        </a:p>
      </dgm:t>
    </dgm:pt>
    <dgm:pt modelId="{C246F824-6A27-43BD-ABC9-04169B6EC190}" type="parTrans" cxnId="{C33BA576-3BEE-4D40-9D7E-7EBC42E6E211}">
      <dgm:prSet/>
      <dgm:spPr/>
      <dgm:t>
        <a:bodyPr/>
        <a:lstStyle/>
        <a:p>
          <a:endParaRPr lang="en-US"/>
        </a:p>
      </dgm:t>
    </dgm:pt>
    <dgm:pt modelId="{877FD1BC-3EB6-453E-BF20-4BC4C7977FD8}" type="sibTrans" cxnId="{C33BA576-3BEE-4D40-9D7E-7EBC42E6E211}">
      <dgm:prSet/>
      <dgm:spPr/>
      <dgm:t>
        <a:bodyPr/>
        <a:lstStyle/>
        <a:p>
          <a:endParaRPr lang="en-US"/>
        </a:p>
      </dgm:t>
    </dgm:pt>
    <dgm:pt modelId="{EC350597-67EB-478D-B9D7-603A6537FF16}">
      <dgm:prSet/>
      <dgm:spPr/>
      <dgm:t>
        <a:bodyPr/>
        <a:lstStyle/>
        <a:p>
          <a:r>
            <a:rPr lang="en-US"/>
            <a:t>3. Implement reminders &amp; local policy storage.</a:t>
          </a:r>
        </a:p>
      </dgm:t>
    </dgm:pt>
    <dgm:pt modelId="{E2755A78-2DA6-48E6-A928-7AB9ABEF9D3A}" type="parTrans" cxnId="{F51B6C74-1744-4D32-8EF9-5BAA57443552}">
      <dgm:prSet/>
      <dgm:spPr/>
      <dgm:t>
        <a:bodyPr/>
        <a:lstStyle/>
        <a:p>
          <a:endParaRPr lang="en-US"/>
        </a:p>
      </dgm:t>
    </dgm:pt>
    <dgm:pt modelId="{A54BB850-8782-4DA5-800A-DCCC9421915F}" type="sibTrans" cxnId="{F51B6C74-1744-4D32-8EF9-5BAA57443552}">
      <dgm:prSet/>
      <dgm:spPr/>
      <dgm:t>
        <a:bodyPr/>
        <a:lstStyle/>
        <a:p>
          <a:endParaRPr lang="en-US"/>
        </a:p>
      </dgm:t>
    </dgm:pt>
    <dgm:pt modelId="{5969A99A-A11F-4324-AFE9-984ABE9744B5}">
      <dgm:prSet/>
      <dgm:spPr/>
      <dgm:t>
        <a:bodyPr/>
        <a:lstStyle/>
        <a:p>
          <a:r>
            <a:rPr lang="en-US"/>
            <a:t>4. Add OCR, family accounts, and analytics.</a:t>
          </a:r>
        </a:p>
      </dgm:t>
    </dgm:pt>
    <dgm:pt modelId="{26A048FC-6151-4AD8-B494-16A63D008C95}" type="parTrans" cxnId="{D445F61D-5C99-458A-8D0D-CF0402B19F79}">
      <dgm:prSet/>
      <dgm:spPr/>
      <dgm:t>
        <a:bodyPr/>
        <a:lstStyle/>
        <a:p>
          <a:endParaRPr lang="en-US"/>
        </a:p>
      </dgm:t>
    </dgm:pt>
    <dgm:pt modelId="{E3A6076E-BA28-4A1C-A297-916E859C3750}" type="sibTrans" cxnId="{D445F61D-5C99-458A-8D0D-CF0402B19F79}">
      <dgm:prSet/>
      <dgm:spPr/>
      <dgm:t>
        <a:bodyPr/>
        <a:lstStyle/>
        <a:p>
          <a:endParaRPr lang="en-US"/>
        </a:p>
      </dgm:t>
    </dgm:pt>
    <dgm:pt modelId="{CB792AA9-16CF-4AFF-83FA-8FC5DD7B2B68}">
      <dgm:prSet/>
      <dgm:spPr/>
      <dgm:t>
        <a:bodyPr/>
        <a:lstStyle/>
        <a:p>
          <a:r>
            <a:rPr lang="en-US"/>
            <a:t>5. Evaluate through user testing.</a:t>
          </a:r>
        </a:p>
      </dgm:t>
    </dgm:pt>
    <dgm:pt modelId="{660A25D5-B6DB-4F58-B32B-1D8EE197881C}" type="parTrans" cxnId="{F07D79C6-3E18-4A7A-971F-AE72D70AC838}">
      <dgm:prSet/>
      <dgm:spPr/>
      <dgm:t>
        <a:bodyPr/>
        <a:lstStyle/>
        <a:p>
          <a:endParaRPr lang="en-US"/>
        </a:p>
      </dgm:t>
    </dgm:pt>
    <dgm:pt modelId="{ADE45B18-63FA-4FE6-8A50-B0F93D34DAA0}" type="sibTrans" cxnId="{F07D79C6-3E18-4A7A-971F-AE72D70AC838}">
      <dgm:prSet/>
      <dgm:spPr/>
      <dgm:t>
        <a:bodyPr/>
        <a:lstStyle/>
        <a:p>
          <a:endParaRPr lang="en-US"/>
        </a:p>
      </dgm:t>
    </dgm:pt>
    <dgm:pt modelId="{492C9F0F-E977-45C4-8012-F5E6EBA1D3C1}">
      <dgm:prSet/>
      <dgm:spPr/>
      <dgm:t>
        <a:bodyPr/>
        <a:lstStyle/>
        <a:p>
          <a:r>
            <a:rPr lang="en-US"/>
            <a:t>6. Ensure compliance with data privacy laws.</a:t>
          </a:r>
        </a:p>
      </dgm:t>
    </dgm:pt>
    <dgm:pt modelId="{ECFCB0D2-3387-4A45-80F7-1B1BFB869F60}" type="parTrans" cxnId="{CF38FE3F-A61C-41E8-8F4A-9A7EF56661D2}">
      <dgm:prSet/>
      <dgm:spPr/>
      <dgm:t>
        <a:bodyPr/>
        <a:lstStyle/>
        <a:p>
          <a:endParaRPr lang="en-US"/>
        </a:p>
      </dgm:t>
    </dgm:pt>
    <dgm:pt modelId="{D8353C8D-34E5-4874-B64B-3DCF61B3DD0F}" type="sibTrans" cxnId="{CF38FE3F-A61C-41E8-8F4A-9A7EF56661D2}">
      <dgm:prSet/>
      <dgm:spPr/>
      <dgm:t>
        <a:bodyPr/>
        <a:lstStyle/>
        <a:p>
          <a:endParaRPr lang="en-US"/>
        </a:p>
      </dgm:t>
    </dgm:pt>
    <dgm:pt modelId="{877C37E2-A616-45D1-89F3-CEEB716426CA}" type="pres">
      <dgm:prSet presAssocID="{263DB89F-CF45-4340-883E-12EB09BC3DF0}" presName="root" presStyleCnt="0">
        <dgm:presLayoutVars>
          <dgm:dir/>
          <dgm:resizeHandles val="exact"/>
        </dgm:presLayoutVars>
      </dgm:prSet>
      <dgm:spPr/>
    </dgm:pt>
    <dgm:pt modelId="{00224D1D-4434-4AFB-8C3B-08B081289439}" type="pres">
      <dgm:prSet presAssocID="{224C38E6-8270-40C7-AAD4-D4C15A6CEAA9}" presName="compNode" presStyleCnt="0"/>
      <dgm:spPr/>
    </dgm:pt>
    <dgm:pt modelId="{85526C16-D282-4D80-810B-60B90A20CDED}" type="pres">
      <dgm:prSet presAssocID="{224C38E6-8270-40C7-AAD4-D4C15A6CEAA9}" presName="bgRect" presStyleLbl="bgShp" presStyleIdx="0" presStyleCnt="6"/>
      <dgm:spPr/>
    </dgm:pt>
    <dgm:pt modelId="{1970922A-3190-4D93-8DD6-ABB7CA777CE2}" type="pres">
      <dgm:prSet presAssocID="{224C38E6-8270-40C7-AAD4-D4C15A6CEAA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88937C46-87DC-45C1-B813-029075FB5240}" type="pres">
      <dgm:prSet presAssocID="{224C38E6-8270-40C7-AAD4-D4C15A6CEAA9}" presName="spaceRect" presStyleCnt="0"/>
      <dgm:spPr/>
    </dgm:pt>
    <dgm:pt modelId="{3359BCF5-3A08-47F1-B6DE-8099BBDF56FB}" type="pres">
      <dgm:prSet presAssocID="{224C38E6-8270-40C7-AAD4-D4C15A6CEAA9}" presName="parTx" presStyleLbl="revTx" presStyleIdx="0" presStyleCnt="6">
        <dgm:presLayoutVars>
          <dgm:chMax val="0"/>
          <dgm:chPref val="0"/>
        </dgm:presLayoutVars>
      </dgm:prSet>
      <dgm:spPr/>
    </dgm:pt>
    <dgm:pt modelId="{35F4365F-3801-4B9D-B5F1-74ABFE180E98}" type="pres">
      <dgm:prSet presAssocID="{A98AB203-9484-49E5-B635-F2ECEBC903C4}" presName="sibTrans" presStyleCnt="0"/>
      <dgm:spPr/>
    </dgm:pt>
    <dgm:pt modelId="{62EC84DC-3A64-468F-8A83-18241BE14C39}" type="pres">
      <dgm:prSet presAssocID="{0B7D926A-401D-4707-BB98-57E021F20373}" presName="compNode" presStyleCnt="0"/>
      <dgm:spPr/>
    </dgm:pt>
    <dgm:pt modelId="{FA651555-658E-491C-84CE-C59EA643F9F2}" type="pres">
      <dgm:prSet presAssocID="{0B7D926A-401D-4707-BB98-57E021F20373}" presName="bgRect" presStyleLbl="bgShp" presStyleIdx="1" presStyleCnt="6"/>
      <dgm:spPr/>
    </dgm:pt>
    <dgm:pt modelId="{FDEE3B01-03CD-460B-9192-6AE69101B7AD}" type="pres">
      <dgm:prSet presAssocID="{0B7D926A-401D-4707-BB98-57E021F2037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book"/>
        </a:ext>
      </dgm:extLst>
    </dgm:pt>
    <dgm:pt modelId="{346CDD9F-546C-4F27-85E5-5C2A39FF87E8}" type="pres">
      <dgm:prSet presAssocID="{0B7D926A-401D-4707-BB98-57E021F20373}" presName="spaceRect" presStyleCnt="0"/>
      <dgm:spPr/>
    </dgm:pt>
    <dgm:pt modelId="{40ED402F-32F5-4155-AB3D-8E52969927D7}" type="pres">
      <dgm:prSet presAssocID="{0B7D926A-401D-4707-BB98-57E021F20373}" presName="parTx" presStyleLbl="revTx" presStyleIdx="1" presStyleCnt="6">
        <dgm:presLayoutVars>
          <dgm:chMax val="0"/>
          <dgm:chPref val="0"/>
        </dgm:presLayoutVars>
      </dgm:prSet>
      <dgm:spPr/>
    </dgm:pt>
    <dgm:pt modelId="{845DAD86-D62D-413E-B617-9999FB6E4610}" type="pres">
      <dgm:prSet presAssocID="{877FD1BC-3EB6-453E-BF20-4BC4C7977FD8}" presName="sibTrans" presStyleCnt="0"/>
      <dgm:spPr/>
    </dgm:pt>
    <dgm:pt modelId="{2A672A7F-2DE2-43D1-BD68-73D371489314}" type="pres">
      <dgm:prSet presAssocID="{EC350597-67EB-478D-B9D7-603A6537FF16}" presName="compNode" presStyleCnt="0"/>
      <dgm:spPr/>
    </dgm:pt>
    <dgm:pt modelId="{41A22228-40B7-4A3D-A30A-2118B15B2331}" type="pres">
      <dgm:prSet presAssocID="{EC350597-67EB-478D-B9D7-603A6537FF16}" presName="bgRect" presStyleLbl="bgShp" presStyleIdx="2" presStyleCnt="6"/>
      <dgm:spPr/>
    </dgm:pt>
    <dgm:pt modelId="{9963F6FA-1BF4-4FBC-8278-B4770A7ADA27}" type="pres">
      <dgm:prSet presAssocID="{EC350597-67EB-478D-B9D7-603A6537FF1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ell"/>
        </a:ext>
      </dgm:extLst>
    </dgm:pt>
    <dgm:pt modelId="{F485EED1-61F0-45D8-BE8C-90A84CF6FA4A}" type="pres">
      <dgm:prSet presAssocID="{EC350597-67EB-478D-B9D7-603A6537FF16}" presName="spaceRect" presStyleCnt="0"/>
      <dgm:spPr/>
    </dgm:pt>
    <dgm:pt modelId="{DB870E06-3732-4C78-9414-2F9C3D177559}" type="pres">
      <dgm:prSet presAssocID="{EC350597-67EB-478D-B9D7-603A6537FF16}" presName="parTx" presStyleLbl="revTx" presStyleIdx="2" presStyleCnt="6">
        <dgm:presLayoutVars>
          <dgm:chMax val="0"/>
          <dgm:chPref val="0"/>
        </dgm:presLayoutVars>
      </dgm:prSet>
      <dgm:spPr/>
    </dgm:pt>
    <dgm:pt modelId="{08C5571E-F3D5-47F5-A688-DCE8539F1345}" type="pres">
      <dgm:prSet presAssocID="{A54BB850-8782-4DA5-800A-DCCC9421915F}" presName="sibTrans" presStyleCnt="0"/>
      <dgm:spPr/>
    </dgm:pt>
    <dgm:pt modelId="{AAA1B29B-14E3-4A25-B83D-7D9FB076D355}" type="pres">
      <dgm:prSet presAssocID="{5969A99A-A11F-4324-AFE9-984ABE9744B5}" presName="compNode" presStyleCnt="0"/>
      <dgm:spPr/>
    </dgm:pt>
    <dgm:pt modelId="{0BCDA997-2FD2-4011-A5E8-81C5DEFA5C5B}" type="pres">
      <dgm:prSet presAssocID="{5969A99A-A11F-4324-AFE9-984ABE9744B5}" presName="bgRect" presStyleLbl="bgShp" presStyleIdx="3" presStyleCnt="6"/>
      <dgm:spPr/>
    </dgm:pt>
    <dgm:pt modelId="{7626AB2F-13CA-41A1-980F-3F00CFB3A5D7}" type="pres">
      <dgm:prSet presAssocID="{5969A99A-A11F-4324-AFE9-984ABE9744B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8C207401-1F5E-4BA0-9914-380CBCD99807}" type="pres">
      <dgm:prSet presAssocID="{5969A99A-A11F-4324-AFE9-984ABE9744B5}" presName="spaceRect" presStyleCnt="0"/>
      <dgm:spPr/>
    </dgm:pt>
    <dgm:pt modelId="{7A4B8A7D-EF3C-4582-8E3B-52A2C5C8F8D2}" type="pres">
      <dgm:prSet presAssocID="{5969A99A-A11F-4324-AFE9-984ABE9744B5}" presName="parTx" presStyleLbl="revTx" presStyleIdx="3" presStyleCnt="6">
        <dgm:presLayoutVars>
          <dgm:chMax val="0"/>
          <dgm:chPref val="0"/>
        </dgm:presLayoutVars>
      </dgm:prSet>
      <dgm:spPr/>
    </dgm:pt>
    <dgm:pt modelId="{DCF03808-1FE5-4901-9F65-4A863D5F0E56}" type="pres">
      <dgm:prSet presAssocID="{E3A6076E-BA28-4A1C-A297-916E859C3750}" presName="sibTrans" presStyleCnt="0"/>
      <dgm:spPr/>
    </dgm:pt>
    <dgm:pt modelId="{8BAFF132-BB77-41BE-A432-84C1522D86D3}" type="pres">
      <dgm:prSet presAssocID="{CB792AA9-16CF-4AFF-83FA-8FC5DD7B2B68}" presName="compNode" presStyleCnt="0"/>
      <dgm:spPr/>
    </dgm:pt>
    <dgm:pt modelId="{F18A0166-CC93-4322-B8CE-A9C68A16903C}" type="pres">
      <dgm:prSet presAssocID="{CB792AA9-16CF-4AFF-83FA-8FC5DD7B2B68}" presName="bgRect" presStyleLbl="bgShp" presStyleIdx="4" presStyleCnt="6"/>
      <dgm:spPr/>
    </dgm:pt>
    <dgm:pt modelId="{5FD94718-5E9C-4AA2-8DFE-F86D7B8C044F}" type="pres">
      <dgm:prSet presAssocID="{CB792AA9-16CF-4AFF-83FA-8FC5DD7B2B6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cientist"/>
        </a:ext>
      </dgm:extLst>
    </dgm:pt>
    <dgm:pt modelId="{C8E4E039-9D4F-4A14-9B02-2A9E25EFC50E}" type="pres">
      <dgm:prSet presAssocID="{CB792AA9-16CF-4AFF-83FA-8FC5DD7B2B68}" presName="spaceRect" presStyleCnt="0"/>
      <dgm:spPr/>
    </dgm:pt>
    <dgm:pt modelId="{15515E32-E488-47F8-A1D8-8F395C488ECE}" type="pres">
      <dgm:prSet presAssocID="{CB792AA9-16CF-4AFF-83FA-8FC5DD7B2B68}" presName="parTx" presStyleLbl="revTx" presStyleIdx="4" presStyleCnt="6">
        <dgm:presLayoutVars>
          <dgm:chMax val="0"/>
          <dgm:chPref val="0"/>
        </dgm:presLayoutVars>
      </dgm:prSet>
      <dgm:spPr/>
    </dgm:pt>
    <dgm:pt modelId="{71D0B9D6-31DC-4B29-B9DE-81CAF0EFB54A}" type="pres">
      <dgm:prSet presAssocID="{ADE45B18-63FA-4FE6-8A50-B0F93D34DAA0}" presName="sibTrans" presStyleCnt="0"/>
      <dgm:spPr/>
    </dgm:pt>
    <dgm:pt modelId="{6E627BF8-C3E1-401C-BFE3-486EB3013C9B}" type="pres">
      <dgm:prSet presAssocID="{492C9F0F-E977-45C4-8012-F5E6EBA1D3C1}" presName="compNode" presStyleCnt="0"/>
      <dgm:spPr/>
    </dgm:pt>
    <dgm:pt modelId="{8FE3C9A0-CA2C-42FB-9257-D924549AB780}" type="pres">
      <dgm:prSet presAssocID="{492C9F0F-E977-45C4-8012-F5E6EBA1D3C1}" presName="bgRect" presStyleLbl="bgShp" presStyleIdx="5" presStyleCnt="6"/>
      <dgm:spPr/>
    </dgm:pt>
    <dgm:pt modelId="{DE12E939-85BC-40FF-86F9-D9980DC90768}" type="pres">
      <dgm:prSet presAssocID="{492C9F0F-E977-45C4-8012-F5E6EBA1D3C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D48B9919-2493-4583-ABEF-8E1A766EC9B7}" type="pres">
      <dgm:prSet presAssocID="{492C9F0F-E977-45C4-8012-F5E6EBA1D3C1}" presName="spaceRect" presStyleCnt="0"/>
      <dgm:spPr/>
    </dgm:pt>
    <dgm:pt modelId="{45926E4C-C6F3-4C4A-826E-D558EED08DE1}" type="pres">
      <dgm:prSet presAssocID="{492C9F0F-E977-45C4-8012-F5E6EBA1D3C1}" presName="parTx" presStyleLbl="revTx" presStyleIdx="5" presStyleCnt="6">
        <dgm:presLayoutVars>
          <dgm:chMax val="0"/>
          <dgm:chPref val="0"/>
        </dgm:presLayoutVars>
      </dgm:prSet>
      <dgm:spPr/>
    </dgm:pt>
  </dgm:ptLst>
  <dgm:cxnLst>
    <dgm:cxn modelId="{D445F61D-5C99-458A-8D0D-CF0402B19F79}" srcId="{263DB89F-CF45-4340-883E-12EB09BC3DF0}" destId="{5969A99A-A11F-4324-AFE9-984ABE9744B5}" srcOrd="3" destOrd="0" parTransId="{26A048FC-6151-4AD8-B494-16A63D008C95}" sibTransId="{E3A6076E-BA28-4A1C-A297-916E859C3750}"/>
    <dgm:cxn modelId="{E5422732-B583-4D24-A6DA-B8126B411B9E}" type="presOf" srcId="{224C38E6-8270-40C7-AAD4-D4C15A6CEAA9}" destId="{3359BCF5-3A08-47F1-B6DE-8099BBDF56FB}" srcOrd="0" destOrd="0" presId="urn:microsoft.com/office/officeart/2018/2/layout/IconVerticalSolidList"/>
    <dgm:cxn modelId="{40F7323D-31A5-484C-9111-59C45A148401}" type="presOf" srcId="{5969A99A-A11F-4324-AFE9-984ABE9744B5}" destId="{7A4B8A7D-EF3C-4582-8E3B-52A2C5C8F8D2}" srcOrd="0" destOrd="0" presId="urn:microsoft.com/office/officeart/2018/2/layout/IconVerticalSolidList"/>
    <dgm:cxn modelId="{CF38FE3F-A61C-41E8-8F4A-9A7EF56661D2}" srcId="{263DB89F-CF45-4340-883E-12EB09BC3DF0}" destId="{492C9F0F-E977-45C4-8012-F5E6EBA1D3C1}" srcOrd="5" destOrd="0" parTransId="{ECFCB0D2-3387-4A45-80F7-1B1BFB869F60}" sibTransId="{D8353C8D-34E5-4874-B64B-3DCF61B3DD0F}"/>
    <dgm:cxn modelId="{2F8F2A47-9E76-4382-ACA3-6549284EC353}" type="presOf" srcId="{492C9F0F-E977-45C4-8012-F5E6EBA1D3C1}" destId="{45926E4C-C6F3-4C4A-826E-D558EED08DE1}" srcOrd="0" destOrd="0" presId="urn:microsoft.com/office/officeart/2018/2/layout/IconVerticalSolidList"/>
    <dgm:cxn modelId="{31EAF251-A8EE-4C6F-8504-FFC29413E5F0}" type="presOf" srcId="{CB792AA9-16CF-4AFF-83FA-8FC5DD7B2B68}" destId="{15515E32-E488-47F8-A1D8-8F395C488ECE}" srcOrd="0" destOrd="0" presId="urn:microsoft.com/office/officeart/2018/2/layout/IconVerticalSolidList"/>
    <dgm:cxn modelId="{F51B6C74-1744-4D32-8EF9-5BAA57443552}" srcId="{263DB89F-CF45-4340-883E-12EB09BC3DF0}" destId="{EC350597-67EB-478D-B9D7-603A6537FF16}" srcOrd="2" destOrd="0" parTransId="{E2755A78-2DA6-48E6-A928-7AB9ABEF9D3A}" sibTransId="{A54BB850-8782-4DA5-800A-DCCC9421915F}"/>
    <dgm:cxn modelId="{C33BA576-3BEE-4D40-9D7E-7EBC42E6E211}" srcId="{263DB89F-CF45-4340-883E-12EB09BC3DF0}" destId="{0B7D926A-401D-4707-BB98-57E021F20373}" srcOrd="1" destOrd="0" parTransId="{C246F824-6A27-43BD-ABC9-04169B6EC190}" sibTransId="{877FD1BC-3EB6-453E-BF20-4BC4C7977FD8}"/>
    <dgm:cxn modelId="{23944783-A2AB-49F9-9FD8-B68577968DB0}" type="presOf" srcId="{0B7D926A-401D-4707-BB98-57E021F20373}" destId="{40ED402F-32F5-4155-AB3D-8E52969927D7}" srcOrd="0" destOrd="0" presId="urn:microsoft.com/office/officeart/2018/2/layout/IconVerticalSolidList"/>
    <dgm:cxn modelId="{136D0C97-89FD-4862-8DA8-A395571F1FA2}" type="presOf" srcId="{263DB89F-CF45-4340-883E-12EB09BC3DF0}" destId="{877C37E2-A616-45D1-89F3-CEEB716426CA}" srcOrd="0" destOrd="0" presId="urn:microsoft.com/office/officeart/2018/2/layout/IconVerticalSolidList"/>
    <dgm:cxn modelId="{694B0FA6-F1BF-47B8-9BA3-3CE92DC726A4}" srcId="{263DB89F-CF45-4340-883E-12EB09BC3DF0}" destId="{224C38E6-8270-40C7-AAD4-D4C15A6CEAA9}" srcOrd="0" destOrd="0" parTransId="{DFB3D88D-FBB7-453E-91F7-6B7605ECEC96}" sibTransId="{A98AB203-9484-49E5-B635-F2ECEBC903C4}"/>
    <dgm:cxn modelId="{9584A3B5-FE3F-4112-85AF-AABAD0FAEEE0}" type="presOf" srcId="{EC350597-67EB-478D-B9D7-603A6537FF16}" destId="{DB870E06-3732-4C78-9414-2F9C3D177559}" srcOrd="0" destOrd="0" presId="urn:microsoft.com/office/officeart/2018/2/layout/IconVerticalSolidList"/>
    <dgm:cxn modelId="{F07D79C6-3E18-4A7A-971F-AE72D70AC838}" srcId="{263DB89F-CF45-4340-883E-12EB09BC3DF0}" destId="{CB792AA9-16CF-4AFF-83FA-8FC5DD7B2B68}" srcOrd="4" destOrd="0" parTransId="{660A25D5-B6DB-4F58-B32B-1D8EE197881C}" sibTransId="{ADE45B18-63FA-4FE6-8A50-B0F93D34DAA0}"/>
    <dgm:cxn modelId="{60DAC15D-61B7-4D5E-B5E7-96BEFC139181}" type="presParOf" srcId="{877C37E2-A616-45D1-89F3-CEEB716426CA}" destId="{00224D1D-4434-4AFB-8C3B-08B081289439}" srcOrd="0" destOrd="0" presId="urn:microsoft.com/office/officeart/2018/2/layout/IconVerticalSolidList"/>
    <dgm:cxn modelId="{E516A117-6686-4854-A533-EBD7A4B8799D}" type="presParOf" srcId="{00224D1D-4434-4AFB-8C3B-08B081289439}" destId="{85526C16-D282-4D80-810B-60B90A20CDED}" srcOrd="0" destOrd="0" presId="urn:microsoft.com/office/officeart/2018/2/layout/IconVerticalSolidList"/>
    <dgm:cxn modelId="{8CCAE583-2B80-43FF-945A-88C0A4F6139D}" type="presParOf" srcId="{00224D1D-4434-4AFB-8C3B-08B081289439}" destId="{1970922A-3190-4D93-8DD6-ABB7CA777CE2}" srcOrd="1" destOrd="0" presId="urn:microsoft.com/office/officeart/2018/2/layout/IconVerticalSolidList"/>
    <dgm:cxn modelId="{9861E858-F7D6-475C-9144-002A6747F052}" type="presParOf" srcId="{00224D1D-4434-4AFB-8C3B-08B081289439}" destId="{88937C46-87DC-45C1-B813-029075FB5240}" srcOrd="2" destOrd="0" presId="urn:microsoft.com/office/officeart/2018/2/layout/IconVerticalSolidList"/>
    <dgm:cxn modelId="{1D436DEF-E186-44AC-8439-5782A8414EA5}" type="presParOf" srcId="{00224D1D-4434-4AFB-8C3B-08B081289439}" destId="{3359BCF5-3A08-47F1-B6DE-8099BBDF56FB}" srcOrd="3" destOrd="0" presId="urn:microsoft.com/office/officeart/2018/2/layout/IconVerticalSolidList"/>
    <dgm:cxn modelId="{ED98CA5D-1AA0-41DC-B2C7-41EEE3CEEF5B}" type="presParOf" srcId="{877C37E2-A616-45D1-89F3-CEEB716426CA}" destId="{35F4365F-3801-4B9D-B5F1-74ABFE180E98}" srcOrd="1" destOrd="0" presId="urn:microsoft.com/office/officeart/2018/2/layout/IconVerticalSolidList"/>
    <dgm:cxn modelId="{CC72D1D2-6036-4FEB-87D3-BE31A5D86902}" type="presParOf" srcId="{877C37E2-A616-45D1-89F3-CEEB716426CA}" destId="{62EC84DC-3A64-468F-8A83-18241BE14C39}" srcOrd="2" destOrd="0" presId="urn:microsoft.com/office/officeart/2018/2/layout/IconVerticalSolidList"/>
    <dgm:cxn modelId="{B3308CF2-5958-4D88-8B00-55CF8A52474A}" type="presParOf" srcId="{62EC84DC-3A64-468F-8A83-18241BE14C39}" destId="{FA651555-658E-491C-84CE-C59EA643F9F2}" srcOrd="0" destOrd="0" presId="urn:microsoft.com/office/officeart/2018/2/layout/IconVerticalSolidList"/>
    <dgm:cxn modelId="{298A564C-1825-434A-8428-4E7861F15872}" type="presParOf" srcId="{62EC84DC-3A64-468F-8A83-18241BE14C39}" destId="{FDEE3B01-03CD-460B-9192-6AE69101B7AD}" srcOrd="1" destOrd="0" presId="urn:microsoft.com/office/officeart/2018/2/layout/IconVerticalSolidList"/>
    <dgm:cxn modelId="{00579F71-67C3-4A6C-B26E-3D3B0B285661}" type="presParOf" srcId="{62EC84DC-3A64-468F-8A83-18241BE14C39}" destId="{346CDD9F-546C-4F27-85E5-5C2A39FF87E8}" srcOrd="2" destOrd="0" presId="urn:microsoft.com/office/officeart/2018/2/layout/IconVerticalSolidList"/>
    <dgm:cxn modelId="{43806BF7-189E-41A9-B0EE-5648E96E6CBA}" type="presParOf" srcId="{62EC84DC-3A64-468F-8A83-18241BE14C39}" destId="{40ED402F-32F5-4155-AB3D-8E52969927D7}" srcOrd="3" destOrd="0" presId="urn:microsoft.com/office/officeart/2018/2/layout/IconVerticalSolidList"/>
    <dgm:cxn modelId="{5EC10EF3-C3F1-457C-A306-ADECB4C6F265}" type="presParOf" srcId="{877C37E2-A616-45D1-89F3-CEEB716426CA}" destId="{845DAD86-D62D-413E-B617-9999FB6E4610}" srcOrd="3" destOrd="0" presId="urn:microsoft.com/office/officeart/2018/2/layout/IconVerticalSolidList"/>
    <dgm:cxn modelId="{5317CCCC-45C8-4761-83B2-7AB60DB649A2}" type="presParOf" srcId="{877C37E2-A616-45D1-89F3-CEEB716426CA}" destId="{2A672A7F-2DE2-43D1-BD68-73D371489314}" srcOrd="4" destOrd="0" presId="urn:microsoft.com/office/officeart/2018/2/layout/IconVerticalSolidList"/>
    <dgm:cxn modelId="{483E2F8D-1EFD-4CB8-B4A5-4052AE0EBD6E}" type="presParOf" srcId="{2A672A7F-2DE2-43D1-BD68-73D371489314}" destId="{41A22228-40B7-4A3D-A30A-2118B15B2331}" srcOrd="0" destOrd="0" presId="urn:microsoft.com/office/officeart/2018/2/layout/IconVerticalSolidList"/>
    <dgm:cxn modelId="{F09D1EFC-727E-44E3-8334-0F7BB4A9FD58}" type="presParOf" srcId="{2A672A7F-2DE2-43D1-BD68-73D371489314}" destId="{9963F6FA-1BF4-4FBC-8278-B4770A7ADA27}" srcOrd="1" destOrd="0" presId="urn:microsoft.com/office/officeart/2018/2/layout/IconVerticalSolidList"/>
    <dgm:cxn modelId="{D5C2B309-F378-4169-99B3-2998780D1FC4}" type="presParOf" srcId="{2A672A7F-2DE2-43D1-BD68-73D371489314}" destId="{F485EED1-61F0-45D8-BE8C-90A84CF6FA4A}" srcOrd="2" destOrd="0" presId="urn:microsoft.com/office/officeart/2018/2/layout/IconVerticalSolidList"/>
    <dgm:cxn modelId="{002A648F-1D14-48D7-A6F9-1E98EAAD1AC7}" type="presParOf" srcId="{2A672A7F-2DE2-43D1-BD68-73D371489314}" destId="{DB870E06-3732-4C78-9414-2F9C3D177559}" srcOrd="3" destOrd="0" presId="urn:microsoft.com/office/officeart/2018/2/layout/IconVerticalSolidList"/>
    <dgm:cxn modelId="{AE98FDF5-8CE4-4021-98B8-1EB5D9AD261F}" type="presParOf" srcId="{877C37E2-A616-45D1-89F3-CEEB716426CA}" destId="{08C5571E-F3D5-47F5-A688-DCE8539F1345}" srcOrd="5" destOrd="0" presId="urn:microsoft.com/office/officeart/2018/2/layout/IconVerticalSolidList"/>
    <dgm:cxn modelId="{A1FBE50B-5EE7-4991-8280-987D39E69A3E}" type="presParOf" srcId="{877C37E2-A616-45D1-89F3-CEEB716426CA}" destId="{AAA1B29B-14E3-4A25-B83D-7D9FB076D355}" srcOrd="6" destOrd="0" presId="urn:microsoft.com/office/officeart/2018/2/layout/IconVerticalSolidList"/>
    <dgm:cxn modelId="{94B332B0-1956-472D-B0D3-F3DDBC3214B9}" type="presParOf" srcId="{AAA1B29B-14E3-4A25-B83D-7D9FB076D355}" destId="{0BCDA997-2FD2-4011-A5E8-81C5DEFA5C5B}" srcOrd="0" destOrd="0" presId="urn:microsoft.com/office/officeart/2018/2/layout/IconVerticalSolidList"/>
    <dgm:cxn modelId="{2055ED4A-91AB-4E85-B9D2-CE9583130E47}" type="presParOf" srcId="{AAA1B29B-14E3-4A25-B83D-7D9FB076D355}" destId="{7626AB2F-13CA-41A1-980F-3F00CFB3A5D7}" srcOrd="1" destOrd="0" presId="urn:microsoft.com/office/officeart/2018/2/layout/IconVerticalSolidList"/>
    <dgm:cxn modelId="{39B4D973-5871-4C1E-B84C-D543A3103F5E}" type="presParOf" srcId="{AAA1B29B-14E3-4A25-B83D-7D9FB076D355}" destId="{8C207401-1F5E-4BA0-9914-380CBCD99807}" srcOrd="2" destOrd="0" presId="urn:microsoft.com/office/officeart/2018/2/layout/IconVerticalSolidList"/>
    <dgm:cxn modelId="{0DA6E1F8-C2F9-4508-BE04-A6A7109CF295}" type="presParOf" srcId="{AAA1B29B-14E3-4A25-B83D-7D9FB076D355}" destId="{7A4B8A7D-EF3C-4582-8E3B-52A2C5C8F8D2}" srcOrd="3" destOrd="0" presId="urn:microsoft.com/office/officeart/2018/2/layout/IconVerticalSolidList"/>
    <dgm:cxn modelId="{83707F64-5F10-46CB-B9E6-C33563DBD7A1}" type="presParOf" srcId="{877C37E2-A616-45D1-89F3-CEEB716426CA}" destId="{DCF03808-1FE5-4901-9F65-4A863D5F0E56}" srcOrd="7" destOrd="0" presId="urn:microsoft.com/office/officeart/2018/2/layout/IconVerticalSolidList"/>
    <dgm:cxn modelId="{DDC38626-4CD9-406D-8EC8-74BA7467D4E7}" type="presParOf" srcId="{877C37E2-A616-45D1-89F3-CEEB716426CA}" destId="{8BAFF132-BB77-41BE-A432-84C1522D86D3}" srcOrd="8" destOrd="0" presId="urn:microsoft.com/office/officeart/2018/2/layout/IconVerticalSolidList"/>
    <dgm:cxn modelId="{EE7789D6-7145-47B0-8295-FA14AB0C6244}" type="presParOf" srcId="{8BAFF132-BB77-41BE-A432-84C1522D86D3}" destId="{F18A0166-CC93-4322-B8CE-A9C68A16903C}" srcOrd="0" destOrd="0" presId="urn:microsoft.com/office/officeart/2018/2/layout/IconVerticalSolidList"/>
    <dgm:cxn modelId="{C6843B1B-4F69-4088-A2B0-56C6DF5EE032}" type="presParOf" srcId="{8BAFF132-BB77-41BE-A432-84C1522D86D3}" destId="{5FD94718-5E9C-4AA2-8DFE-F86D7B8C044F}" srcOrd="1" destOrd="0" presId="urn:microsoft.com/office/officeart/2018/2/layout/IconVerticalSolidList"/>
    <dgm:cxn modelId="{8A855A4F-2BE3-4BEC-9F9E-D8BB31D3AFD4}" type="presParOf" srcId="{8BAFF132-BB77-41BE-A432-84C1522D86D3}" destId="{C8E4E039-9D4F-4A14-9B02-2A9E25EFC50E}" srcOrd="2" destOrd="0" presId="urn:microsoft.com/office/officeart/2018/2/layout/IconVerticalSolidList"/>
    <dgm:cxn modelId="{F77B20B0-257C-4E8F-B436-394BC3058263}" type="presParOf" srcId="{8BAFF132-BB77-41BE-A432-84C1522D86D3}" destId="{15515E32-E488-47F8-A1D8-8F395C488ECE}" srcOrd="3" destOrd="0" presId="urn:microsoft.com/office/officeart/2018/2/layout/IconVerticalSolidList"/>
    <dgm:cxn modelId="{5DADDA78-37CB-46B4-AD92-81D9CC8980AA}" type="presParOf" srcId="{877C37E2-A616-45D1-89F3-CEEB716426CA}" destId="{71D0B9D6-31DC-4B29-B9DE-81CAF0EFB54A}" srcOrd="9" destOrd="0" presId="urn:microsoft.com/office/officeart/2018/2/layout/IconVerticalSolidList"/>
    <dgm:cxn modelId="{32094AB1-A198-4908-9D78-DD543ACA364F}" type="presParOf" srcId="{877C37E2-A616-45D1-89F3-CEEB716426CA}" destId="{6E627BF8-C3E1-401C-BFE3-486EB3013C9B}" srcOrd="10" destOrd="0" presId="urn:microsoft.com/office/officeart/2018/2/layout/IconVerticalSolidList"/>
    <dgm:cxn modelId="{A769464E-5CC4-48E1-8344-779458CBA2F4}" type="presParOf" srcId="{6E627BF8-C3E1-401C-BFE3-486EB3013C9B}" destId="{8FE3C9A0-CA2C-42FB-9257-D924549AB780}" srcOrd="0" destOrd="0" presId="urn:microsoft.com/office/officeart/2018/2/layout/IconVerticalSolidList"/>
    <dgm:cxn modelId="{741D0B2A-176E-4207-9C6D-7BAD65251765}" type="presParOf" srcId="{6E627BF8-C3E1-401C-BFE3-486EB3013C9B}" destId="{DE12E939-85BC-40FF-86F9-D9980DC90768}" srcOrd="1" destOrd="0" presId="urn:microsoft.com/office/officeart/2018/2/layout/IconVerticalSolidList"/>
    <dgm:cxn modelId="{EA4521AF-9C6D-45A1-A9A2-828D0691D249}" type="presParOf" srcId="{6E627BF8-C3E1-401C-BFE3-486EB3013C9B}" destId="{D48B9919-2493-4583-ABEF-8E1A766EC9B7}" srcOrd="2" destOrd="0" presId="urn:microsoft.com/office/officeart/2018/2/layout/IconVerticalSolidList"/>
    <dgm:cxn modelId="{CA34EDDF-DD8C-4B8A-ABCC-C563538FBC92}" type="presParOf" srcId="{6E627BF8-C3E1-401C-BFE3-486EB3013C9B}" destId="{45926E4C-C6F3-4C4A-826E-D558EED08D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1189B0-2CD8-4555-A490-A6AC15F415F3}"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D42199C4-BE53-4C7C-ACAF-38C7752B5853}">
      <dgm:prSet/>
      <dgm:spPr/>
      <dgm:t>
        <a:bodyPr/>
        <a:lstStyle/>
        <a:p>
          <a:pPr>
            <a:lnSpc>
              <a:spcPct val="100000"/>
            </a:lnSpc>
          </a:pPr>
          <a:r>
            <a:rPr lang="en-US" b="1" i="0" baseline="0"/>
            <a:t>My Coverage Plan (MCP):</a:t>
          </a:r>
          <a:r>
            <a:rPr lang="en-US" b="0" i="0" baseline="0"/>
            <a:t> Digital portfolio of all policies in one place.</a:t>
          </a:r>
          <a:endParaRPr lang="en-US"/>
        </a:p>
      </dgm:t>
    </dgm:pt>
    <dgm:pt modelId="{35E83CDB-621F-4BEF-B556-62F4FF5AC3B6}" type="parTrans" cxnId="{94EB2AF3-CF0B-4EA1-815B-9E453FD01E05}">
      <dgm:prSet/>
      <dgm:spPr/>
      <dgm:t>
        <a:bodyPr/>
        <a:lstStyle/>
        <a:p>
          <a:endParaRPr lang="en-US"/>
        </a:p>
      </dgm:t>
    </dgm:pt>
    <dgm:pt modelId="{90A821B5-5745-4F26-B5EB-22603B77DE30}" type="sibTrans" cxnId="{94EB2AF3-CF0B-4EA1-815B-9E453FD01E05}">
      <dgm:prSet/>
      <dgm:spPr/>
      <dgm:t>
        <a:bodyPr/>
        <a:lstStyle/>
        <a:p>
          <a:endParaRPr lang="en-US"/>
        </a:p>
      </dgm:t>
    </dgm:pt>
    <dgm:pt modelId="{C2F33951-D228-47F7-B4F6-BC777A2A7006}">
      <dgm:prSet/>
      <dgm:spPr/>
      <dgm:t>
        <a:bodyPr/>
        <a:lstStyle/>
        <a:p>
          <a:pPr>
            <a:lnSpc>
              <a:spcPct val="100000"/>
            </a:lnSpc>
          </a:pPr>
          <a:r>
            <a:rPr lang="en-US" b="1" i="0" baseline="0"/>
            <a:t>AI Coverage Coach:</a:t>
          </a:r>
          <a:r>
            <a:rPr lang="en-US" b="0" i="0" baseline="0"/>
            <a:t> Reminders, claim guidance &amp; coverage clarification.</a:t>
          </a:r>
          <a:endParaRPr lang="en-US"/>
        </a:p>
      </dgm:t>
    </dgm:pt>
    <dgm:pt modelId="{3FB25EE0-02AB-4BA7-9D46-0C73135735B2}" type="parTrans" cxnId="{9C21B217-FAB8-4CEF-9803-6A7B6D7F7321}">
      <dgm:prSet/>
      <dgm:spPr/>
      <dgm:t>
        <a:bodyPr/>
        <a:lstStyle/>
        <a:p>
          <a:endParaRPr lang="en-US"/>
        </a:p>
      </dgm:t>
    </dgm:pt>
    <dgm:pt modelId="{20720DE7-C5E8-4195-81BD-51F5D66167AF}" type="sibTrans" cxnId="{9C21B217-FAB8-4CEF-9803-6A7B6D7F7321}">
      <dgm:prSet/>
      <dgm:spPr/>
      <dgm:t>
        <a:bodyPr/>
        <a:lstStyle/>
        <a:p>
          <a:endParaRPr lang="en-US"/>
        </a:p>
      </dgm:t>
    </dgm:pt>
    <dgm:pt modelId="{4028235A-D43D-4512-8193-EEE6336B31C6}">
      <dgm:prSet/>
      <dgm:spPr/>
      <dgm:t>
        <a:bodyPr/>
        <a:lstStyle/>
        <a:p>
          <a:pPr>
            <a:lnSpc>
              <a:spcPct val="100000"/>
            </a:lnSpc>
          </a:pPr>
          <a:r>
            <a:rPr lang="en-US" b="1" i="0" baseline="0"/>
            <a:t>Knowledge Graph (Neo4j):</a:t>
          </a:r>
          <a:r>
            <a:rPr lang="en-US" b="0" i="0" baseline="0"/>
            <a:t> Simplified insurance ontology for insights.</a:t>
          </a:r>
          <a:endParaRPr lang="en-US"/>
        </a:p>
      </dgm:t>
    </dgm:pt>
    <dgm:pt modelId="{674022D7-F480-4D03-8FC0-E5AC8C8F7867}" type="parTrans" cxnId="{932AB823-E138-48C6-8346-560B77EF1946}">
      <dgm:prSet/>
      <dgm:spPr/>
      <dgm:t>
        <a:bodyPr/>
        <a:lstStyle/>
        <a:p>
          <a:endParaRPr lang="en-US"/>
        </a:p>
      </dgm:t>
    </dgm:pt>
    <dgm:pt modelId="{9B206998-EE2E-45ED-8D11-498D734F465B}" type="sibTrans" cxnId="{932AB823-E138-48C6-8346-560B77EF1946}">
      <dgm:prSet/>
      <dgm:spPr/>
      <dgm:t>
        <a:bodyPr/>
        <a:lstStyle/>
        <a:p>
          <a:endParaRPr lang="en-US"/>
        </a:p>
      </dgm:t>
    </dgm:pt>
    <dgm:pt modelId="{325ED3F6-20F0-438E-ABE6-F235F5AFB12A}">
      <dgm:prSet/>
      <dgm:spPr/>
      <dgm:t>
        <a:bodyPr/>
        <a:lstStyle/>
        <a:p>
          <a:pPr>
            <a:lnSpc>
              <a:spcPct val="100000"/>
            </a:lnSpc>
          </a:pPr>
          <a:r>
            <a:rPr lang="en-US" b="1" i="0" baseline="0"/>
            <a:t>Privacy-First:</a:t>
          </a:r>
          <a:r>
            <a:rPr lang="en-US" b="0" i="0" baseline="0"/>
            <a:t> All data stored locally on user’s device.</a:t>
          </a:r>
          <a:endParaRPr lang="en-US"/>
        </a:p>
      </dgm:t>
    </dgm:pt>
    <dgm:pt modelId="{14B2D271-0827-4FCB-BCD3-44AC6B9D8D59}" type="parTrans" cxnId="{C37150A0-87D1-44FC-86B9-7FA4A36DF0B4}">
      <dgm:prSet/>
      <dgm:spPr/>
      <dgm:t>
        <a:bodyPr/>
        <a:lstStyle/>
        <a:p>
          <a:endParaRPr lang="en-US"/>
        </a:p>
      </dgm:t>
    </dgm:pt>
    <dgm:pt modelId="{B6CB9D37-25AE-4ECA-9C18-6CE02E545F7E}" type="sibTrans" cxnId="{C37150A0-87D1-44FC-86B9-7FA4A36DF0B4}">
      <dgm:prSet/>
      <dgm:spPr/>
      <dgm:t>
        <a:bodyPr/>
        <a:lstStyle/>
        <a:p>
          <a:endParaRPr lang="en-US"/>
        </a:p>
      </dgm:t>
    </dgm:pt>
    <dgm:pt modelId="{01431185-FED9-4A5C-ACA2-E2C8A019029B}">
      <dgm:prSet/>
      <dgm:spPr/>
      <dgm:t>
        <a:bodyPr/>
        <a:lstStyle/>
        <a:p>
          <a:pPr>
            <a:lnSpc>
              <a:spcPct val="100000"/>
            </a:lnSpc>
          </a:pPr>
          <a:r>
            <a:rPr lang="en-US" b="1" i="0" baseline="0"/>
            <a:t>User-Friendly App:</a:t>
          </a:r>
          <a:r>
            <a:rPr lang="en-US" b="0" i="0" baseline="0"/>
            <a:t> Simple interface with policy cards &amp; notification</a:t>
          </a:r>
          <a:endParaRPr lang="en-US"/>
        </a:p>
      </dgm:t>
    </dgm:pt>
    <dgm:pt modelId="{E6DB6CD2-A2E2-4A2D-B27C-BDF91053A0E8}" type="parTrans" cxnId="{CB2A9F2A-8AB2-456D-8207-66333E8B8E67}">
      <dgm:prSet/>
      <dgm:spPr/>
      <dgm:t>
        <a:bodyPr/>
        <a:lstStyle/>
        <a:p>
          <a:endParaRPr lang="en-US"/>
        </a:p>
      </dgm:t>
    </dgm:pt>
    <dgm:pt modelId="{34E02FED-B4ED-4E78-9396-3137D0046C9D}" type="sibTrans" cxnId="{CB2A9F2A-8AB2-456D-8207-66333E8B8E67}">
      <dgm:prSet/>
      <dgm:spPr/>
      <dgm:t>
        <a:bodyPr/>
        <a:lstStyle/>
        <a:p>
          <a:endParaRPr lang="en-US"/>
        </a:p>
      </dgm:t>
    </dgm:pt>
    <dgm:pt modelId="{081502EA-BECD-4731-902B-C0912C953403}" type="pres">
      <dgm:prSet presAssocID="{371189B0-2CD8-4555-A490-A6AC15F415F3}" presName="root" presStyleCnt="0">
        <dgm:presLayoutVars>
          <dgm:dir/>
          <dgm:resizeHandles val="exact"/>
        </dgm:presLayoutVars>
      </dgm:prSet>
      <dgm:spPr/>
    </dgm:pt>
    <dgm:pt modelId="{7DD8A7D7-DE0F-4B87-9403-DCCB2B77DE6F}" type="pres">
      <dgm:prSet presAssocID="{D42199C4-BE53-4C7C-ACAF-38C7752B5853}" presName="compNode" presStyleCnt="0"/>
      <dgm:spPr/>
    </dgm:pt>
    <dgm:pt modelId="{C0933330-C6C7-45A1-98AA-622D974C3414}" type="pres">
      <dgm:prSet presAssocID="{D42199C4-BE53-4C7C-ACAF-38C7752B5853}" presName="bgRect" presStyleLbl="bgShp" presStyleIdx="0" presStyleCnt="5"/>
      <dgm:spPr/>
    </dgm:pt>
    <dgm:pt modelId="{1DD0889B-FFA8-49ED-A974-14948F8A12C2}" type="pres">
      <dgm:prSet presAssocID="{D42199C4-BE53-4C7C-ACAF-38C7752B585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wspaper"/>
        </a:ext>
      </dgm:extLst>
    </dgm:pt>
    <dgm:pt modelId="{376916D2-6F90-4C55-8C19-6779A231AB6F}" type="pres">
      <dgm:prSet presAssocID="{D42199C4-BE53-4C7C-ACAF-38C7752B5853}" presName="spaceRect" presStyleCnt="0"/>
      <dgm:spPr/>
    </dgm:pt>
    <dgm:pt modelId="{185D4E1B-3470-4698-8B4B-5ED9C2A69EE4}" type="pres">
      <dgm:prSet presAssocID="{D42199C4-BE53-4C7C-ACAF-38C7752B5853}" presName="parTx" presStyleLbl="revTx" presStyleIdx="0" presStyleCnt="5">
        <dgm:presLayoutVars>
          <dgm:chMax val="0"/>
          <dgm:chPref val="0"/>
        </dgm:presLayoutVars>
      </dgm:prSet>
      <dgm:spPr/>
    </dgm:pt>
    <dgm:pt modelId="{40C82A8D-71FD-4AE0-8AD8-779816450FE4}" type="pres">
      <dgm:prSet presAssocID="{90A821B5-5745-4F26-B5EB-22603B77DE30}" presName="sibTrans" presStyleCnt="0"/>
      <dgm:spPr/>
    </dgm:pt>
    <dgm:pt modelId="{679BDD5B-D696-41DB-A9DC-8377B6F05014}" type="pres">
      <dgm:prSet presAssocID="{C2F33951-D228-47F7-B4F6-BC777A2A7006}" presName="compNode" presStyleCnt="0"/>
      <dgm:spPr/>
    </dgm:pt>
    <dgm:pt modelId="{6AA6AA19-A02E-4175-A5AB-713F5A15BCAD}" type="pres">
      <dgm:prSet presAssocID="{C2F33951-D228-47F7-B4F6-BC777A2A7006}" presName="bgRect" presStyleLbl="bgShp" presStyleIdx="1" presStyleCnt="5"/>
      <dgm:spPr/>
    </dgm:pt>
    <dgm:pt modelId="{0E72F2DA-32A6-45AA-A0FB-98B97165C041}" type="pres">
      <dgm:prSet presAssocID="{C2F33951-D228-47F7-B4F6-BC777A2A700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350BFA3B-BFB3-4145-A29B-87715A716B43}" type="pres">
      <dgm:prSet presAssocID="{C2F33951-D228-47F7-B4F6-BC777A2A7006}" presName="spaceRect" presStyleCnt="0"/>
      <dgm:spPr/>
    </dgm:pt>
    <dgm:pt modelId="{58E1F1A7-846E-4806-B98B-2E5F94A48435}" type="pres">
      <dgm:prSet presAssocID="{C2F33951-D228-47F7-B4F6-BC777A2A7006}" presName="parTx" presStyleLbl="revTx" presStyleIdx="1" presStyleCnt="5">
        <dgm:presLayoutVars>
          <dgm:chMax val="0"/>
          <dgm:chPref val="0"/>
        </dgm:presLayoutVars>
      </dgm:prSet>
      <dgm:spPr/>
    </dgm:pt>
    <dgm:pt modelId="{7C669104-D313-4E92-B676-77F85786B3C0}" type="pres">
      <dgm:prSet presAssocID="{20720DE7-C5E8-4195-81BD-51F5D66167AF}" presName="sibTrans" presStyleCnt="0"/>
      <dgm:spPr/>
    </dgm:pt>
    <dgm:pt modelId="{1733E3D2-D116-4E64-A7B6-C5C7FD97EBAE}" type="pres">
      <dgm:prSet presAssocID="{4028235A-D43D-4512-8193-EEE6336B31C6}" presName="compNode" presStyleCnt="0"/>
      <dgm:spPr/>
    </dgm:pt>
    <dgm:pt modelId="{E2AF7A47-D01D-4465-B85C-B5D65916261F}" type="pres">
      <dgm:prSet presAssocID="{4028235A-D43D-4512-8193-EEE6336B31C6}" presName="bgRect" presStyleLbl="bgShp" presStyleIdx="2" presStyleCnt="5"/>
      <dgm:spPr/>
    </dgm:pt>
    <dgm:pt modelId="{B280F123-43BB-4762-8FE1-7B8B82FD7816}" type="pres">
      <dgm:prSet presAssocID="{4028235A-D43D-4512-8193-EEE6336B31C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4433CCB7-F17A-4BF3-BFD8-74FE8710BC1A}" type="pres">
      <dgm:prSet presAssocID="{4028235A-D43D-4512-8193-EEE6336B31C6}" presName="spaceRect" presStyleCnt="0"/>
      <dgm:spPr/>
    </dgm:pt>
    <dgm:pt modelId="{5A96D3F8-FA50-40A6-94D1-EBCF001A0536}" type="pres">
      <dgm:prSet presAssocID="{4028235A-D43D-4512-8193-EEE6336B31C6}" presName="parTx" presStyleLbl="revTx" presStyleIdx="2" presStyleCnt="5">
        <dgm:presLayoutVars>
          <dgm:chMax val="0"/>
          <dgm:chPref val="0"/>
        </dgm:presLayoutVars>
      </dgm:prSet>
      <dgm:spPr/>
    </dgm:pt>
    <dgm:pt modelId="{2D244F14-88B7-4BA4-8D4C-E8A7808295A7}" type="pres">
      <dgm:prSet presAssocID="{9B206998-EE2E-45ED-8D11-498D734F465B}" presName="sibTrans" presStyleCnt="0"/>
      <dgm:spPr/>
    </dgm:pt>
    <dgm:pt modelId="{21BBF2A0-87F6-4AAA-9DA3-77958237A1EE}" type="pres">
      <dgm:prSet presAssocID="{325ED3F6-20F0-438E-ABE6-F235F5AFB12A}" presName="compNode" presStyleCnt="0"/>
      <dgm:spPr/>
    </dgm:pt>
    <dgm:pt modelId="{41884A0A-2C90-4E22-A641-6FB7A3FF7115}" type="pres">
      <dgm:prSet presAssocID="{325ED3F6-20F0-438E-ABE6-F235F5AFB12A}" presName="bgRect" presStyleLbl="bgShp" presStyleIdx="3" presStyleCnt="5"/>
      <dgm:spPr/>
    </dgm:pt>
    <dgm:pt modelId="{3D87A466-9F21-48C4-9F06-2A105969AC7D}" type="pres">
      <dgm:prSet presAssocID="{325ED3F6-20F0-438E-ABE6-F235F5AFB12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B06C17A5-3DD2-48FE-9507-75544AB5445E}" type="pres">
      <dgm:prSet presAssocID="{325ED3F6-20F0-438E-ABE6-F235F5AFB12A}" presName="spaceRect" presStyleCnt="0"/>
      <dgm:spPr/>
    </dgm:pt>
    <dgm:pt modelId="{5A9B5661-5CB4-463C-AB50-3409C383B172}" type="pres">
      <dgm:prSet presAssocID="{325ED3F6-20F0-438E-ABE6-F235F5AFB12A}" presName="parTx" presStyleLbl="revTx" presStyleIdx="3" presStyleCnt="5">
        <dgm:presLayoutVars>
          <dgm:chMax val="0"/>
          <dgm:chPref val="0"/>
        </dgm:presLayoutVars>
      </dgm:prSet>
      <dgm:spPr/>
    </dgm:pt>
    <dgm:pt modelId="{3C34DCE8-D2A6-4AE3-B493-0F2EF8648B0D}" type="pres">
      <dgm:prSet presAssocID="{B6CB9D37-25AE-4ECA-9C18-6CE02E545F7E}" presName="sibTrans" presStyleCnt="0"/>
      <dgm:spPr/>
    </dgm:pt>
    <dgm:pt modelId="{5F55D9AE-0448-4F8D-9E92-D25CA48A4E36}" type="pres">
      <dgm:prSet presAssocID="{01431185-FED9-4A5C-ACA2-E2C8A019029B}" presName="compNode" presStyleCnt="0"/>
      <dgm:spPr/>
    </dgm:pt>
    <dgm:pt modelId="{8E497CA8-9814-417B-A629-4FA7D20BBFFF}" type="pres">
      <dgm:prSet presAssocID="{01431185-FED9-4A5C-ACA2-E2C8A019029B}" presName="bgRect" presStyleLbl="bgShp" presStyleIdx="4" presStyleCnt="5"/>
      <dgm:spPr/>
    </dgm:pt>
    <dgm:pt modelId="{85AA401B-4E71-4C8F-9F9E-99CB760D714F}" type="pres">
      <dgm:prSet presAssocID="{01431185-FED9-4A5C-ACA2-E2C8A019029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ubtitles"/>
        </a:ext>
      </dgm:extLst>
    </dgm:pt>
    <dgm:pt modelId="{C98D95D5-C533-4022-8206-FE4DABEBD6B6}" type="pres">
      <dgm:prSet presAssocID="{01431185-FED9-4A5C-ACA2-E2C8A019029B}" presName="spaceRect" presStyleCnt="0"/>
      <dgm:spPr/>
    </dgm:pt>
    <dgm:pt modelId="{C8B01343-18E8-4303-9699-27722166A598}" type="pres">
      <dgm:prSet presAssocID="{01431185-FED9-4A5C-ACA2-E2C8A019029B}" presName="parTx" presStyleLbl="revTx" presStyleIdx="4" presStyleCnt="5">
        <dgm:presLayoutVars>
          <dgm:chMax val="0"/>
          <dgm:chPref val="0"/>
        </dgm:presLayoutVars>
      </dgm:prSet>
      <dgm:spPr/>
    </dgm:pt>
  </dgm:ptLst>
  <dgm:cxnLst>
    <dgm:cxn modelId="{D36C1006-FBE7-4226-B4CC-FE4D24024FC0}" type="presOf" srcId="{D42199C4-BE53-4C7C-ACAF-38C7752B5853}" destId="{185D4E1B-3470-4698-8B4B-5ED9C2A69EE4}" srcOrd="0" destOrd="0" presId="urn:microsoft.com/office/officeart/2018/2/layout/IconVerticalSolidList"/>
    <dgm:cxn modelId="{9C21B217-FAB8-4CEF-9803-6A7B6D7F7321}" srcId="{371189B0-2CD8-4555-A490-A6AC15F415F3}" destId="{C2F33951-D228-47F7-B4F6-BC777A2A7006}" srcOrd="1" destOrd="0" parTransId="{3FB25EE0-02AB-4BA7-9D46-0C73135735B2}" sibTransId="{20720DE7-C5E8-4195-81BD-51F5D66167AF}"/>
    <dgm:cxn modelId="{932AB823-E138-48C6-8346-560B77EF1946}" srcId="{371189B0-2CD8-4555-A490-A6AC15F415F3}" destId="{4028235A-D43D-4512-8193-EEE6336B31C6}" srcOrd="2" destOrd="0" parTransId="{674022D7-F480-4D03-8FC0-E5AC8C8F7867}" sibTransId="{9B206998-EE2E-45ED-8D11-498D734F465B}"/>
    <dgm:cxn modelId="{CB2A9F2A-8AB2-456D-8207-66333E8B8E67}" srcId="{371189B0-2CD8-4555-A490-A6AC15F415F3}" destId="{01431185-FED9-4A5C-ACA2-E2C8A019029B}" srcOrd="4" destOrd="0" parTransId="{E6DB6CD2-A2E2-4A2D-B27C-BDF91053A0E8}" sibTransId="{34E02FED-B4ED-4E78-9396-3137D0046C9D}"/>
    <dgm:cxn modelId="{431B8934-6A24-420B-A664-E6FB7216F832}" type="presOf" srcId="{325ED3F6-20F0-438E-ABE6-F235F5AFB12A}" destId="{5A9B5661-5CB4-463C-AB50-3409C383B172}" srcOrd="0" destOrd="0" presId="urn:microsoft.com/office/officeart/2018/2/layout/IconVerticalSolidList"/>
    <dgm:cxn modelId="{C128834C-6B0B-468B-B450-7F34CC51B57F}" type="presOf" srcId="{4028235A-D43D-4512-8193-EEE6336B31C6}" destId="{5A96D3F8-FA50-40A6-94D1-EBCF001A0536}" srcOrd="0" destOrd="0" presId="urn:microsoft.com/office/officeart/2018/2/layout/IconVerticalSolidList"/>
    <dgm:cxn modelId="{E5A7C24D-8019-4378-A6C7-AA3774F59D23}" type="presOf" srcId="{01431185-FED9-4A5C-ACA2-E2C8A019029B}" destId="{C8B01343-18E8-4303-9699-27722166A598}" srcOrd="0" destOrd="0" presId="urn:microsoft.com/office/officeart/2018/2/layout/IconVerticalSolidList"/>
    <dgm:cxn modelId="{C37150A0-87D1-44FC-86B9-7FA4A36DF0B4}" srcId="{371189B0-2CD8-4555-A490-A6AC15F415F3}" destId="{325ED3F6-20F0-438E-ABE6-F235F5AFB12A}" srcOrd="3" destOrd="0" parTransId="{14B2D271-0827-4FCB-BCD3-44AC6B9D8D59}" sibTransId="{B6CB9D37-25AE-4ECA-9C18-6CE02E545F7E}"/>
    <dgm:cxn modelId="{37B8F5CA-A656-41CF-9180-439580CB90A7}" type="presOf" srcId="{371189B0-2CD8-4555-A490-A6AC15F415F3}" destId="{081502EA-BECD-4731-902B-C0912C953403}" srcOrd="0" destOrd="0" presId="urn:microsoft.com/office/officeart/2018/2/layout/IconVerticalSolidList"/>
    <dgm:cxn modelId="{7B4637EC-B7E9-47D8-ABCC-99C88BE60B92}" type="presOf" srcId="{C2F33951-D228-47F7-B4F6-BC777A2A7006}" destId="{58E1F1A7-846E-4806-B98B-2E5F94A48435}" srcOrd="0" destOrd="0" presId="urn:microsoft.com/office/officeart/2018/2/layout/IconVerticalSolidList"/>
    <dgm:cxn modelId="{94EB2AF3-CF0B-4EA1-815B-9E453FD01E05}" srcId="{371189B0-2CD8-4555-A490-A6AC15F415F3}" destId="{D42199C4-BE53-4C7C-ACAF-38C7752B5853}" srcOrd="0" destOrd="0" parTransId="{35E83CDB-621F-4BEF-B556-62F4FF5AC3B6}" sibTransId="{90A821B5-5745-4F26-B5EB-22603B77DE30}"/>
    <dgm:cxn modelId="{2CFB97E2-1DDD-4C77-BF72-EBB8F683042B}" type="presParOf" srcId="{081502EA-BECD-4731-902B-C0912C953403}" destId="{7DD8A7D7-DE0F-4B87-9403-DCCB2B77DE6F}" srcOrd="0" destOrd="0" presId="urn:microsoft.com/office/officeart/2018/2/layout/IconVerticalSolidList"/>
    <dgm:cxn modelId="{6FD8CB21-B9E4-4F84-BD4E-611729616DFB}" type="presParOf" srcId="{7DD8A7D7-DE0F-4B87-9403-DCCB2B77DE6F}" destId="{C0933330-C6C7-45A1-98AA-622D974C3414}" srcOrd="0" destOrd="0" presId="urn:microsoft.com/office/officeart/2018/2/layout/IconVerticalSolidList"/>
    <dgm:cxn modelId="{77AA34F6-4DEB-46CA-BD47-C570B6450D5F}" type="presParOf" srcId="{7DD8A7D7-DE0F-4B87-9403-DCCB2B77DE6F}" destId="{1DD0889B-FFA8-49ED-A974-14948F8A12C2}" srcOrd="1" destOrd="0" presId="urn:microsoft.com/office/officeart/2018/2/layout/IconVerticalSolidList"/>
    <dgm:cxn modelId="{C6034A32-6228-4BB0-A60C-110F2081C952}" type="presParOf" srcId="{7DD8A7D7-DE0F-4B87-9403-DCCB2B77DE6F}" destId="{376916D2-6F90-4C55-8C19-6779A231AB6F}" srcOrd="2" destOrd="0" presId="urn:microsoft.com/office/officeart/2018/2/layout/IconVerticalSolidList"/>
    <dgm:cxn modelId="{D682BE35-F6E3-49CC-8166-8488FC201250}" type="presParOf" srcId="{7DD8A7D7-DE0F-4B87-9403-DCCB2B77DE6F}" destId="{185D4E1B-3470-4698-8B4B-5ED9C2A69EE4}" srcOrd="3" destOrd="0" presId="urn:microsoft.com/office/officeart/2018/2/layout/IconVerticalSolidList"/>
    <dgm:cxn modelId="{3BBC9684-F093-4B60-956C-216F4870070B}" type="presParOf" srcId="{081502EA-BECD-4731-902B-C0912C953403}" destId="{40C82A8D-71FD-4AE0-8AD8-779816450FE4}" srcOrd="1" destOrd="0" presId="urn:microsoft.com/office/officeart/2018/2/layout/IconVerticalSolidList"/>
    <dgm:cxn modelId="{B3713D35-2CC5-4500-8297-5B0101E61710}" type="presParOf" srcId="{081502EA-BECD-4731-902B-C0912C953403}" destId="{679BDD5B-D696-41DB-A9DC-8377B6F05014}" srcOrd="2" destOrd="0" presId="urn:microsoft.com/office/officeart/2018/2/layout/IconVerticalSolidList"/>
    <dgm:cxn modelId="{F525F38B-092C-4F29-B5C9-5F418FD1D8D7}" type="presParOf" srcId="{679BDD5B-D696-41DB-A9DC-8377B6F05014}" destId="{6AA6AA19-A02E-4175-A5AB-713F5A15BCAD}" srcOrd="0" destOrd="0" presId="urn:microsoft.com/office/officeart/2018/2/layout/IconVerticalSolidList"/>
    <dgm:cxn modelId="{13F7C8AE-C5E2-4C2E-A656-2CEC8C51AD1B}" type="presParOf" srcId="{679BDD5B-D696-41DB-A9DC-8377B6F05014}" destId="{0E72F2DA-32A6-45AA-A0FB-98B97165C041}" srcOrd="1" destOrd="0" presId="urn:microsoft.com/office/officeart/2018/2/layout/IconVerticalSolidList"/>
    <dgm:cxn modelId="{3200D2FF-008A-4767-9BC9-3D1F34C9920B}" type="presParOf" srcId="{679BDD5B-D696-41DB-A9DC-8377B6F05014}" destId="{350BFA3B-BFB3-4145-A29B-87715A716B43}" srcOrd="2" destOrd="0" presId="urn:microsoft.com/office/officeart/2018/2/layout/IconVerticalSolidList"/>
    <dgm:cxn modelId="{7A977691-AC01-4B75-B4CE-FDB158D75B21}" type="presParOf" srcId="{679BDD5B-D696-41DB-A9DC-8377B6F05014}" destId="{58E1F1A7-846E-4806-B98B-2E5F94A48435}" srcOrd="3" destOrd="0" presId="urn:microsoft.com/office/officeart/2018/2/layout/IconVerticalSolidList"/>
    <dgm:cxn modelId="{7227F0CD-A2C2-4B26-A07C-A62A4A8AF773}" type="presParOf" srcId="{081502EA-BECD-4731-902B-C0912C953403}" destId="{7C669104-D313-4E92-B676-77F85786B3C0}" srcOrd="3" destOrd="0" presId="urn:microsoft.com/office/officeart/2018/2/layout/IconVerticalSolidList"/>
    <dgm:cxn modelId="{18149C60-E98F-4FFE-825E-9FCD89E58BD0}" type="presParOf" srcId="{081502EA-BECD-4731-902B-C0912C953403}" destId="{1733E3D2-D116-4E64-A7B6-C5C7FD97EBAE}" srcOrd="4" destOrd="0" presId="urn:microsoft.com/office/officeart/2018/2/layout/IconVerticalSolidList"/>
    <dgm:cxn modelId="{72E1EAAF-FD01-42B1-B3D1-5CDAC984CBD2}" type="presParOf" srcId="{1733E3D2-D116-4E64-A7B6-C5C7FD97EBAE}" destId="{E2AF7A47-D01D-4465-B85C-B5D65916261F}" srcOrd="0" destOrd="0" presId="urn:microsoft.com/office/officeart/2018/2/layout/IconVerticalSolidList"/>
    <dgm:cxn modelId="{A7BDB0E5-B1D0-4A92-8BF6-5549863434E9}" type="presParOf" srcId="{1733E3D2-D116-4E64-A7B6-C5C7FD97EBAE}" destId="{B280F123-43BB-4762-8FE1-7B8B82FD7816}" srcOrd="1" destOrd="0" presId="urn:microsoft.com/office/officeart/2018/2/layout/IconVerticalSolidList"/>
    <dgm:cxn modelId="{895FC81D-F7B9-4850-82ED-A2B581B0DA69}" type="presParOf" srcId="{1733E3D2-D116-4E64-A7B6-C5C7FD97EBAE}" destId="{4433CCB7-F17A-4BF3-BFD8-74FE8710BC1A}" srcOrd="2" destOrd="0" presId="urn:microsoft.com/office/officeart/2018/2/layout/IconVerticalSolidList"/>
    <dgm:cxn modelId="{FEBE3971-3DFE-4F66-8034-F626619D82C6}" type="presParOf" srcId="{1733E3D2-D116-4E64-A7B6-C5C7FD97EBAE}" destId="{5A96D3F8-FA50-40A6-94D1-EBCF001A0536}" srcOrd="3" destOrd="0" presId="urn:microsoft.com/office/officeart/2018/2/layout/IconVerticalSolidList"/>
    <dgm:cxn modelId="{BAEA0819-F98A-48ED-A432-C832656CA9CF}" type="presParOf" srcId="{081502EA-BECD-4731-902B-C0912C953403}" destId="{2D244F14-88B7-4BA4-8D4C-E8A7808295A7}" srcOrd="5" destOrd="0" presId="urn:microsoft.com/office/officeart/2018/2/layout/IconVerticalSolidList"/>
    <dgm:cxn modelId="{8EE6241E-5EBB-4184-955B-0CEBC2924990}" type="presParOf" srcId="{081502EA-BECD-4731-902B-C0912C953403}" destId="{21BBF2A0-87F6-4AAA-9DA3-77958237A1EE}" srcOrd="6" destOrd="0" presId="urn:microsoft.com/office/officeart/2018/2/layout/IconVerticalSolidList"/>
    <dgm:cxn modelId="{CAED5D4C-1D45-4373-97DD-81245431334D}" type="presParOf" srcId="{21BBF2A0-87F6-4AAA-9DA3-77958237A1EE}" destId="{41884A0A-2C90-4E22-A641-6FB7A3FF7115}" srcOrd="0" destOrd="0" presId="urn:microsoft.com/office/officeart/2018/2/layout/IconVerticalSolidList"/>
    <dgm:cxn modelId="{D08B05B6-A47E-4914-8075-43CD94CA1D87}" type="presParOf" srcId="{21BBF2A0-87F6-4AAA-9DA3-77958237A1EE}" destId="{3D87A466-9F21-48C4-9F06-2A105969AC7D}" srcOrd="1" destOrd="0" presId="urn:microsoft.com/office/officeart/2018/2/layout/IconVerticalSolidList"/>
    <dgm:cxn modelId="{43C6AB81-A794-496D-88AC-83FBAD44991F}" type="presParOf" srcId="{21BBF2A0-87F6-4AAA-9DA3-77958237A1EE}" destId="{B06C17A5-3DD2-48FE-9507-75544AB5445E}" srcOrd="2" destOrd="0" presId="urn:microsoft.com/office/officeart/2018/2/layout/IconVerticalSolidList"/>
    <dgm:cxn modelId="{3C3B6B34-2107-471A-8E79-F32EDF870C05}" type="presParOf" srcId="{21BBF2A0-87F6-4AAA-9DA3-77958237A1EE}" destId="{5A9B5661-5CB4-463C-AB50-3409C383B172}" srcOrd="3" destOrd="0" presId="urn:microsoft.com/office/officeart/2018/2/layout/IconVerticalSolidList"/>
    <dgm:cxn modelId="{25C4A720-2F3A-40E5-92B1-478288FFA841}" type="presParOf" srcId="{081502EA-BECD-4731-902B-C0912C953403}" destId="{3C34DCE8-D2A6-4AE3-B493-0F2EF8648B0D}" srcOrd="7" destOrd="0" presId="urn:microsoft.com/office/officeart/2018/2/layout/IconVerticalSolidList"/>
    <dgm:cxn modelId="{B81F4964-1518-44AE-850D-02C3989D1F59}" type="presParOf" srcId="{081502EA-BECD-4731-902B-C0912C953403}" destId="{5F55D9AE-0448-4F8D-9E92-D25CA48A4E36}" srcOrd="8" destOrd="0" presId="urn:microsoft.com/office/officeart/2018/2/layout/IconVerticalSolidList"/>
    <dgm:cxn modelId="{658DF079-F5AE-4144-9F2C-E8552E2AFB5A}" type="presParOf" srcId="{5F55D9AE-0448-4F8D-9E92-D25CA48A4E36}" destId="{8E497CA8-9814-417B-A629-4FA7D20BBFFF}" srcOrd="0" destOrd="0" presId="urn:microsoft.com/office/officeart/2018/2/layout/IconVerticalSolidList"/>
    <dgm:cxn modelId="{3AD952EC-36BE-4AEE-8926-CBE67E0F274C}" type="presParOf" srcId="{5F55D9AE-0448-4F8D-9E92-D25CA48A4E36}" destId="{85AA401B-4E71-4C8F-9F9E-99CB760D714F}" srcOrd="1" destOrd="0" presId="urn:microsoft.com/office/officeart/2018/2/layout/IconVerticalSolidList"/>
    <dgm:cxn modelId="{C324FACF-86D4-485E-8505-427B0E585C14}" type="presParOf" srcId="{5F55D9AE-0448-4F8D-9E92-D25CA48A4E36}" destId="{C98D95D5-C533-4022-8206-FE4DABEBD6B6}" srcOrd="2" destOrd="0" presId="urn:microsoft.com/office/officeart/2018/2/layout/IconVerticalSolidList"/>
    <dgm:cxn modelId="{58B5E7EC-3C8C-4D46-9790-3414716507B7}" type="presParOf" srcId="{5F55D9AE-0448-4F8D-9E92-D25CA48A4E36}" destId="{C8B01343-18E8-4303-9699-27722166A59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02C9A0-D90B-44AA-B516-877D1BAC7618}" type="doc">
      <dgm:prSet loTypeId="urn:microsoft.com/office/officeart/2005/8/layout/matrix3" loCatId="matrix" qsTypeId="urn:microsoft.com/office/officeart/2005/8/quickstyle/simple4" qsCatId="simple" csTypeId="urn:microsoft.com/office/officeart/2005/8/colors/colorful5" csCatId="colorful"/>
      <dgm:spPr/>
      <dgm:t>
        <a:bodyPr/>
        <a:lstStyle/>
        <a:p>
          <a:endParaRPr lang="en-US"/>
        </a:p>
      </dgm:t>
    </dgm:pt>
    <dgm:pt modelId="{375EE1F5-C47D-4487-A2A0-2AB310B78442}">
      <dgm:prSet/>
      <dgm:spPr/>
      <dgm:t>
        <a:bodyPr/>
        <a:lstStyle/>
        <a:p>
          <a:r>
            <a:rPr lang="en-US"/>
            <a:t>• Individuals with multiple insurance policies.</a:t>
          </a:r>
        </a:p>
      </dgm:t>
    </dgm:pt>
    <dgm:pt modelId="{EB0DA691-8D6B-4286-9FA3-5188FCA3B2C2}" type="parTrans" cxnId="{28DB1E28-D89C-4A69-9885-1C5CC5A629B1}">
      <dgm:prSet/>
      <dgm:spPr/>
      <dgm:t>
        <a:bodyPr/>
        <a:lstStyle/>
        <a:p>
          <a:endParaRPr lang="en-US"/>
        </a:p>
      </dgm:t>
    </dgm:pt>
    <dgm:pt modelId="{64958FB2-36DB-4C21-8DF4-2299EA15A9E3}" type="sibTrans" cxnId="{28DB1E28-D89C-4A69-9885-1C5CC5A629B1}">
      <dgm:prSet/>
      <dgm:spPr/>
      <dgm:t>
        <a:bodyPr/>
        <a:lstStyle/>
        <a:p>
          <a:endParaRPr lang="en-US"/>
        </a:p>
      </dgm:t>
    </dgm:pt>
    <dgm:pt modelId="{4D89D0C8-D05D-42C0-9DDD-EFC2E8387A4E}">
      <dgm:prSet/>
      <dgm:spPr/>
      <dgm:t>
        <a:bodyPr/>
        <a:lstStyle/>
        <a:p>
          <a:r>
            <a:rPr lang="en-US"/>
            <a:t>• Small business owners.</a:t>
          </a:r>
        </a:p>
      </dgm:t>
    </dgm:pt>
    <dgm:pt modelId="{F26BE54E-167F-4656-86BC-43B471A78530}" type="parTrans" cxnId="{6A4E9485-0516-4BB1-BEF0-382D23B40460}">
      <dgm:prSet/>
      <dgm:spPr/>
      <dgm:t>
        <a:bodyPr/>
        <a:lstStyle/>
        <a:p>
          <a:endParaRPr lang="en-US"/>
        </a:p>
      </dgm:t>
    </dgm:pt>
    <dgm:pt modelId="{1E0111D8-8750-44E5-90DC-16618F66E532}" type="sibTrans" cxnId="{6A4E9485-0516-4BB1-BEF0-382D23B40460}">
      <dgm:prSet/>
      <dgm:spPr/>
      <dgm:t>
        <a:bodyPr/>
        <a:lstStyle/>
        <a:p>
          <a:endParaRPr lang="en-US"/>
        </a:p>
      </dgm:t>
    </dgm:pt>
    <dgm:pt modelId="{E0EA1148-0F6D-412E-B5FE-412EF2D03658}">
      <dgm:prSet/>
      <dgm:spPr/>
      <dgm:t>
        <a:bodyPr/>
        <a:lstStyle/>
        <a:p>
          <a:r>
            <a:rPr lang="en-US"/>
            <a:t>• Young professionals seeking clarity.</a:t>
          </a:r>
        </a:p>
      </dgm:t>
    </dgm:pt>
    <dgm:pt modelId="{9B48F980-1AF1-4C28-983D-1552E2D84914}" type="parTrans" cxnId="{0419170F-9609-4521-86D7-9F8F4A543E1D}">
      <dgm:prSet/>
      <dgm:spPr/>
      <dgm:t>
        <a:bodyPr/>
        <a:lstStyle/>
        <a:p>
          <a:endParaRPr lang="en-US"/>
        </a:p>
      </dgm:t>
    </dgm:pt>
    <dgm:pt modelId="{63F1A65E-303F-440F-A797-5FA633C74E04}" type="sibTrans" cxnId="{0419170F-9609-4521-86D7-9F8F4A543E1D}">
      <dgm:prSet/>
      <dgm:spPr/>
      <dgm:t>
        <a:bodyPr/>
        <a:lstStyle/>
        <a:p>
          <a:endParaRPr lang="en-US"/>
        </a:p>
      </dgm:t>
    </dgm:pt>
    <dgm:pt modelId="{28770A29-9E77-4DC3-BB73-4EE2B41E1EE5}">
      <dgm:prSet/>
      <dgm:spPr/>
      <dgm:t>
        <a:bodyPr/>
        <a:lstStyle/>
        <a:p>
          <a:r>
            <a:rPr lang="en-US"/>
            <a:t>• Digitally savvy users concerned about privacy.</a:t>
          </a:r>
        </a:p>
      </dgm:t>
    </dgm:pt>
    <dgm:pt modelId="{070D5D32-1A60-4E82-A62E-2DC3B18CE075}" type="parTrans" cxnId="{C603FB9A-8103-41E8-B60E-B1C1F640C443}">
      <dgm:prSet/>
      <dgm:spPr/>
      <dgm:t>
        <a:bodyPr/>
        <a:lstStyle/>
        <a:p>
          <a:endParaRPr lang="en-US"/>
        </a:p>
      </dgm:t>
    </dgm:pt>
    <dgm:pt modelId="{59B21462-F336-4C66-827C-0D1F95A7255E}" type="sibTrans" cxnId="{C603FB9A-8103-41E8-B60E-B1C1F640C443}">
      <dgm:prSet/>
      <dgm:spPr/>
      <dgm:t>
        <a:bodyPr/>
        <a:lstStyle/>
        <a:p>
          <a:endParaRPr lang="en-US"/>
        </a:p>
      </dgm:t>
    </dgm:pt>
    <dgm:pt modelId="{BEBA84E5-02AB-4E66-9EE2-504D8D44EC0E}" type="pres">
      <dgm:prSet presAssocID="{4402C9A0-D90B-44AA-B516-877D1BAC7618}" presName="matrix" presStyleCnt="0">
        <dgm:presLayoutVars>
          <dgm:chMax val="1"/>
          <dgm:dir/>
          <dgm:resizeHandles val="exact"/>
        </dgm:presLayoutVars>
      </dgm:prSet>
      <dgm:spPr/>
    </dgm:pt>
    <dgm:pt modelId="{3E98F237-7C68-4C40-9779-F0A2DD3A81A1}" type="pres">
      <dgm:prSet presAssocID="{4402C9A0-D90B-44AA-B516-877D1BAC7618}" presName="diamond" presStyleLbl="bgShp" presStyleIdx="0" presStyleCnt="1"/>
      <dgm:spPr/>
    </dgm:pt>
    <dgm:pt modelId="{9F4BBF18-888E-4368-80FD-92E9D8961652}" type="pres">
      <dgm:prSet presAssocID="{4402C9A0-D90B-44AA-B516-877D1BAC7618}" presName="quad1" presStyleLbl="node1" presStyleIdx="0" presStyleCnt="4">
        <dgm:presLayoutVars>
          <dgm:chMax val="0"/>
          <dgm:chPref val="0"/>
          <dgm:bulletEnabled val="1"/>
        </dgm:presLayoutVars>
      </dgm:prSet>
      <dgm:spPr/>
    </dgm:pt>
    <dgm:pt modelId="{5A0D8A12-5161-4DC9-A26F-248B18B64176}" type="pres">
      <dgm:prSet presAssocID="{4402C9A0-D90B-44AA-B516-877D1BAC7618}" presName="quad2" presStyleLbl="node1" presStyleIdx="1" presStyleCnt="4">
        <dgm:presLayoutVars>
          <dgm:chMax val="0"/>
          <dgm:chPref val="0"/>
          <dgm:bulletEnabled val="1"/>
        </dgm:presLayoutVars>
      </dgm:prSet>
      <dgm:spPr/>
    </dgm:pt>
    <dgm:pt modelId="{9FCEAA82-998C-49EB-985D-88E530283290}" type="pres">
      <dgm:prSet presAssocID="{4402C9A0-D90B-44AA-B516-877D1BAC7618}" presName="quad3" presStyleLbl="node1" presStyleIdx="2" presStyleCnt="4">
        <dgm:presLayoutVars>
          <dgm:chMax val="0"/>
          <dgm:chPref val="0"/>
          <dgm:bulletEnabled val="1"/>
        </dgm:presLayoutVars>
      </dgm:prSet>
      <dgm:spPr/>
    </dgm:pt>
    <dgm:pt modelId="{DBA66EFC-4D5C-4E84-8CBA-F01ECE026BDF}" type="pres">
      <dgm:prSet presAssocID="{4402C9A0-D90B-44AA-B516-877D1BAC7618}" presName="quad4" presStyleLbl="node1" presStyleIdx="3" presStyleCnt="4">
        <dgm:presLayoutVars>
          <dgm:chMax val="0"/>
          <dgm:chPref val="0"/>
          <dgm:bulletEnabled val="1"/>
        </dgm:presLayoutVars>
      </dgm:prSet>
      <dgm:spPr/>
    </dgm:pt>
  </dgm:ptLst>
  <dgm:cxnLst>
    <dgm:cxn modelId="{0419170F-9609-4521-86D7-9F8F4A543E1D}" srcId="{4402C9A0-D90B-44AA-B516-877D1BAC7618}" destId="{E0EA1148-0F6D-412E-B5FE-412EF2D03658}" srcOrd="2" destOrd="0" parTransId="{9B48F980-1AF1-4C28-983D-1552E2D84914}" sibTransId="{63F1A65E-303F-440F-A797-5FA633C74E04}"/>
    <dgm:cxn modelId="{28DB1E28-D89C-4A69-9885-1C5CC5A629B1}" srcId="{4402C9A0-D90B-44AA-B516-877D1BAC7618}" destId="{375EE1F5-C47D-4487-A2A0-2AB310B78442}" srcOrd="0" destOrd="0" parTransId="{EB0DA691-8D6B-4286-9FA3-5188FCA3B2C2}" sibTransId="{64958FB2-36DB-4C21-8DF4-2299EA15A9E3}"/>
    <dgm:cxn modelId="{59A49C2E-8055-4C59-A693-704169F67C8A}" type="presOf" srcId="{375EE1F5-C47D-4487-A2A0-2AB310B78442}" destId="{9F4BBF18-888E-4368-80FD-92E9D8961652}" srcOrd="0" destOrd="0" presId="urn:microsoft.com/office/officeart/2005/8/layout/matrix3"/>
    <dgm:cxn modelId="{2D38D337-B2E0-49C4-9794-460A1EC4FEA1}" type="presOf" srcId="{4402C9A0-D90B-44AA-B516-877D1BAC7618}" destId="{BEBA84E5-02AB-4E66-9EE2-504D8D44EC0E}" srcOrd="0" destOrd="0" presId="urn:microsoft.com/office/officeart/2005/8/layout/matrix3"/>
    <dgm:cxn modelId="{8861D63C-A69A-4A23-89D2-CB8DBBA27634}" type="presOf" srcId="{4D89D0C8-D05D-42C0-9DDD-EFC2E8387A4E}" destId="{5A0D8A12-5161-4DC9-A26F-248B18B64176}" srcOrd="0" destOrd="0" presId="urn:microsoft.com/office/officeart/2005/8/layout/matrix3"/>
    <dgm:cxn modelId="{E7C07C4F-6337-4E63-A1ED-B86BD4C9FE84}" type="presOf" srcId="{E0EA1148-0F6D-412E-B5FE-412EF2D03658}" destId="{9FCEAA82-998C-49EB-985D-88E530283290}" srcOrd="0" destOrd="0" presId="urn:microsoft.com/office/officeart/2005/8/layout/matrix3"/>
    <dgm:cxn modelId="{2390FE76-8272-4514-9EDB-C2958B45ED68}" type="presOf" srcId="{28770A29-9E77-4DC3-BB73-4EE2B41E1EE5}" destId="{DBA66EFC-4D5C-4E84-8CBA-F01ECE026BDF}" srcOrd="0" destOrd="0" presId="urn:microsoft.com/office/officeart/2005/8/layout/matrix3"/>
    <dgm:cxn modelId="{6A4E9485-0516-4BB1-BEF0-382D23B40460}" srcId="{4402C9A0-D90B-44AA-B516-877D1BAC7618}" destId="{4D89D0C8-D05D-42C0-9DDD-EFC2E8387A4E}" srcOrd="1" destOrd="0" parTransId="{F26BE54E-167F-4656-86BC-43B471A78530}" sibTransId="{1E0111D8-8750-44E5-90DC-16618F66E532}"/>
    <dgm:cxn modelId="{C603FB9A-8103-41E8-B60E-B1C1F640C443}" srcId="{4402C9A0-D90B-44AA-B516-877D1BAC7618}" destId="{28770A29-9E77-4DC3-BB73-4EE2B41E1EE5}" srcOrd="3" destOrd="0" parTransId="{070D5D32-1A60-4E82-A62E-2DC3B18CE075}" sibTransId="{59B21462-F336-4C66-827C-0D1F95A7255E}"/>
    <dgm:cxn modelId="{5A0D260D-29A5-440F-92E4-659A97E43D43}" type="presParOf" srcId="{BEBA84E5-02AB-4E66-9EE2-504D8D44EC0E}" destId="{3E98F237-7C68-4C40-9779-F0A2DD3A81A1}" srcOrd="0" destOrd="0" presId="urn:microsoft.com/office/officeart/2005/8/layout/matrix3"/>
    <dgm:cxn modelId="{B16EBD1C-C73D-42B5-92FA-A8F61A57AAA3}" type="presParOf" srcId="{BEBA84E5-02AB-4E66-9EE2-504D8D44EC0E}" destId="{9F4BBF18-888E-4368-80FD-92E9D8961652}" srcOrd="1" destOrd="0" presId="urn:microsoft.com/office/officeart/2005/8/layout/matrix3"/>
    <dgm:cxn modelId="{39AA519B-9362-46FE-B9E9-3B89E1BB4DF6}" type="presParOf" srcId="{BEBA84E5-02AB-4E66-9EE2-504D8D44EC0E}" destId="{5A0D8A12-5161-4DC9-A26F-248B18B64176}" srcOrd="2" destOrd="0" presId="urn:microsoft.com/office/officeart/2005/8/layout/matrix3"/>
    <dgm:cxn modelId="{95F945FD-9632-4871-A37F-9BFC709A28A5}" type="presParOf" srcId="{BEBA84E5-02AB-4E66-9EE2-504D8D44EC0E}" destId="{9FCEAA82-998C-49EB-985D-88E530283290}" srcOrd="3" destOrd="0" presId="urn:microsoft.com/office/officeart/2005/8/layout/matrix3"/>
    <dgm:cxn modelId="{E5C3D2D2-AB15-4DF1-9177-7CA74611B11D}" type="presParOf" srcId="{BEBA84E5-02AB-4E66-9EE2-504D8D44EC0E}" destId="{DBA66EFC-4D5C-4E84-8CBA-F01ECE026BDF}"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489398-24D3-4977-8248-B56B685D382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7F9731A-C223-4AD2-B585-E6377292C0F6}">
      <dgm:prSet/>
      <dgm:spPr/>
      <dgm:t>
        <a:bodyPr/>
        <a:lstStyle/>
        <a:p>
          <a:r>
            <a:rPr lang="en-US"/>
            <a:t>• Simplified insurance management.</a:t>
          </a:r>
        </a:p>
      </dgm:t>
    </dgm:pt>
    <dgm:pt modelId="{108E6293-4530-42CA-8D05-D6BCA4AE154E}" type="parTrans" cxnId="{B41AF302-DD54-49FE-842B-EBAC025C8A98}">
      <dgm:prSet/>
      <dgm:spPr/>
      <dgm:t>
        <a:bodyPr/>
        <a:lstStyle/>
        <a:p>
          <a:endParaRPr lang="en-US"/>
        </a:p>
      </dgm:t>
    </dgm:pt>
    <dgm:pt modelId="{1D4FD4F2-8290-4659-B7A0-C4727C19ACE9}" type="sibTrans" cxnId="{B41AF302-DD54-49FE-842B-EBAC025C8A98}">
      <dgm:prSet/>
      <dgm:spPr/>
      <dgm:t>
        <a:bodyPr/>
        <a:lstStyle/>
        <a:p>
          <a:endParaRPr lang="en-US"/>
        </a:p>
      </dgm:t>
    </dgm:pt>
    <dgm:pt modelId="{59C6A8FF-11AA-44F1-9F7F-A39ED07117BB}">
      <dgm:prSet/>
      <dgm:spPr/>
      <dgm:t>
        <a:bodyPr/>
        <a:lstStyle/>
        <a:p>
          <a:r>
            <a:rPr lang="en-US" dirty="0"/>
            <a:t>• Better policy awareness and reminders.</a:t>
          </a:r>
        </a:p>
      </dgm:t>
    </dgm:pt>
    <dgm:pt modelId="{22F86D9E-3416-410A-A903-204C57B1AD30}" type="parTrans" cxnId="{B850BC7E-DA97-4F8E-B3DE-45218057836B}">
      <dgm:prSet/>
      <dgm:spPr/>
      <dgm:t>
        <a:bodyPr/>
        <a:lstStyle/>
        <a:p>
          <a:endParaRPr lang="en-US"/>
        </a:p>
      </dgm:t>
    </dgm:pt>
    <dgm:pt modelId="{726B004E-8D22-48BD-BB61-D138FE334F46}" type="sibTrans" cxnId="{B850BC7E-DA97-4F8E-B3DE-45218057836B}">
      <dgm:prSet/>
      <dgm:spPr/>
      <dgm:t>
        <a:bodyPr/>
        <a:lstStyle/>
        <a:p>
          <a:endParaRPr lang="en-US"/>
        </a:p>
      </dgm:t>
    </dgm:pt>
    <dgm:pt modelId="{1299A4C0-D472-4DE4-86E5-6FD592CBC44B}">
      <dgm:prSet/>
      <dgm:spPr/>
      <dgm:t>
        <a:bodyPr/>
        <a:lstStyle/>
        <a:p>
          <a:r>
            <a:rPr lang="en-US"/>
            <a:t>• Reduced stress in claim situations.</a:t>
          </a:r>
        </a:p>
      </dgm:t>
    </dgm:pt>
    <dgm:pt modelId="{655544F3-AE4B-43F0-8A7C-38BE2BD27C04}" type="parTrans" cxnId="{AC01182F-74EE-4973-A780-764B3F3168BA}">
      <dgm:prSet/>
      <dgm:spPr/>
      <dgm:t>
        <a:bodyPr/>
        <a:lstStyle/>
        <a:p>
          <a:endParaRPr lang="en-US"/>
        </a:p>
      </dgm:t>
    </dgm:pt>
    <dgm:pt modelId="{BFFBA121-C138-4F85-ABB9-2A851ED5D9BA}" type="sibTrans" cxnId="{AC01182F-74EE-4973-A780-764B3F3168BA}">
      <dgm:prSet/>
      <dgm:spPr/>
      <dgm:t>
        <a:bodyPr/>
        <a:lstStyle/>
        <a:p>
          <a:endParaRPr lang="en-US"/>
        </a:p>
      </dgm:t>
    </dgm:pt>
    <dgm:pt modelId="{F8D17D34-DB8D-48AD-81B2-17CCEF936856}">
      <dgm:prSet/>
      <dgm:spPr/>
      <dgm:t>
        <a:bodyPr/>
        <a:lstStyle/>
        <a:p>
          <a:r>
            <a:rPr lang="en-US"/>
            <a:t>• Centralized, privacy-first platform.</a:t>
          </a:r>
        </a:p>
      </dgm:t>
    </dgm:pt>
    <dgm:pt modelId="{BE2E9675-5752-43DC-A3C7-404604FC8611}" type="parTrans" cxnId="{34C3AE75-1D3B-4E74-99AB-F42B97CBBAF2}">
      <dgm:prSet/>
      <dgm:spPr/>
      <dgm:t>
        <a:bodyPr/>
        <a:lstStyle/>
        <a:p>
          <a:endParaRPr lang="en-US"/>
        </a:p>
      </dgm:t>
    </dgm:pt>
    <dgm:pt modelId="{21BAAC76-0B7D-4BED-85AF-6AFD8430F8F9}" type="sibTrans" cxnId="{34C3AE75-1D3B-4E74-99AB-F42B97CBBAF2}">
      <dgm:prSet/>
      <dgm:spPr/>
      <dgm:t>
        <a:bodyPr/>
        <a:lstStyle/>
        <a:p>
          <a:endParaRPr lang="en-US"/>
        </a:p>
      </dgm:t>
    </dgm:pt>
    <dgm:pt modelId="{2AFE8954-D69A-4FFC-A914-780ECF123DD0}" type="pres">
      <dgm:prSet presAssocID="{7E489398-24D3-4977-8248-B56B685D3828}" presName="root" presStyleCnt="0">
        <dgm:presLayoutVars>
          <dgm:dir/>
          <dgm:resizeHandles val="exact"/>
        </dgm:presLayoutVars>
      </dgm:prSet>
      <dgm:spPr/>
    </dgm:pt>
    <dgm:pt modelId="{C72BEFDA-D7DD-4494-8DAF-3F956577FED2}" type="pres">
      <dgm:prSet presAssocID="{77F9731A-C223-4AD2-B585-E6377292C0F6}" presName="compNode" presStyleCnt="0"/>
      <dgm:spPr/>
    </dgm:pt>
    <dgm:pt modelId="{A12AE865-651B-43B2-ABF7-832572BEED9B}" type="pres">
      <dgm:prSet presAssocID="{77F9731A-C223-4AD2-B585-E6377292C0F6}" presName="bgRect" presStyleLbl="bgShp" presStyleIdx="0" presStyleCnt="4"/>
      <dgm:spPr/>
    </dgm:pt>
    <dgm:pt modelId="{EFB12ABA-A29B-47AD-8AC9-48D3EE47F0B8}" type="pres">
      <dgm:prSet presAssocID="{77F9731A-C223-4AD2-B585-E6377292C0F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ffice Worker"/>
        </a:ext>
      </dgm:extLst>
    </dgm:pt>
    <dgm:pt modelId="{C9FB90C4-EE4C-4555-B20C-BA89EE7F6964}" type="pres">
      <dgm:prSet presAssocID="{77F9731A-C223-4AD2-B585-E6377292C0F6}" presName="spaceRect" presStyleCnt="0"/>
      <dgm:spPr/>
    </dgm:pt>
    <dgm:pt modelId="{F8A4B093-B7E8-45B1-9679-A19B587EBE23}" type="pres">
      <dgm:prSet presAssocID="{77F9731A-C223-4AD2-B585-E6377292C0F6}" presName="parTx" presStyleLbl="revTx" presStyleIdx="0" presStyleCnt="4">
        <dgm:presLayoutVars>
          <dgm:chMax val="0"/>
          <dgm:chPref val="0"/>
        </dgm:presLayoutVars>
      </dgm:prSet>
      <dgm:spPr/>
    </dgm:pt>
    <dgm:pt modelId="{FD936DC0-5986-463C-A61C-8BEC2C273FC5}" type="pres">
      <dgm:prSet presAssocID="{1D4FD4F2-8290-4659-B7A0-C4727C19ACE9}" presName="sibTrans" presStyleCnt="0"/>
      <dgm:spPr/>
    </dgm:pt>
    <dgm:pt modelId="{5369A7A1-6DA6-4CE1-A3A7-118122438710}" type="pres">
      <dgm:prSet presAssocID="{59C6A8FF-11AA-44F1-9F7F-A39ED07117BB}" presName="compNode" presStyleCnt="0"/>
      <dgm:spPr/>
    </dgm:pt>
    <dgm:pt modelId="{EA83B23E-CFC2-4320-B188-F7DB68E6BAE5}" type="pres">
      <dgm:prSet presAssocID="{59C6A8FF-11AA-44F1-9F7F-A39ED07117BB}" presName="bgRect" presStyleLbl="bgShp" presStyleIdx="1" presStyleCnt="4"/>
      <dgm:spPr/>
    </dgm:pt>
    <dgm:pt modelId="{735799E1-E3C4-4DC2-95F0-EF0564D7463A}" type="pres">
      <dgm:prSet presAssocID="{59C6A8FF-11AA-44F1-9F7F-A39ED07117B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n"/>
        </a:ext>
      </dgm:extLst>
    </dgm:pt>
    <dgm:pt modelId="{DEA02E11-8542-4F5A-8BBF-E4D927AAC2B6}" type="pres">
      <dgm:prSet presAssocID="{59C6A8FF-11AA-44F1-9F7F-A39ED07117BB}" presName="spaceRect" presStyleCnt="0"/>
      <dgm:spPr/>
    </dgm:pt>
    <dgm:pt modelId="{9F1E3846-DC1C-4886-AB39-DD865F0376C8}" type="pres">
      <dgm:prSet presAssocID="{59C6A8FF-11AA-44F1-9F7F-A39ED07117BB}" presName="parTx" presStyleLbl="revTx" presStyleIdx="1" presStyleCnt="4">
        <dgm:presLayoutVars>
          <dgm:chMax val="0"/>
          <dgm:chPref val="0"/>
        </dgm:presLayoutVars>
      </dgm:prSet>
      <dgm:spPr/>
    </dgm:pt>
    <dgm:pt modelId="{F6FB8C10-9BAA-4CF0-AE51-E59D29DD3DBB}" type="pres">
      <dgm:prSet presAssocID="{726B004E-8D22-48BD-BB61-D138FE334F46}" presName="sibTrans" presStyleCnt="0"/>
      <dgm:spPr/>
    </dgm:pt>
    <dgm:pt modelId="{0ADB2194-F069-482F-8E12-A641A6C8BD6D}" type="pres">
      <dgm:prSet presAssocID="{1299A4C0-D472-4DE4-86E5-6FD592CBC44B}" presName="compNode" presStyleCnt="0"/>
      <dgm:spPr/>
    </dgm:pt>
    <dgm:pt modelId="{9B2618FA-047C-4609-B6B5-878D13CF5CBD}" type="pres">
      <dgm:prSet presAssocID="{1299A4C0-D472-4DE4-86E5-6FD592CBC44B}" presName="bgRect" presStyleLbl="bgShp" presStyleIdx="2" presStyleCnt="4"/>
      <dgm:spPr/>
    </dgm:pt>
    <dgm:pt modelId="{E6E4E0FA-5146-47D9-BDE3-6212E1273960}" type="pres">
      <dgm:prSet presAssocID="{1299A4C0-D472-4DE4-86E5-6FD592CBC44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ce"/>
        </a:ext>
      </dgm:extLst>
    </dgm:pt>
    <dgm:pt modelId="{10E8C6AC-008B-4C10-BC32-F969585CC36D}" type="pres">
      <dgm:prSet presAssocID="{1299A4C0-D472-4DE4-86E5-6FD592CBC44B}" presName="spaceRect" presStyleCnt="0"/>
      <dgm:spPr/>
    </dgm:pt>
    <dgm:pt modelId="{1966B392-099F-437C-9216-969C2986CB64}" type="pres">
      <dgm:prSet presAssocID="{1299A4C0-D472-4DE4-86E5-6FD592CBC44B}" presName="parTx" presStyleLbl="revTx" presStyleIdx="2" presStyleCnt="4">
        <dgm:presLayoutVars>
          <dgm:chMax val="0"/>
          <dgm:chPref val="0"/>
        </dgm:presLayoutVars>
      </dgm:prSet>
      <dgm:spPr/>
    </dgm:pt>
    <dgm:pt modelId="{E65B7A43-E0A8-4471-8F3F-5EDDB497CD2C}" type="pres">
      <dgm:prSet presAssocID="{BFFBA121-C138-4F85-ABB9-2A851ED5D9BA}" presName="sibTrans" presStyleCnt="0"/>
      <dgm:spPr/>
    </dgm:pt>
    <dgm:pt modelId="{AFCF79E1-A3CA-429A-BD80-7FB265EE9BC9}" type="pres">
      <dgm:prSet presAssocID="{F8D17D34-DB8D-48AD-81B2-17CCEF936856}" presName="compNode" presStyleCnt="0"/>
      <dgm:spPr/>
    </dgm:pt>
    <dgm:pt modelId="{85275F32-F563-4E06-B8E9-D6D04ED403B6}" type="pres">
      <dgm:prSet presAssocID="{F8D17D34-DB8D-48AD-81B2-17CCEF936856}" presName="bgRect" presStyleLbl="bgShp" presStyleIdx="3" presStyleCnt="4"/>
      <dgm:spPr/>
    </dgm:pt>
    <dgm:pt modelId="{991450A8-3CAC-4B84-99D9-A2ADCF0C4310}" type="pres">
      <dgm:prSet presAssocID="{F8D17D34-DB8D-48AD-81B2-17CCEF93685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nk"/>
        </a:ext>
      </dgm:extLst>
    </dgm:pt>
    <dgm:pt modelId="{7F6BD4F6-8E6F-449E-BEAE-F20B120F79C6}" type="pres">
      <dgm:prSet presAssocID="{F8D17D34-DB8D-48AD-81B2-17CCEF936856}" presName="spaceRect" presStyleCnt="0"/>
      <dgm:spPr/>
    </dgm:pt>
    <dgm:pt modelId="{17CF0B91-097B-4211-BE36-19755BBB65EF}" type="pres">
      <dgm:prSet presAssocID="{F8D17D34-DB8D-48AD-81B2-17CCEF936856}" presName="parTx" presStyleLbl="revTx" presStyleIdx="3" presStyleCnt="4">
        <dgm:presLayoutVars>
          <dgm:chMax val="0"/>
          <dgm:chPref val="0"/>
        </dgm:presLayoutVars>
      </dgm:prSet>
      <dgm:spPr/>
    </dgm:pt>
  </dgm:ptLst>
  <dgm:cxnLst>
    <dgm:cxn modelId="{B41AF302-DD54-49FE-842B-EBAC025C8A98}" srcId="{7E489398-24D3-4977-8248-B56B685D3828}" destId="{77F9731A-C223-4AD2-B585-E6377292C0F6}" srcOrd="0" destOrd="0" parTransId="{108E6293-4530-42CA-8D05-D6BCA4AE154E}" sibTransId="{1D4FD4F2-8290-4659-B7A0-C4727C19ACE9}"/>
    <dgm:cxn modelId="{AC01182F-74EE-4973-A780-764B3F3168BA}" srcId="{7E489398-24D3-4977-8248-B56B685D3828}" destId="{1299A4C0-D472-4DE4-86E5-6FD592CBC44B}" srcOrd="2" destOrd="0" parTransId="{655544F3-AE4B-43F0-8A7C-38BE2BD27C04}" sibTransId="{BFFBA121-C138-4F85-ABB9-2A851ED5D9BA}"/>
    <dgm:cxn modelId="{AF185046-CEA1-4385-B628-8FB5EA7D5488}" type="presOf" srcId="{77F9731A-C223-4AD2-B585-E6377292C0F6}" destId="{F8A4B093-B7E8-45B1-9679-A19B587EBE23}" srcOrd="0" destOrd="0" presId="urn:microsoft.com/office/officeart/2018/2/layout/IconVerticalSolidList"/>
    <dgm:cxn modelId="{34C3AE75-1D3B-4E74-99AB-F42B97CBBAF2}" srcId="{7E489398-24D3-4977-8248-B56B685D3828}" destId="{F8D17D34-DB8D-48AD-81B2-17CCEF936856}" srcOrd="3" destOrd="0" parTransId="{BE2E9675-5752-43DC-A3C7-404604FC8611}" sibTransId="{21BAAC76-0B7D-4BED-85AF-6AFD8430F8F9}"/>
    <dgm:cxn modelId="{F5BF3B7B-A82E-4945-BA99-33D1FBA9BCBC}" type="presOf" srcId="{1299A4C0-D472-4DE4-86E5-6FD592CBC44B}" destId="{1966B392-099F-437C-9216-969C2986CB64}" srcOrd="0" destOrd="0" presId="urn:microsoft.com/office/officeart/2018/2/layout/IconVerticalSolidList"/>
    <dgm:cxn modelId="{B850BC7E-DA97-4F8E-B3DE-45218057836B}" srcId="{7E489398-24D3-4977-8248-B56B685D3828}" destId="{59C6A8FF-11AA-44F1-9F7F-A39ED07117BB}" srcOrd="1" destOrd="0" parTransId="{22F86D9E-3416-410A-A903-204C57B1AD30}" sibTransId="{726B004E-8D22-48BD-BB61-D138FE334F46}"/>
    <dgm:cxn modelId="{2FB290E0-5FBF-43D1-A6C1-B01C2E2800A6}" type="presOf" srcId="{7E489398-24D3-4977-8248-B56B685D3828}" destId="{2AFE8954-D69A-4FFC-A914-780ECF123DD0}" srcOrd="0" destOrd="0" presId="urn:microsoft.com/office/officeart/2018/2/layout/IconVerticalSolidList"/>
    <dgm:cxn modelId="{0BD9A9E0-85F0-4E5F-B350-ABEB86B08DB0}" type="presOf" srcId="{F8D17D34-DB8D-48AD-81B2-17CCEF936856}" destId="{17CF0B91-097B-4211-BE36-19755BBB65EF}" srcOrd="0" destOrd="0" presId="urn:microsoft.com/office/officeart/2018/2/layout/IconVerticalSolidList"/>
    <dgm:cxn modelId="{9F2B9CE8-F9AA-413E-A85A-04AB2A8DA64C}" type="presOf" srcId="{59C6A8FF-11AA-44F1-9F7F-A39ED07117BB}" destId="{9F1E3846-DC1C-4886-AB39-DD865F0376C8}" srcOrd="0" destOrd="0" presId="urn:microsoft.com/office/officeart/2018/2/layout/IconVerticalSolidList"/>
    <dgm:cxn modelId="{D7C33330-3A72-406E-8AFB-C16A4B6A7B02}" type="presParOf" srcId="{2AFE8954-D69A-4FFC-A914-780ECF123DD0}" destId="{C72BEFDA-D7DD-4494-8DAF-3F956577FED2}" srcOrd="0" destOrd="0" presId="urn:microsoft.com/office/officeart/2018/2/layout/IconVerticalSolidList"/>
    <dgm:cxn modelId="{57DCF72F-5B45-4B20-AC93-364D8BF2F207}" type="presParOf" srcId="{C72BEFDA-D7DD-4494-8DAF-3F956577FED2}" destId="{A12AE865-651B-43B2-ABF7-832572BEED9B}" srcOrd="0" destOrd="0" presId="urn:microsoft.com/office/officeart/2018/2/layout/IconVerticalSolidList"/>
    <dgm:cxn modelId="{3EBA69AC-5F70-4625-8716-3B81B7767FC7}" type="presParOf" srcId="{C72BEFDA-D7DD-4494-8DAF-3F956577FED2}" destId="{EFB12ABA-A29B-47AD-8AC9-48D3EE47F0B8}" srcOrd="1" destOrd="0" presId="urn:microsoft.com/office/officeart/2018/2/layout/IconVerticalSolidList"/>
    <dgm:cxn modelId="{C0B9553D-1861-4BD9-8C01-A91283740B3E}" type="presParOf" srcId="{C72BEFDA-D7DD-4494-8DAF-3F956577FED2}" destId="{C9FB90C4-EE4C-4555-B20C-BA89EE7F6964}" srcOrd="2" destOrd="0" presId="urn:microsoft.com/office/officeart/2018/2/layout/IconVerticalSolidList"/>
    <dgm:cxn modelId="{0A85CC03-C5A3-45E3-80AD-74779E942329}" type="presParOf" srcId="{C72BEFDA-D7DD-4494-8DAF-3F956577FED2}" destId="{F8A4B093-B7E8-45B1-9679-A19B587EBE23}" srcOrd="3" destOrd="0" presId="urn:microsoft.com/office/officeart/2018/2/layout/IconVerticalSolidList"/>
    <dgm:cxn modelId="{249AC312-1273-4A36-806A-2F1AC92EBB17}" type="presParOf" srcId="{2AFE8954-D69A-4FFC-A914-780ECF123DD0}" destId="{FD936DC0-5986-463C-A61C-8BEC2C273FC5}" srcOrd="1" destOrd="0" presId="urn:microsoft.com/office/officeart/2018/2/layout/IconVerticalSolidList"/>
    <dgm:cxn modelId="{6D6A46D0-D6FB-4B75-A8F7-9D3D5616830E}" type="presParOf" srcId="{2AFE8954-D69A-4FFC-A914-780ECF123DD0}" destId="{5369A7A1-6DA6-4CE1-A3A7-118122438710}" srcOrd="2" destOrd="0" presId="urn:microsoft.com/office/officeart/2018/2/layout/IconVerticalSolidList"/>
    <dgm:cxn modelId="{87267953-B7D7-423A-A523-85F8F4B68EF2}" type="presParOf" srcId="{5369A7A1-6DA6-4CE1-A3A7-118122438710}" destId="{EA83B23E-CFC2-4320-B188-F7DB68E6BAE5}" srcOrd="0" destOrd="0" presId="urn:microsoft.com/office/officeart/2018/2/layout/IconVerticalSolidList"/>
    <dgm:cxn modelId="{00060347-289D-40FC-9FF1-2939E5DFFCB1}" type="presParOf" srcId="{5369A7A1-6DA6-4CE1-A3A7-118122438710}" destId="{735799E1-E3C4-4DC2-95F0-EF0564D7463A}" srcOrd="1" destOrd="0" presId="urn:microsoft.com/office/officeart/2018/2/layout/IconVerticalSolidList"/>
    <dgm:cxn modelId="{155E76F9-6AA3-4C5C-8751-B2924A285BD0}" type="presParOf" srcId="{5369A7A1-6DA6-4CE1-A3A7-118122438710}" destId="{DEA02E11-8542-4F5A-8BBF-E4D927AAC2B6}" srcOrd="2" destOrd="0" presId="urn:microsoft.com/office/officeart/2018/2/layout/IconVerticalSolidList"/>
    <dgm:cxn modelId="{AE6689A6-8BA8-460C-BB1D-078214D4BC46}" type="presParOf" srcId="{5369A7A1-6DA6-4CE1-A3A7-118122438710}" destId="{9F1E3846-DC1C-4886-AB39-DD865F0376C8}" srcOrd="3" destOrd="0" presId="urn:microsoft.com/office/officeart/2018/2/layout/IconVerticalSolidList"/>
    <dgm:cxn modelId="{8C4D4557-12D9-4E51-B0AA-B456423305FC}" type="presParOf" srcId="{2AFE8954-D69A-4FFC-A914-780ECF123DD0}" destId="{F6FB8C10-9BAA-4CF0-AE51-E59D29DD3DBB}" srcOrd="3" destOrd="0" presId="urn:microsoft.com/office/officeart/2018/2/layout/IconVerticalSolidList"/>
    <dgm:cxn modelId="{12685BD1-E2B2-48F2-BA6E-1A612C49431E}" type="presParOf" srcId="{2AFE8954-D69A-4FFC-A914-780ECF123DD0}" destId="{0ADB2194-F069-482F-8E12-A641A6C8BD6D}" srcOrd="4" destOrd="0" presId="urn:microsoft.com/office/officeart/2018/2/layout/IconVerticalSolidList"/>
    <dgm:cxn modelId="{696D38E4-4C8D-4CB2-A8E1-1BCE6000126C}" type="presParOf" srcId="{0ADB2194-F069-482F-8E12-A641A6C8BD6D}" destId="{9B2618FA-047C-4609-B6B5-878D13CF5CBD}" srcOrd="0" destOrd="0" presId="urn:microsoft.com/office/officeart/2018/2/layout/IconVerticalSolidList"/>
    <dgm:cxn modelId="{E572A743-F1C8-4A4B-BA25-F253AF882EC8}" type="presParOf" srcId="{0ADB2194-F069-482F-8E12-A641A6C8BD6D}" destId="{E6E4E0FA-5146-47D9-BDE3-6212E1273960}" srcOrd="1" destOrd="0" presId="urn:microsoft.com/office/officeart/2018/2/layout/IconVerticalSolidList"/>
    <dgm:cxn modelId="{953F7E59-7F98-4805-8315-F6D5D06E024F}" type="presParOf" srcId="{0ADB2194-F069-482F-8E12-A641A6C8BD6D}" destId="{10E8C6AC-008B-4C10-BC32-F969585CC36D}" srcOrd="2" destOrd="0" presId="urn:microsoft.com/office/officeart/2018/2/layout/IconVerticalSolidList"/>
    <dgm:cxn modelId="{0F12C538-AE5F-45E5-8C9C-B807775535C2}" type="presParOf" srcId="{0ADB2194-F069-482F-8E12-A641A6C8BD6D}" destId="{1966B392-099F-437C-9216-969C2986CB64}" srcOrd="3" destOrd="0" presId="urn:microsoft.com/office/officeart/2018/2/layout/IconVerticalSolidList"/>
    <dgm:cxn modelId="{F8A97772-D33B-49E3-972D-1265D633FF4D}" type="presParOf" srcId="{2AFE8954-D69A-4FFC-A914-780ECF123DD0}" destId="{E65B7A43-E0A8-4471-8F3F-5EDDB497CD2C}" srcOrd="5" destOrd="0" presId="urn:microsoft.com/office/officeart/2018/2/layout/IconVerticalSolidList"/>
    <dgm:cxn modelId="{571A13DE-1E4F-44D2-A48A-9310845FA286}" type="presParOf" srcId="{2AFE8954-D69A-4FFC-A914-780ECF123DD0}" destId="{AFCF79E1-A3CA-429A-BD80-7FB265EE9BC9}" srcOrd="6" destOrd="0" presId="urn:microsoft.com/office/officeart/2018/2/layout/IconVerticalSolidList"/>
    <dgm:cxn modelId="{FEC0D1AE-1D4B-43ED-8671-D990AC30C571}" type="presParOf" srcId="{AFCF79E1-A3CA-429A-BD80-7FB265EE9BC9}" destId="{85275F32-F563-4E06-B8E9-D6D04ED403B6}" srcOrd="0" destOrd="0" presId="urn:microsoft.com/office/officeart/2018/2/layout/IconVerticalSolidList"/>
    <dgm:cxn modelId="{1A5F3182-D5EF-4050-9191-D3EE395C94FB}" type="presParOf" srcId="{AFCF79E1-A3CA-429A-BD80-7FB265EE9BC9}" destId="{991450A8-3CAC-4B84-99D9-A2ADCF0C4310}" srcOrd="1" destOrd="0" presId="urn:microsoft.com/office/officeart/2018/2/layout/IconVerticalSolidList"/>
    <dgm:cxn modelId="{0EB29138-1D17-4E6B-B8DD-0DD87953760D}" type="presParOf" srcId="{AFCF79E1-A3CA-429A-BD80-7FB265EE9BC9}" destId="{7F6BD4F6-8E6F-449E-BEAE-F20B120F79C6}" srcOrd="2" destOrd="0" presId="urn:microsoft.com/office/officeart/2018/2/layout/IconVerticalSolidList"/>
    <dgm:cxn modelId="{07CBFB6A-A498-4FDE-ABC9-D1D5EB4201E6}" type="presParOf" srcId="{AFCF79E1-A3CA-429A-BD80-7FB265EE9BC9}" destId="{17CF0B91-097B-4211-BE36-19755BBB65E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838A67-6078-4D91-8071-BBA4EDE7C09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26E9566-5ECE-4227-8DEF-1FEA5074F482}">
      <dgm:prSet/>
      <dgm:spPr/>
      <dgm:t>
        <a:bodyPr/>
        <a:lstStyle/>
        <a:p>
          <a:r>
            <a:rPr lang="en-US"/>
            <a:t>• Relies on manual entry (improved later with OCR).</a:t>
          </a:r>
        </a:p>
      </dgm:t>
    </dgm:pt>
    <dgm:pt modelId="{C6CF85E5-53D8-4117-B72E-6BA6BDE31F4A}" type="parTrans" cxnId="{18F199CD-77AC-492B-97D6-FF86087BB75A}">
      <dgm:prSet/>
      <dgm:spPr/>
      <dgm:t>
        <a:bodyPr/>
        <a:lstStyle/>
        <a:p>
          <a:endParaRPr lang="en-US"/>
        </a:p>
      </dgm:t>
    </dgm:pt>
    <dgm:pt modelId="{33C7885D-92E2-450E-A672-0589AF3F4954}" type="sibTrans" cxnId="{18F199CD-77AC-492B-97D6-FF86087BB75A}">
      <dgm:prSet/>
      <dgm:spPr/>
      <dgm:t>
        <a:bodyPr/>
        <a:lstStyle/>
        <a:p>
          <a:endParaRPr lang="en-US"/>
        </a:p>
      </dgm:t>
    </dgm:pt>
    <dgm:pt modelId="{C3563B02-08C5-445C-8251-C98D12A8B7FF}">
      <dgm:prSet/>
      <dgm:spPr/>
      <dgm:t>
        <a:bodyPr/>
        <a:lstStyle/>
        <a:p>
          <a:r>
            <a:rPr lang="en-US"/>
            <a:t>• Only </a:t>
          </a:r>
          <a:r>
            <a:rPr lang="en-US" dirty="0"/>
            <a:t>provides generic claim guidance.</a:t>
          </a:r>
        </a:p>
      </dgm:t>
    </dgm:pt>
    <dgm:pt modelId="{9C40280C-4221-401F-9994-7082014DD433}" type="parTrans" cxnId="{0B6DE2A9-916E-44A7-B780-BB6FC585249D}">
      <dgm:prSet/>
      <dgm:spPr/>
      <dgm:t>
        <a:bodyPr/>
        <a:lstStyle/>
        <a:p>
          <a:endParaRPr lang="en-US"/>
        </a:p>
      </dgm:t>
    </dgm:pt>
    <dgm:pt modelId="{37CB4BA3-08CD-4241-831F-7216A0CC78F4}" type="sibTrans" cxnId="{0B6DE2A9-916E-44A7-B780-BB6FC585249D}">
      <dgm:prSet/>
      <dgm:spPr/>
      <dgm:t>
        <a:bodyPr/>
        <a:lstStyle/>
        <a:p>
          <a:endParaRPr lang="en-US"/>
        </a:p>
      </dgm:t>
    </dgm:pt>
    <dgm:pt modelId="{1EF61B9E-5EC9-4553-B121-7EEA7E01244E}">
      <dgm:prSet/>
      <dgm:spPr/>
      <dgm:t>
        <a:bodyPr/>
        <a:lstStyle/>
        <a:p>
          <a:r>
            <a:rPr lang="en-US"/>
            <a:t>• No direct insurer integration in MVP.</a:t>
          </a:r>
        </a:p>
      </dgm:t>
    </dgm:pt>
    <dgm:pt modelId="{708B0929-B421-4434-B6F8-82AA35DD8846}" type="parTrans" cxnId="{430C1FE9-2BB7-46AE-9B55-9B26E5B72D91}">
      <dgm:prSet/>
      <dgm:spPr/>
      <dgm:t>
        <a:bodyPr/>
        <a:lstStyle/>
        <a:p>
          <a:endParaRPr lang="en-US"/>
        </a:p>
      </dgm:t>
    </dgm:pt>
    <dgm:pt modelId="{17A3738E-3BD9-40DC-BEDF-856504320737}" type="sibTrans" cxnId="{430C1FE9-2BB7-46AE-9B55-9B26E5B72D91}">
      <dgm:prSet/>
      <dgm:spPr/>
      <dgm:t>
        <a:bodyPr/>
        <a:lstStyle/>
        <a:p>
          <a:endParaRPr lang="en-US"/>
        </a:p>
      </dgm:t>
    </dgm:pt>
    <dgm:pt modelId="{B266C5E1-6CE3-4AC6-A6F2-CB9B29FC6C84}">
      <dgm:prSet/>
      <dgm:spPr/>
      <dgm:t>
        <a:bodyPr/>
        <a:lstStyle/>
        <a:p>
          <a:r>
            <a:rPr lang="en-US"/>
            <a:t>• Dependent on user input accuracy.</a:t>
          </a:r>
        </a:p>
      </dgm:t>
    </dgm:pt>
    <dgm:pt modelId="{1C836BF0-0964-42BA-80F7-33683ACFE813}" type="parTrans" cxnId="{67865EC1-1A6F-4047-B807-8B6252E50548}">
      <dgm:prSet/>
      <dgm:spPr/>
      <dgm:t>
        <a:bodyPr/>
        <a:lstStyle/>
        <a:p>
          <a:endParaRPr lang="en-US"/>
        </a:p>
      </dgm:t>
    </dgm:pt>
    <dgm:pt modelId="{28A3F185-9977-4F23-9007-2FF1C8615DE0}" type="sibTrans" cxnId="{67865EC1-1A6F-4047-B807-8B6252E50548}">
      <dgm:prSet/>
      <dgm:spPr/>
      <dgm:t>
        <a:bodyPr/>
        <a:lstStyle/>
        <a:p>
          <a:endParaRPr lang="en-US"/>
        </a:p>
      </dgm:t>
    </dgm:pt>
    <dgm:pt modelId="{EE706626-8978-45F2-A523-008EB4267911}" type="pres">
      <dgm:prSet presAssocID="{C3838A67-6078-4D91-8071-BBA4EDE7C09A}" presName="root" presStyleCnt="0">
        <dgm:presLayoutVars>
          <dgm:dir/>
          <dgm:resizeHandles val="exact"/>
        </dgm:presLayoutVars>
      </dgm:prSet>
      <dgm:spPr/>
    </dgm:pt>
    <dgm:pt modelId="{1CC53BA0-E863-4761-8E86-959E0B8F49AA}" type="pres">
      <dgm:prSet presAssocID="{E26E9566-5ECE-4227-8DEF-1FEA5074F482}" presName="compNode" presStyleCnt="0"/>
      <dgm:spPr/>
    </dgm:pt>
    <dgm:pt modelId="{DD072C28-DF12-49AC-8A1A-6115CEBAE748}" type="pres">
      <dgm:prSet presAssocID="{E26E9566-5ECE-4227-8DEF-1FEA5074F482}" presName="bgRect" presStyleLbl="bgShp" presStyleIdx="0" presStyleCnt="4"/>
      <dgm:spPr/>
    </dgm:pt>
    <dgm:pt modelId="{A2911BF1-3724-4D79-B35E-AA03647E1773}" type="pres">
      <dgm:prSet presAssocID="{E26E9566-5ECE-4227-8DEF-1FEA5074F48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row Circle"/>
        </a:ext>
      </dgm:extLst>
    </dgm:pt>
    <dgm:pt modelId="{6B2F6A44-D899-4304-88CC-678478327626}" type="pres">
      <dgm:prSet presAssocID="{E26E9566-5ECE-4227-8DEF-1FEA5074F482}" presName="spaceRect" presStyleCnt="0"/>
      <dgm:spPr/>
    </dgm:pt>
    <dgm:pt modelId="{09E5200D-C59F-4EEE-8A74-586F49DC47F6}" type="pres">
      <dgm:prSet presAssocID="{E26E9566-5ECE-4227-8DEF-1FEA5074F482}" presName="parTx" presStyleLbl="revTx" presStyleIdx="0" presStyleCnt="4">
        <dgm:presLayoutVars>
          <dgm:chMax val="0"/>
          <dgm:chPref val="0"/>
        </dgm:presLayoutVars>
      </dgm:prSet>
      <dgm:spPr/>
    </dgm:pt>
    <dgm:pt modelId="{9DA048E5-A5CC-483F-BF5B-E75F5694188F}" type="pres">
      <dgm:prSet presAssocID="{33C7885D-92E2-450E-A672-0589AF3F4954}" presName="sibTrans" presStyleCnt="0"/>
      <dgm:spPr/>
    </dgm:pt>
    <dgm:pt modelId="{2011ACF7-165A-4328-A1F7-2377116609B3}" type="pres">
      <dgm:prSet presAssocID="{C3563B02-08C5-445C-8251-C98D12A8B7FF}" presName="compNode" presStyleCnt="0"/>
      <dgm:spPr/>
    </dgm:pt>
    <dgm:pt modelId="{72A4F5BB-0D53-4DA1-B74A-DAF13E620D0E}" type="pres">
      <dgm:prSet presAssocID="{C3563B02-08C5-445C-8251-C98D12A8B7FF}" presName="bgRect" presStyleLbl="bgShp" presStyleIdx="1" presStyleCnt="4"/>
      <dgm:spPr/>
    </dgm:pt>
    <dgm:pt modelId="{2186B743-7726-44C0-935F-20C9D41AFE4D}" type="pres">
      <dgm:prSet presAssocID="{C3563B02-08C5-445C-8251-C98D12A8B7F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07ED57A4-355C-47E0-9D3D-69D50BC93669}" type="pres">
      <dgm:prSet presAssocID="{C3563B02-08C5-445C-8251-C98D12A8B7FF}" presName="spaceRect" presStyleCnt="0"/>
      <dgm:spPr/>
    </dgm:pt>
    <dgm:pt modelId="{58F194BD-C98D-45B6-8EA9-51985ADF1D6F}" type="pres">
      <dgm:prSet presAssocID="{C3563B02-08C5-445C-8251-C98D12A8B7FF}" presName="parTx" presStyleLbl="revTx" presStyleIdx="1" presStyleCnt="4">
        <dgm:presLayoutVars>
          <dgm:chMax val="0"/>
          <dgm:chPref val="0"/>
        </dgm:presLayoutVars>
      </dgm:prSet>
      <dgm:spPr/>
    </dgm:pt>
    <dgm:pt modelId="{97749DBD-DA06-4B8D-B5ED-32C59915F5B7}" type="pres">
      <dgm:prSet presAssocID="{37CB4BA3-08CD-4241-831F-7216A0CC78F4}" presName="sibTrans" presStyleCnt="0"/>
      <dgm:spPr/>
    </dgm:pt>
    <dgm:pt modelId="{15A03D95-1E53-4BC1-8051-8FF2767B423B}" type="pres">
      <dgm:prSet presAssocID="{1EF61B9E-5EC9-4553-B121-7EEA7E01244E}" presName="compNode" presStyleCnt="0"/>
      <dgm:spPr/>
    </dgm:pt>
    <dgm:pt modelId="{E28A5508-3B30-456F-87AE-45D9502981D9}" type="pres">
      <dgm:prSet presAssocID="{1EF61B9E-5EC9-4553-B121-7EEA7E01244E}" presName="bgRect" presStyleLbl="bgShp" presStyleIdx="2" presStyleCnt="4"/>
      <dgm:spPr/>
    </dgm:pt>
    <dgm:pt modelId="{97AADD07-1047-47C9-8636-3A41A15CD9A1}" type="pres">
      <dgm:prSet presAssocID="{1EF61B9E-5EC9-4553-B121-7EEA7E01244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EBD28555-B2DA-433A-B580-4F5C8413165D}" type="pres">
      <dgm:prSet presAssocID="{1EF61B9E-5EC9-4553-B121-7EEA7E01244E}" presName="spaceRect" presStyleCnt="0"/>
      <dgm:spPr/>
    </dgm:pt>
    <dgm:pt modelId="{93E4D5F6-9B99-422D-A925-09818FC2FD4A}" type="pres">
      <dgm:prSet presAssocID="{1EF61B9E-5EC9-4553-B121-7EEA7E01244E}" presName="parTx" presStyleLbl="revTx" presStyleIdx="2" presStyleCnt="4">
        <dgm:presLayoutVars>
          <dgm:chMax val="0"/>
          <dgm:chPref val="0"/>
        </dgm:presLayoutVars>
      </dgm:prSet>
      <dgm:spPr/>
    </dgm:pt>
    <dgm:pt modelId="{6CF17CAB-EAEA-4F10-81FF-BF9C928BF308}" type="pres">
      <dgm:prSet presAssocID="{17A3738E-3BD9-40DC-BEDF-856504320737}" presName="sibTrans" presStyleCnt="0"/>
      <dgm:spPr/>
    </dgm:pt>
    <dgm:pt modelId="{82CD4F5A-7C80-4F21-B4B5-2C55E699E53E}" type="pres">
      <dgm:prSet presAssocID="{B266C5E1-6CE3-4AC6-A6F2-CB9B29FC6C84}" presName="compNode" presStyleCnt="0"/>
      <dgm:spPr/>
    </dgm:pt>
    <dgm:pt modelId="{83780FAF-3192-48CA-89D6-32F4AB5B1511}" type="pres">
      <dgm:prSet presAssocID="{B266C5E1-6CE3-4AC6-A6F2-CB9B29FC6C84}" presName="bgRect" presStyleLbl="bgShp" presStyleIdx="3" presStyleCnt="4"/>
      <dgm:spPr/>
    </dgm:pt>
    <dgm:pt modelId="{73A4386C-50F9-4F52-950E-E99D340CB759}" type="pres">
      <dgm:prSet presAssocID="{B266C5E1-6CE3-4AC6-A6F2-CB9B29FC6C8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rget"/>
        </a:ext>
      </dgm:extLst>
    </dgm:pt>
    <dgm:pt modelId="{630A2402-CFE7-4CC8-9A53-D976C3E204C7}" type="pres">
      <dgm:prSet presAssocID="{B266C5E1-6CE3-4AC6-A6F2-CB9B29FC6C84}" presName="spaceRect" presStyleCnt="0"/>
      <dgm:spPr/>
    </dgm:pt>
    <dgm:pt modelId="{B71D88D6-3C7C-4216-9B1C-3911DF592F90}" type="pres">
      <dgm:prSet presAssocID="{B266C5E1-6CE3-4AC6-A6F2-CB9B29FC6C84}" presName="parTx" presStyleLbl="revTx" presStyleIdx="3" presStyleCnt="4">
        <dgm:presLayoutVars>
          <dgm:chMax val="0"/>
          <dgm:chPref val="0"/>
        </dgm:presLayoutVars>
      </dgm:prSet>
      <dgm:spPr/>
    </dgm:pt>
  </dgm:ptLst>
  <dgm:cxnLst>
    <dgm:cxn modelId="{DF8B8D40-146E-4C72-9C28-6D681CAC7161}" type="presOf" srcId="{B266C5E1-6CE3-4AC6-A6F2-CB9B29FC6C84}" destId="{B71D88D6-3C7C-4216-9B1C-3911DF592F90}" srcOrd="0" destOrd="0" presId="urn:microsoft.com/office/officeart/2018/2/layout/IconVerticalSolidList"/>
    <dgm:cxn modelId="{BCEB4668-A84D-4A8E-AD85-36886E7063C8}" type="presOf" srcId="{1EF61B9E-5EC9-4553-B121-7EEA7E01244E}" destId="{93E4D5F6-9B99-422D-A925-09818FC2FD4A}" srcOrd="0" destOrd="0" presId="urn:microsoft.com/office/officeart/2018/2/layout/IconVerticalSolidList"/>
    <dgm:cxn modelId="{B6E5E08B-572C-4BB4-AA92-3B41D9547EFD}" type="presOf" srcId="{C3838A67-6078-4D91-8071-BBA4EDE7C09A}" destId="{EE706626-8978-45F2-A523-008EB4267911}" srcOrd="0" destOrd="0" presId="urn:microsoft.com/office/officeart/2018/2/layout/IconVerticalSolidList"/>
    <dgm:cxn modelId="{0B6DE2A9-916E-44A7-B780-BB6FC585249D}" srcId="{C3838A67-6078-4D91-8071-BBA4EDE7C09A}" destId="{C3563B02-08C5-445C-8251-C98D12A8B7FF}" srcOrd="1" destOrd="0" parTransId="{9C40280C-4221-401F-9994-7082014DD433}" sibTransId="{37CB4BA3-08CD-4241-831F-7216A0CC78F4}"/>
    <dgm:cxn modelId="{67865EC1-1A6F-4047-B807-8B6252E50548}" srcId="{C3838A67-6078-4D91-8071-BBA4EDE7C09A}" destId="{B266C5E1-6CE3-4AC6-A6F2-CB9B29FC6C84}" srcOrd="3" destOrd="0" parTransId="{1C836BF0-0964-42BA-80F7-33683ACFE813}" sibTransId="{28A3F185-9977-4F23-9007-2FF1C8615DE0}"/>
    <dgm:cxn modelId="{64D9E0C1-CF7D-40F2-871E-2CC0C54D1618}" type="presOf" srcId="{C3563B02-08C5-445C-8251-C98D12A8B7FF}" destId="{58F194BD-C98D-45B6-8EA9-51985ADF1D6F}" srcOrd="0" destOrd="0" presId="urn:microsoft.com/office/officeart/2018/2/layout/IconVerticalSolidList"/>
    <dgm:cxn modelId="{18F199CD-77AC-492B-97D6-FF86087BB75A}" srcId="{C3838A67-6078-4D91-8071-BBA4EDE7C09A}" destId="{E26E9566-5ECE-4227-8DEF-1FEA5074F482}" srcOrd="0" destOrd="0" parTransId="{C6CF85E5-53D8-4117-B72E-6BA6BDE31F4A}" sibTransId="{33C7885D-92E2-450E-A672-0589AF3F4954}"/>
    <dgm:cxn modelId="{430C1FE9-2BB7-46AE-9B55-9B26E5B72D91}" srcId="{C3838A67-6078-4D91-8071-BBA4EDE7C09A}" destId="{1EF61B9E-5EC9-4553-B121-7EEA7E01244E}" srcOrd="2" destOrd="0" parTransId="{708B0929-B421-4434-B6F8-82AA35DD8846}" sibTransId="{17A3738E-3BD9-40DC-BEDF-856504320737}"/>
    <dgm:cxn modelId="{6A59A9EF-52DD-4C2C-BA36-3CF32E3FE73F}" type="presOf" srcId="{E26E9566-5ECE-4227-8DEF-1FEA5074F482}" destId="{09E5200D-C59F-4EEE-8A74-586F49DC47F6}" srcOrd="0" destOrd="0" presId="urn:microsoft.com/office/officeart/2018/2/layout/IconVerticalSolidList"/>
    <dgm:cxn modelId="{CE62BEF2-CE36-41DF-BEA9-9A4784071865}" type="presParOf" srcId="{EE706626-8978-45F2-A523-008EB4267911}" destId="{1CC53BA0-E863-4761-8E86-959E0B8F49AA}" srcOrd="0" destOrd="0" presId="urn:microsoft.com/office/officeart/2018/2/layout/IconVerticalSolidList"/>
    <dgm:cxn modelId="{D7D1223F-C1AB-495A-A39D-9E5E53771AF1}" type="presParOf" srcId="{1CC53BA0-E863-4761-8E86-959E0B8F49AA}" destId="{DD072C28-DF12-49AC-8A1A-6115CEBAE748}" srcOrd="0" destOrd="0" presId="urn:microsoft.com/office/officeart/2018/2/layout/IconVerticalSolidList"/>
    <dgm:cxn modelId="{AC1E647C-B09A-4013-A5A1-9FE2418B6BC4}" type="presParOf" srcId="{1CC53BA0-E863-4761-8E86-959E0B8F49AA}" destId="{A2911BF1-3724-4D79-B35E-AA03647E1773}" srcOrd="1" destOrd="0" presId="urn:microsoft.com/office/officeart/2018/2/layout/IconVerticalSolidList"/>
    <dgm:cxn modelId="{80CCE22F-8C61-4AA5-BEE3-7F3CA77E31C6}" type="presParOf" srcId="{1CC53BA0-E863-4761-8E86-959E0B8F49AA}" destId="{6B2F6A44-D899-4304-88CC-678478327626}" srcOrd="2" destOrd="0" presId="urn:microsoft.com/office/officeart/2018/2/layout/IconVerticalSolidList"/>
    <dgm:cxn modelId="{F97A7620-6B49-4323-BA04-B3E11CC2E27B}" type="presParOf" srcId="{1CC53BA0-E863-4761-8E86-959E0B8F49AA}" destId="{09E5200D-C59F-4EEE-8A74-586F49DC47F6}" srcOrd="3" destOrd="0" presId="urn:microsoft.com/office/officeart/2018/2/layout/IconVerticalSolidList"/>
    <dgm:cxn modelId="{F17FB383-3037-4563-8F49-D07463EEA455}" type="presParOf" srcId="{EE706626-8978-45F2-A523-008EB4267911}" destId="{9DA048E5-A5CC-483F-BF5B-E75F5694188F}" srcOrd="1" destOrd="0" presId="urn:microsoft.com/office/officeart/2018/2/layout/IconVerticalSolidList"/>
    <dgm:cxn modelId="{C9B285E8-A2A1-483F-A059-B4658D013FF0}" type="presParOf" srcId="{EE706626-8978-45F2-A523-008EB4267911}" destId="{2011ACF7-165A-4328-A1F7-2377116609B3}" srcOrd="2" destOrd="0" presId="urn:microsoft.com/office/officeart/2018/2/layout/IconVerticalSolidList"/>
    <dgm:cxn modelId="{EF7F18C2-77E2-4968-B3AD-AB0A4876A290}" type="presParOf" srcId="{2011ACF7-165A-4328-A1F7-2377116609B3}" destId="{72A4F5BB-0D53-4DA1-B74A-DAF13E620D0E}" srcOrd="0" destOrd="0" presId="urn:microsoft.com/office/officeart/2018/2/layout/IconVerticalSolidList"/>
    <dgm:cxn modelId="{B686C221-7A04-49D8-AB7E-6EF94EA30651}" type="presParOf" srcId="{2011ACF7-165A-4328-A1F7-2377116609B3}" destId="{2186B743-7726-44C0-935F-20C9D41AFE4D}" srcOrd="1" destOrd="0" presId="urn:microsoft.com/office/officeart/2018/2/layout/IconVerticalSolidList"/>
    <dgm:cxn modelId="{F6F8C0EA-8F9C-4414-AAB9-30D2A46E8236}" type="presParOf" srcId="{2011ACF7-165A-4328-A1F7-2377116609B3}" destId="{07ED57A4-355C-47E0-9D3D-69D50BC93669}" srcOrd="2" destOrd="0" presId="urn:microsoft.com/office/officeart/2018/2/layout/IconVerticalSolidList"/>
    <dgm:cxn modelId="{2296C0BA-AB11-4D9B-A573-57E1E74C4189}" type="presParOf" srcId="{2011ACF7-165A-4328-A1F7-2377116609B3}" destId="{58F194BD-C98D-45B6-8EA9-51985ADF1D6F}" srcOrd="3" destOrd="0" presId="urn:microsoft.com/office/officeart/2018/2/layout/IconVerticalSolidList"/>
    <dgm:cxn modelId="{247C27A0-9863-42B8-BA8C-2EDCDF392512}" type="presParOf" srcId="{EE706626-8978-45F2-A523-008EB4267911}" destId="{97749DBD-DA06-4B8D-B5ED-32C59915F5B7}" srcOrd="3" destOrd="0" presId="urn:microsoft.com/office/officeart/2018/2/layout/IconVerticalSolidList"/>
    <dgm:cxn modelId="{1760E626-96E1-42A4-A6B8-8587D8ECCF87}" type="presParOf" srcId="{EE706626-8978-45F2-A523-008EB4267911}" destId="{15A03D95-1E53-4BC1-8051-8FF2767B423B}" srcOrd="4" destOrd="0" presId="urn:microsoft.com/office/officeart/2018/2/layout/IconVerticalSolidList"/>
    <dgm:cxn modelId="{DAA62068-D01D-4189-9F61-02BE94D51DAA}" type="presParOf" srcId="{15A03D95-1E53-4BC1-8051-8FF2767B423B}" destId="{E28A5508-3B30-456F-87AE-45D9502981D9}" srcOrd="0" destOrd="0" presId="urn:microsoft.com/office/officeart/2018/2/layout/IconVerticalSolidList"/>
    <dgm:cxn modelId="{75B9ECA9-E2C6-4544-8BDE-65E2EAE57C4A}" type="presParOf" srcId="{15A03D95-1E53-4BC1-8051-8FF2767B423B}" destId="{97AADD07-1047-47C9-8636-3A41A15CD9A1}" srcOrd="1" destOrd="0" presId="urn:microsoft.com/office/officeart/2018/2/layout/IconVerticalSolidList"/>
    <dgm:cxn modelId="{A3905307-800E-4E0F-8DB1-243F606933F2}" type="presParOf" srcId="{15A03D95-1E53-4BC1-8051-8FF2767B423B}" destId="{EBD28555-B2DA-433A-B580-4F5C8413165D}" srcOrd="2" destOrd="0" presId="urn:microsoft.com/office/officeart/2018/2/layout/IconVerticalSolidList"/>
    <dgm:cxn modelId="{479582F8-E6E6-4D3C-A1DC-41808BBF1781}" type="presParOf" srcId="{15A03D95-1E53-4BC1-8051-8FF2767B423B}" destId="{93E4D5F6-9B99-422D-A925-09818FC2FD4A}" srcOrd="3" destOrd="0" presId="urn:microsoft.com/office/officeart/2018/2/layout/IconVerticalSolidList"/>
    <dgm:cxn modelId="{EACBE72A-E144-4726-9C86-A32670429F67}" type="presParOf" srcId="{EE706626-8978-45F2-A523-008EB4267911}" destId="{6CF17CAB-EAEA-4F10-81FF-BF9C928BF308}" srcOrd="5" destOrd="0" presId="urn:microsoft.com/office/officeart/2018/2/layout/IconVerticalSolidList"/>
    <dgm:cxn modelId="{ADE3CC8E-79A1-412C-A667-47AB25E28A34}" type="presParOf" srcId="{EE706626-8978-45F2-A523-008EB4267911}" destId="{82CD4F5A-7C80-4F21-B4B5-2C55E699E53E}" srcOrd="6" destOrd="0" presId="urn:microsoft.com/office/officeart/2018/2/layout/IconVerticalSolidList"/>
    <dgm:cxn modelId="{E4F38DDC-97A3-40D3-B910-8024B925F92F}" type="presParOf" srcId="{82CD4F5A-7C80-4F21-B4B5-2C55E699E53E}" destId="{83780FAF-3192-48CA-89D6-32F4AB5B1511}" srcOrd="0" destOrd="0" presId="urn:microsoft.com/office/officeart/2018/2/layout/IconVerticalSolidList"/>
    <dgm:cxn modelId="{ADB0C458-2D96-498F-97A1-DB8E370ED6C2}" type="presParOf" srcId="{82CD4F5A-7C80-4F21-B4B5-2C55E699E53E}" destId="{73A4386C-50F9-4F52-950E-E99D340CB759}" srcOrd="1" destOrd="0" presId="urn:microsoft.com/office/officeart/2018/2/layout/IconVerticalSolidList"/>
    <dgm:cxn modelId="{37AD94F6-164D-438B-9D3A-F7346EDC2F80}" type="presParOf" srcId="{82CD4F5A-7C80-4F21-B4B5-2C55E699E53E}" destId="{630A2402-CFE7-4CC8-9A53-D976C3E204C7}" srcOrd="2" destOrd="0" presId="urn:microsoft.com/office/officeart/2018/2/layout/IconVerticalSolidList"/>
    <dgm:cxn modelId="{083C11BA-BCC8-4F09-B755-6E32FD32E09B}" type="presParOf" srcId="{82CD4F5A-7C80-4F21-B4B5-2C55E699E53E}" destId="{B71D88D6-3C7C-4216-9B1C-3911DF592F9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A97BBCF-7A6C-47E6-8519-4A68D70C8FD8}" type="doc">
      <dgm:prSet loTypeId="urn:microsoft.com/office/officeart/2016/7/layout/VerticalDownArrowProcess" loCatId="process" qsTypeId="urn:microsoft.com/office/officeart/2005/8/quickstyle/simple4" qsCatId="simple" csTypeId="urn:microsoft.com/office/officeart/2005/8/colors/colorful5" csCatId="colorful"/>
      <dgm:spPr/>
      <dgm:t>
        <a:bodyPr/>
        <a:lstStyle/>
        <a:p>
          <a:endParaRPr lang="en-US"/>
        </a:p>
      </dgm:t>
    </dgm:pt>
    <dgm:pt modelId="{FC0787D4-7725-4884-8DA5-5E5B861544C4}">
      <dgm:prSet/>
      <dgm:spPr/>
      <dgm:t>
        <a:bodyPr/>
        <a:lstStyle/>
        <a:p>
          <a:r>
            <a:rPr lang="en-US" b="1"/>
            <a:t>Human Resources:</a:t>
          </a:r>
          <a:endParaRPr lang="en-US"/>
        </a:p>
      </dgm:t>
    </dgm:pt>
    <dgm:pt modelId="{05266D50-F413-4B0E-B07D-B6450455BE46}" type="parTrans" cxnId="{A18D09F5-96FB-4B6E-83AA-DDC72D552801}">
      <dgm:prSet/>
      <dgm:spPr/>
      <dgm:t>
        <a:bodyPr/>
        <a:lstStyle/>
        <a:p>
          <a:endParaRPr lang="en-US"/>
        </a:p>
      </dgm:t>
    </dgm:pt>
    <dgm:pt modelId="{2B11E61A-CBAD-4FD9-9F5A-A2BAE999F145}" type="sibTrans" cxnId="{A18D09F5-96FB-4B6E-83AA-DDC72D552801}">
      <dgm:prSet/>
      <dgm:spPr/>
      <dgm:t>
        <a:bodyPr/>
        <a:lstStyle/>
        <a:p>
          <a:endParaRPr lang="en-US"/>
        </a:p>
      </dgm:t>
    </dgm:pt>
    <dgm:pt modelId="{DBE05E66-9C5C-4D13-8348-D93F09228257}">
      <dgm:prSet/>
      <dgm:spPr/>
      <dgm:t>
        <a:bodyPr/>
        <a:lstStyle/>
        <a:p>
          <a:r>
            <a:rPr lang="en-US"/>
            <a:t>• Solo developer</a:t>
          </a:r>
        </a:p>
      </dgm:t>
    </dgm:pt>
    <dgm:pt modelId="{A1376224-C59C-4344-AF1F-64F50F26B7C8}" type="parTrans" cxnId="{E05964BC-CA98-4D07-AA15-1030E4DA28F1}">
      <dgm:prSet/>
      <dgm:spPr/>
      <dgm:t>
        <a:bodyPr/>
        <a:lstStyle/>
        <a:p>
          <a:endParaRPr lang="en-US"/>
        </a:p>
      </dgm:t>
    </dgm:pt>
    <dgm:pt modelId="{E3A8449D-FE19-4937-8D00-88FF3A80771C}" type="sibTrans" cxnId="{E05964BC-CA98-4D07-AA15-1030E4DA28F1}">
      <dgm:prSet/>
      <dgm:spPr/>
      <dgm:t>
        <a:bodyPr/>
        <a:lstStyle/>
        <a:p>
          <a:endParaRPr lang="en-US"/>
        </a:p>
      </dgm:t>
    </dgm:pt>
    <dgm:pt modelId="{A60BD639-87E8-4608-84F0-D7778DAED617}">
      <dgm:prSet/>
      <dgm:spPr/>
      <dgm:t>
        <a:bodyPr/>
        <a:lstStyle/>
        <a:p>
          <a:r>
            <a:rPr lang="en-US"/>
            <a:t>• Optional UI/UX consultant</a:t>
          </a:r>
        </a:p>
      </dgm:t>
    </dgm:pt>
    <dgm:pt modelId="{35904364-0533-4121-BC86-3C4D626961CA}" type="parTrans" cxnId="{F67DB4C1-5B35-4B7F-A8E8-A3BC119DBCE5}">
      <dgm:prSet/>
      <dgm:spPr/>
      <dgm:t>
        <a:bodyPr/>
        <a:lstStyle/>
        <a:p>
          <a:endParaRPr lang="en-US"/>
        </a:p>
      </dgm:t>
    </dgm:pt>
    <dgm:pt modelId="{59878028-86B2-4805-8974-902414B3C16D}" type="sibTrans" cxnId="{F67DB4C1-5B35-4B7F-A8E8-A3BC119DBCE5}">
      <dgm:prSet/>
      <dgm:spPr/>
      <dgm:t>
        <a:bodyPr/>
        <a:lstStyle/>
        <a:p>
          <a:endParaRPr lang="en-US"/>
        </a:p>
      </dgm:t>
    </dgm:pt>
    <dgm:pt modelId="{88395D1A-F85F-4D9A-B46E-7989E71C9FE5}">
      <dgm:prSet/>
      <dgm:spPr/>
      <dgm:t>
        <a:bodyPr/>
        <a:lstStyle/>
        <a:p>
          <a:r>
            <a:rPr lang="en-US" b="1"/>
            <a:t>Software:</a:t>
          </a:r>
          <a:endParaRPr lang="en-US"/>
        </a:p>
      </dgm:t>
    </dgm:pt>
    <dgm:pt modelId="{8228DD49-66A9-4912-85CE-74F6CEA1D51F}" type="parTrans" cxnId="{D61396EA-BD3A-4E94-8EC0-4513F06C7EE2}">
      <dgm:prSet/>
      <dgm:spPr/>
      <dgm:t>
        <a:bodyPr/>
        <a:lstStyle/>
        <a:p>
          <a:endParaRPr lang="en-US"/>
        </a:p>
      </dgm:t>
    </dgm:pt>
    <dgm:pt modelId="{87CC77C5-7857-4BE3-84C6-AF48FA852BC2}" type="sibTrans" cxnId="{D61396EA-BD3A-4E94-8EC0-4513F06C7EE2}">
      <dgm:prSet/>
      <dgm:spPr/>
      <dgm:t>
        <a:bodyPr/>
        <a:lstStyle/>
        <a:p>
          <a:endParaRPr lang="en-US"/>
        </a:p>
      </dgm:t>
    </dgm:pt>
    <dgm:pt modelId="{13CB8E9A-0E35-46FD-A013-C30BC8F9BE24}">
      <dgm:prSet/>
      <dgm:spPr/>
      <dgm:t>
        <a:bodyPr/>
        <a:lstStyle/>
        <a:p>
          <a:r>
            <a:rPr lang="en-US"/>
            <a:t>• React Native with Expo Go, Java Spring Boot</a:t>
          </a:r>
        </a:p>
      </dgm:t>
    </dgm:pt>
    <dgm:pt modelId="{D37EFE72-B3D2-4890-A65A-9161533AA7B5}" type="parTrans" cxnId="{34A71855-0FF0-4D06-935A-9F3E86DF366C}">
      <dgm:prSet/>
      <dgm:spPr/>
      <dgm:t>
        <a:bodyPr/>
        <a:lstStyle/>
        <a:p>
          <a:endParaRPr lang="en-US"/>
        </a:p>
      </dgm:t>
    </dgm:pt>
    <dgm:pt modelId="{A948F200-5834-4408-AC94-1C68B4F1FA22}" type="sibTrans" cxnId="{34A71855-0FF0-4D06-935A-9F3E86DF366C}">
      <dgm:prSet/>
      <dgm:spPr/>
      <dgm:t>
        <a:bodyPr/>
        <a:lstStyle/>
        <a:p>
          <a:endParaRPr lang="en-US"/>
        </a:p>
      </dgm:t>
    </dgm:pt>
    <dgm:pt modelId="{2DB33658-C0F8-4256-9BBE-E3C56E9BBBCF}">
      <dgm:prSet/>
      <dgm:spPr/>
      <dgm:t>
        <a:bodyPr/>
        <a:lstStyle/>
        <a:p>
          <a:r>
            <a:rPr lang="en-US"/>
            <a:t>Python , Firebase Firestore, Neo4j , LangChain , Libraries for PDF/CSV export</a:t>
          </a:r>
        </a:p>
      </dgm:t>
    </dgm:pt>
    <dgm:pt modelId="{946C7823-441C-423E-8B18-7716C1E45D91}" type="parTrans" cxnId="{182CEA10-4E61-4D2D-B5FC-2AA0524CD00B}">
      <dgm:prSet/>
      <dgm:spPr/>
      <dgm:t>
        <a:bodyPr/>
        <a:lstStyle/>
        <a:p>
          <a:endParaRPr lang="en-US"/>
        </a:p>
      </dgm:t>
    </dgm:pt>
    <dgm:pt modelId="{9A494A41-24EC-4015-AECC-4519B47BA13F}" type="sibTrans" cxnId="{182CEA10-4E61-4D2D-B5FC-2AA0524CD00B}">
      <dgm:prSet/>
      <dgm:spPr/>
      <dgm:t>
        <a:bodyPr/>
        <a:lstStyle/>
        <a:p>
          <a:endParaRPr lang="en-US"/>
        </a:p>
      </dgm:t>
    </dgm:pt>
    <dgm:pt modelId="{CDF9C570-2326-4C98-A063-BCCFE44492BD}">
      <dgm:prSet/>
      <dgm:spPr/>
      <dgm:t>
        <a:bodyPr/>
        <a:lstStyle/>
        <a:p>
          <a:r>
            <a:rPr lang="en-US" b="1"/>
            <a:t>Hardware:</a:t>
          </a:r>
          <a:endParaRPr lang="en-US"/>
        </a:p>
      </dgm:t>
    </dgm:pt>
    <dgm:pt modelId="{06EC015C-98E6-472F-ABAB-819C5826C174}" type="parTrans" cxnId="{499580CC-5625-4BAD-9632-69B6511ED85B}">
      <dgm:prSet/>
      <dgm:spPr/>
      <dgm:t>
        <a:bodyPr/>
        <a:lstStyle/>
        <a:p>
          <a:endParaRPr lang="en-US"/>
        </a:p>
      </dgm:t>
    </dgm:pt>
    <dgm:pt modelId="{0EE3AD94-88D4-427C-8C44-DB60A364EF6A}" type="sibTrans" cxnId="{499580CC-5625-4BAD-9632-69B6511ED85B}">
      <dgm:prSet/>
      <dgm:spPr/>
      <dgm:t>
        <a:bodyPr/>
        <a:lstStyle/>
        <a:p>
          <a:endParaRPr lang="en-US"/>
        </a:p>
      </dgm:t>
    </dgm:pt>
    <dgm:pt modelId="{8191BB0B-E8B0-409E-92E1-78DA9E5E2E8F}">
      <dgm:prSet/>
      <dgm:spPr/>
      <dgm:t>
        <a:bodyPr/>
        <a:lstStyle/>
        <a:p>
          <a:r>
            <a:rPr lang="en-US"/>
            <a:t>• Laptop, Android/iOS test devices</a:t>
          </a:r>
        </a:p>
      </dgm:t>
    </dgm:pt>
    <dgm:pt modelId="{007C9095-1F04-4C47-8F9D-AD42AA356E7F}" type="parTrans" cxnId="{38FC9898-CC95-44BF-8DBB-2F77D53A679D}">
      <dgm:prSet/>
      <dgm:spPr/>
      <dgm:t>
        <a:bodyPr/>
        <a:lstStyle/>
        <a:p>
          <a:endParaRPr lang="en-US"/>
        </a:p>
      </dgm:t>
    </dgm:pt>
    <dgm:pt modelId="{7417781C-29E7-4A76-B782-95DA816EF77A}" type="sibTrans" cxnId="{38FC9898-CC95-44BF-8DBB-2F77D53A679D}">
      <dgm:prSet/>
      <dgm:spPr/>
      <dgm:t>
        <a:bodyPr/>
        <a:lstStyle/>
        <a:p>
          <a:endParaRPr lang="en-US"/>
        </a:p>
      </dgm:t>
    </dgm:pt>
    <dgm:pt modelId="{498BFFAE-D333-4124-A1BC-DD49C6503412}">
      <dgm:prSet/>
      <dgm:spPr/>
      <dgm:t>
        <a:bodyPr/>
        <a:lstStyle/>
        <a:p>
          <a:r>
            <a:rPr lang="en-US" b="1"/>
            <a:t>Cloud:</a:t>
          </a:r>
          <a:endParaRPr lang="en-US"/>
        </a:p>
      </dgm:t>
    </dgm:pt>
    <dgm:pt modelId="{372DEBF7-E922-4208-A886-3E24DE7009FA}" type="parTrans" cxnId="{B045428D-1F2C-496F-85E0-06E546E7F7ED}">
      <dgm:prSet/>
      <dgm:spPr/>
      <dgm:t>
        <a:bodyPr/>
        <a:lstStyle/>
        <a:p>
          <a:endParaRPr lang="en-US"/>
        </a:p>
      </dgm:t>
    </dgm:pt>
    <dgm:pt modelId="{AC121CCF-5818-48FB-864B-6A9D17E7D49C}" type="sibTrans" cxnId="{B045428D-1F2C-496F-85E0-06E546E7F7ED}">
      <dgm:prSet/>
      <dgm:spPr/>
      <dgm:t>
        <a:bodyPr/>
        <a:lstStyle/>
        <a:p>
          <a:endParaRPr lang="en-US"/>
        </a:p>
      </dgm:t>
    </dgm:pt>
    <dgm:pt modelId="{240E301B-3AD3-4830-A9D9-119316B7F8C8}">
      <dgm:prSet/>
      <dgm:spPr/>
      <dgm:t>
        <a:bodyPr/>
        <a:lstStyle/>
        <a:p>
          <a:r>
            <a:rPr lang="en-US"/>
            <a:t>• Free-tier Neo4j + lightweight API hosting</a:t>
          </a:r>
        </a:p>
      </dgm:t>
    </dgm:pt>
    <dgm:pt modelId="{4436A971-AEE1-46C6-8ED2-097782EE24D3}" type="parTrans" cxnId="{4347C244-1C47-4EC3-834D-4B6E04C353A0}">
      <dgm:prSet/>
      <dgm:spPr/>
      <dgm:t>
        <a:bodyPr/>
        <a:lstStyle/>
        <a:p>
          <a:endParaRPr lang="en-US"/>
        </a:p>
      </dgm:t>
    </dgm:pt>
    <dgm:pt modelId="{2FA134B8-DA22-4175-9557-764BCF989BDD}" type="sibTrans" cxnId="{4347C244-1C47-4EC3-834D-4B6E04C353A0}">
      <dgm:prSet/>
      <dgm:spPr/>
      <dgm:t>
        <a:bodyPr/>
        <a:lstStyle/>
        <a:p>
          <a:endParaRPr lang="en-US"/>
        </a:p>
      </dgm:t>
    </dgm:pt>
    <dgm:pt modelId="{D4FE0687-919F-4CB5-BE0C-BE1CC3659470}" type="pres">
      <dgm:prSet presAssocID="{BA97BBCF-7A6C-47E6-8519-4A68D70C8FD8}" presName="Name0" presStyleCnt="0">
        <dgm:presLayoutVars>
          <dgm:dir/>
          <dgm:animLvl val="lvl"/>
          <dgm:resizeHandles val="exact"/>
        </dgm:presLayoutVars>
      </dgm:prSet>
      <dgm:spPr/>
    </dgm:pt>
    <dgm:pt modelId="{C2D29901-1C36-4A81-A1C9-8E316D864F16}" type="pres">
      <dgm:prSet presAssocID="{498BFFAE-D333-4124-A1BC-DD49C6503412}" presName="boxAndChildren" presStyleCnt="0"/>
      <dgm:spPr/>
    </dgm:pt>
    <dgm:pt modelId="{F3327DA2-AC9C-403A-9A88-2AB201BE1D3A}" type="pres">
      <dgm:prSet presAssocID="{498BFFAE-D333-4124-A1BC-DD49C6503412}" presName="parentTextBox" presStyleLbl="alignNode1" presStyleIdx="0" presStyleCnt="4"/>
      <dgm:spPr/>
    </dgm:pt>
    <dgm:pt modelId="{0A1F9FE0-6D7A-48AA-94BF-A6CDEFE101F2}" type="pres">
      <dgm:prSet presAssocID="{498BFFAE-D333-4124-A1BC-DD49C6503412}" presName="descendantBox" presStyleLbl="bgAccFollowNode1" presStyleIdx="0" presStyleCnt="4"/>
      <dgm:spPr/>
    </dgm:pt>
    <dgm:pt modelId="{60B93A4D-0D04-42CA-824A-D4A9D4E9549A}" type="pres">
      <dgm:prSet presAssocID="{0EE3AD94-88D4-427C-8C44-DB60A364EF6A}" presName="sp" presStyleCnt="0"/>
      <dgm:spPr/>
    </dgm:pt>
    <dgm:pt modelId="{6980DCB6-B404-4E44-A527-F375E133A44E}" type="pres">
      <dgm:prSet presAssocID="{CDF9C570-2326-4C98-A063-BCCFE44492BD}" presName="arrowAndChildren" presStyleCnt="0"/>
      <dgm:spPr/>
    </dgm:pt>
    <dgm:pt modelId="{DDFC5C7F-33DE-4049-986B-F701A20655F2}" type="pres">
      <dgm:prSet presAssocID="{CDF9C570-2326-4C98-A063-BCCFE44492BD}" presName="parentTextArrow" presStyleLbl="node1" presStyleIdx="0" presStyleCnt="0"/>
      <dgm:spPr/>
    </dgm:pt>
    <dgm:pt modelId="{38A6033D-669F-4BD4-B34E-77A4481609DB}" type="pres">
      <dgm:prSet presAssocID="{CDF9C570-2326-4C98-A063-BCCFE44492BD}" presName="arrow" presStyleLbl="alignNode1" presStyleIdx="1" presStyleCnt="4"/>
      <dgm:spPr/>
    </dgm:pt>
    <dgm:pt modelId="{D5148404-89B4-4A55-8359-0C4B64E1AC25}" type="pres">
      <dgm:prSet presAssocID="{CDF9C570-2326-4C98-A063-BCCFE44492BD}" presName="descendantArrow" presStyleLbl="bgAccFollowNode1" presStyleIdx="1" presStyleCnt="4"/>
      <dgm:spPr/>
    </dgm:pt>
    <dgm:pt modelId="{942049AB-99DA-44F1-A3EE-E9EE473C58C7}" type="pres">
      <dgm:prSet presAssocID="{87CC77C5-7857-4BE3-84C6-AF48FA852BC2}" presName="sp" presStyleCnt="0"/>
      <dgm:spPr/>
    </dgm:pt>
    <dgm:pt modelId="{C75AAE72-1791-4F49-BEC2-EDDA634039BD}" type="pres">
      <dgm:prSet presAssocID="{88395D1A-F85F-4D9A-B46E-7989E71C9FE5}" presName="arrowAndChildren" presStyleCnt="0"/>
      <dgm:spPr/>
    </dgm:pt>
    <dgm:pt modelId="{814CDC8D-B53E-427E-832E-CC4B32952CBD}" type="pres">
      <dgm:prSet presAssocID="{88395D1A-F85F-4D9A-B46E-7989E71C9FE5}" presName="parentTextArrow" presStyleLbl="node1" presStyleIdx="0" presStyleCnt="0"/>
      <dgm:spPr/>
    </dgm:pt>
    <dgm:pt modelId="{4D8C9591-B8CF-4194-B8A6-BB5823C2AF6E}" type="pres">
      <dgm:prSet presAssocID="{88395D1A-F85F-4D9A-B46E-7989E71C9FE5}" presName="arrow" presStyleLbl="alignNode1" presStyleIdx="2" presStyleCnt="4"/>
      <dgm:spPr/>
    </dgm:pt>
    <dgm:pt modelId="{31707F81-171A-4814-B423-1882A8D1BBFA}" type="pres">
      <dgm:prSet presAssocID="{88395D1A-F85F-4D9A-B46E-7989E71C9FE5}" presName="descendantArrow" presStyleLbl="bgAccFollowNode1" presStyleIdx="2" presStyleCnt="4"/>
      <dgm:spPr/>
    </dgm:pt>
    <dgm:pt modelId="{03400772-EE24-4435-83EC-E6832DF11F6C}" type="pres">
      <dgm:prSet presAssocID="{2B11E61A-CBAD-4FD9-9F5A-A2BAE999F145}" presName="sp" presStyleCnt="0"/>
      <dgm:spPr/>
    </dgm:pt>
    <dgm:pt modelId="{10FB5567-7C89-45ED-9EA1-611057D6F4F9}" type="pres">
      <dgm:prSet presAssocID="{FC0787D4-7725-4884-8DA5-5E5B861544C4}" presName="arrowAndChildren" presStyleCnt="0"/>
      <dgm:spPr/>
    </dgm:pt>
    <dgm:pt modelId="{9D06CAC6-5761-4A72-BBFF-A7395523B973}" type="pres">
      <dgm:prSet presAssocID="{FC0787D4-7725-4884-8DA5-5E5B861544C4}" presName="parentTextArrow" presStyleLbl="node1" presStyleIdx="0" presStyleCnt="0"/>
      <dgm:spPr/>
    </dgm:pt>
    <dgm:pt modelId="{A04C3085-5AA1-498A-827F-AA44BD626DC0}" type="pres">
      <dgm:prSet presAssocID="{FC0787D4-7725-4884-8DA5-5E5B861544C4}" presName="arrow" presStyleLbl="alignNode1" presStyleIdx="3" presStyleCnt="4"/>
      <dgm:spPr/>
    </dgm:pt>
    <dgm:pt modelId="{D99F7A76-FF4A-407C-B3A0-837652BB5818}" type="pres">
      <dgm:prSet presAssocID="{FC0787D4-7725-4884-8DA5-5E5B861544C4}" presName="descendantArrow" presStyleLbl="bgAccFollowNode1" presStyleIdx="3" presStyleCnt="4"/>
      <dgm:spPr/>
    </dgm:pt>
  </dgm:ptLst>
  <dgm:cxnLst>
    <dgm:cxn modelId="{AD930B04-A27B-485F-A2AB-8515FE8C4898}" type="presOf" srcId="{BA97BBCF-7A6C-47E6-8519-4A68D70C8FD8}" destId="{D4FE0687-919F-4CB5-BE0C-BE1CC3659470}" srcOrd="0" destOrd="0" presId="urn:microsoft.com/office/officeart/2016/7/layout/VerticalDownArrowProcess"/>
    <dgm:cxn modelId="{182CEA10-4E61-4D2D-B5FC-2AA0524CD00B}" srcId="{88395D1A-F85F-4D9A-B46E-7989E71C9FE5}" destId="{2DB33658-C0F8-4256-9BBE-E3C56E9BBBCF}" srcOrd="1" destOrd="0" parTransId="{946C7823-441C-423E-8B18-7716C1E45D91}" sibTransId="{9A494A41-24EC-4015-AECC-4519B47BA13F}"/>
    <dgm:cxn modelId="{AA7BA115-715E-4BD1-9640-D361CACBB968}" type="presOf" srcId="{8191BB0B-E8B0-409E-92E1-78DA9E5E2E8F}" destId="{D5148404-89B4-4A55-8359-0C4B64E1AC25}" srcOrd="0" destOrd="0" presId="urn:microsoft.com/office/officeart/2016/7/layout/VerticalDownArrowProcess"/>
    <dgm:cxn modelId="{ABA25D29-F3DF-4DBC-A419-AAF3B7680677}" type="presOf" srcId="{CDF9C570-2326-4C98-A063-BCCFE44492BD}" destId="{DDFC5C7F-33DE-4049-986B-F701A20655F2}" srcOrd="0" destOrd="0" presId="urn:microsoft.com/office/officeart/2016/7/layout/VerticalDownArrowProcess"/>
    <dgm:cxn modelId="{CD879132-A168-48B7-913F-EC8E995B4D1F}" type="presOf" srcId="{DBE05E66-9C5C-4D13-8348-D93F09228257}" destId="{D99F7A76-FF4A-407C-B3A0-837652BB5818}" srcOrd="0" destOrd="0" presId="urn:microsoft.com/office/officeart/2016/7/layout/VerticalDownArrowProcess"/>
    <dgm:cxn modelId="{DADCEC5D-797E-42D3-9691-494C26A5B81D}" type="presOf" srcId="{FC0787D4-7725-4884-8DA5-5E5B861544C4}" destId="{A04C3085-5AA1-498A-827F-AA44BD626DC0}" srcOrd="1" destOrd="0" presId="urn:microsoft.com/office/officeart/2016/7/layout/VerticalDownArrowProcess"/>
    <dgm:cxn modelId="{4347C244-1C47-4EC3-834D-4B6E04C353A0}" srcId="{498BFFAE-D333-4124-A1BC-DD49C6503412}" destId="{240E301B-3AD3-4830-A9D9-119316B7F8C8}" srcOrd="0" destOrd="0" parTransId="{4436A971-AEE1-46C6-8ED2-097782EE24D3}" sibTransId="{2FA134B8-DA22-4175-9557-764BCF989BDD}"/>
    <dgm:cxn modelId="{F9A3DF72-6E95-4C71-908A-BC15ED1C7C74}" type="presOf" srcId="{498BFFAE-D333-4124-A1BC-DD49C6503412}" destId="{F3327DA2-AC9C-403A-9A88-2AB201BE1D3A}" srcOrd="0" destOrd="0" presId="urn:microsoft.com/office/officeart/2016/7/layout/VerticalDownArrowProcess"/>
    <dgm:cxn modelId="{34A71855-0FF0-4D06-935A-9F3E86DF366C}" srcId="{88395D1A-F85F-4D9A-B46E-7989E71C9FE5}" destId="{13CB8E9A-0E35-46FD-A013-C30BC8F9BE24}" srcOrd="0" destOrd="0" parTransId="{D37EFE72-B3D2-4890-A65A-9161533AA7B5}" sibTransId="{A948F200-5834-4408-AC94-1C68B4F1FA22}"/>
    <dgm:cxn modelId="{F87D0056-530A-42E4-9AF5-442FEC5EDA1D}" type="presOf" srcId="{2DB33658-C0F8-4256-9BBE-E3C56E9BBBCF}" destId="{31707F81-171A-4814-B423-1882A8D1BBFA}" srcOrd="0" destOrd="1" presId="urn:microsoft.com/office/officeart/2016/7/layout/VerticalDownArrowProcess"/>
    <dgm:cxn modelId="{5F68B25A-D0F3-4CEA-9CC0-6A54D629FCA2}" type="presOf" srcId="{240E301B-3AD3-4830-A9D9-119316B7F8C8}" destId="{0A1F9FE0-6D7A-48AA-94BF-A6CDEFE101F2}" srcOrd="0" destOrd="0" presId="urn:microsoft.com/office/officeart/2016/7/layout/VerticalDownArrowProcess"/>
    <dgm:cxn modelId="{B045428D-1F2C-496F-85E0-06E546E7F7ED}" srcId="{BA97BBCF-7A6C-47E6-8519-4A68D70C8FD8}" destId="{498BFFAE-D333-4124-A1BC-DD49C6503412}" srcOrd="3" destOrd="0" parTransId="{372DEBF7-E922-4208-A886-3E24DE7009FA}" sibTransId="{AC121CCF-5818-48FB-864B-6A9D17E7D49C}"/>
    <dgm:cxn modelId="{38FC9898-CC95-44BF-8DBB-2F77D53A679D}" srcId="{CDF9C570-2326-4C98-A063-BCCFE44492BD}" destId="{8191BB0B-E8B0-409E-92E1-78DA9E5E2E8F}" srcOrd="0" destOrd="0" parTransId="{007C9095-1F04-4C47-8F9D-AD42AA356E7F}" sibTransId="{7417781C-29E7-4A76-B782-95DA816EF77A}"/>
    <dgm:cxn modelId="{1C1E0A9D-8D53-4738-9DEE-A5BFFD3CEA5B}" type="presOf" srcId="{FC0787D4-7725-4884-8DA5-5E5B861544C4}" destId="{9D06CAC6-5761-4A72-BBFF-A7395523B973}" srcOrd="0" destOrd="0" presId="urn:microsoft.com/office/officeart/2016/7/layout/VerticalDownArrowProcess"/>
    <dgm:cxn modelId="{DFC0C49D-E077-42AE-9025-9E0783786F25}" type="presOf" srcId="{88395D1A-F85F-4D9A-B46E-7989E71C9FE5}" destId="{814CDC8D-B53E-427E-832E-CC4B32952CBD}" srcOrd="0" destOrd="0" presId="urn:microsoft.com/office/officeart/2016/7/layout/VerticalDownArrowProcess"/>
    <dgm:cxn modelId="{E05964BC-CA98-4D07-AA15-1030E4DA28F1}" srcId="{FC0787D4-7725-4884-8DA5-5E5B861544C4}" destId="{DBE05E66-9C5C-4D13-8348-D93F09228257}" srcOrd="0" destOrd="0" parTransId="{A1376224-C59C-4344-AF1F-64F50F26B7C8}" sibTransId="{E3A8449D-FE19-4937-8D00-88FF3A80771C}"/>
    <dgm:cxn modelId="{F67DB4C1-5B35-4B7F-A8E8-A3BC119DBCE5}" srcId="{FC0787D4-7725-4884-8DA5-5E5B861544C4}" destId="{A60BD639-87E8-4608-84F0-D7778DAED617}" srcOrd="1" destOrd="0" parTransId="{35904364-0533-4121-BC86-3C4D626961CA}" sibTransId="{59878028-86B2-4805-8974-902414B3C16D}"/>
    <dgm:cxn modelId="{A05F8CC8-E2B2-4622-ACE0-E26AC050B45B}" type="presOf" srcId="{A60BD639-87E8-4608-84F0-D7778DAED617}" destId="{D99F7A76-FF4A-407C-B3A0-837652BB5818}" srcOrd="0" destOrd="1" presId="urn:microsoft.com/office/officeart/2016/7/layout/VerticalDownArrowProcess"/>
    <dgm:cxn modelId="{499580CC-5625-4BAD-9632-69B6511ED85B}" srcId="{BA97BBCF-7A6C-47E6-8519-4A68D70C8FD8}" destId="{CDF9C570-2326-4C98-A063-BCCFE44492BD}" srcOrd="2" destOrd="0" parTransId="{06EC015C-98E6-472F-ABAB-819C5826C174}" sibTransId="{0EE3AD94-88D4-427C-8C44-DB60A364EF6A}"/>
    <dgm:cxn modelId="{7469F8E5-0F7F-4AF3-BB71-5832D8DE2C99}" type="presOf" srcId="{88395D1A-F85F-4D9A-B46E-7989E71C9FE5}" destId="{4D8C9591-B8CF-4194-B8A6-BB5823C2AF6E}" srcOrd="1" destOrd="0" presId="urn:microsoft.com/office/officeart/2016/7/layout/VerticalDownArrowProcess"/>
    <dgm:cxn modelId="{D61396EA-BD3A-4E94-8EC0-4513F06C7EE2}" srcId="{BA97BBCF-7A6C-47E6-8519-4A68D70C8FD8}" destId="{88395D1A-F85F-4D9A-B46E-7989E71C9FE5}" srcOrd="1" destOrd="0" parTransId="{8228DD49-66A9-4912-85CE-74F6CEA1D51F}" sibTransId="{87CC77C5-7857-4BE3-84C6-AF48FA852BC2}"/>
    <dgm:cxn modelId="{D85CC6F1-75A1-4534-B1B2-62429E621BD6}" type="presOf" srcId="{13CB8E9A-0E35-46FD-A013-C30BC8F9BE24}" destId="{31707F81-171A-4814-B423-1882A8D1BBFA}" srcOrd="0" destOrd="0" presId="urn:microsoft.com/office/officeart/2016/7/layout/VerticalDownArrowProcess"/>
    <dgm:cxn modelId="{A18D09F5-96FB-4B6E-83AA-DDC72D552801}" srcId="{BA97BBCF-7A6C-47E6-8519-4A68D70C8FD8}" destId="{FC0787D4-7725-4884-8DA5-5E5B861544C4}" srcOrd="0" destOrd="0" parTransId="{05266D50-F413-4B0E-B07D-B6450455BE46}" sibTransId="{2B11E61A-CBAD-4FD9-9F5A-A2BAE999F145}"/>
    <dgm:cxn modelId="{9B3513F6-8C95-4EC0-8FA2-263B2B24E006}" type="presOf" srcId="{CDF9C570-2326-4C98-A063-BCCFE44492BD}" destId="{38A6033D-669F-4BD4-B34E-77A4481609DB}" srcOrd="1" destOrd="0" presId="urn:microsoft.com/office/officeart/2016/7/layout/VerticalDownArrowProcess"/>
    <dgm:cxn modelId="{0F75D737-E9AD-482B-93B8-9C58B7C79EFC}" type="presParOf" srcId="{D4FE0687-919F-4CB5-BE0C-BE1CC3659470}" destId="{C2D29901-1C36-4A81-A1C9-8E316D864F16}" srcOrd="0" destOrd="0" presId="urn:microsoft.com/office/officeart/2016/7/layout/VerticalDownArrowProcess"/>
    <dgm:cxn modelId="{64224C75-33C7-4A35-A9B1-AD175AE3940F}" type="presParOf" srcId="{C2D29901-1C36-4A81-A1C9-8E316D864F16}" destId="{F3327DA2-AC9C-403A-9A88-2AB201BE1D3A}" srcOrd="0" destOrd="0" presId="urn:microsoft.com/office/officeart/2016/7/layout/VerticalDownArrowProcess"/>
    <dgm:cxn modelId="{17E0A7AC-F7AE-4462-8114-73F3549F6212}" type="presParOf" srcId="{C2D29901-1C36-4A81-A1C9-8E316D864F16}" destId="{0A1F9FE0-6D7A-48AA-94BF-A6CDEFE101F2}" srcOrd="1" destOrd="0" presId="urn:microsoft.com/office/officeart/2016/7/layout/VerticalDownArrowProcess"/>
    <dgm:cxn modelId="{00282A52-B3F0-43FB-B039-4B2BB454D5C2}" type="presParOf" srcId="{D4FE0687-919F-4CB5-BE0C-BE1CC3659470}" destId="{60B93A4D-0D04-42CA-824A-D4A9D4E9549A}" srcOrd="1" destOrd="0" presId="urn:microsoft.com/office/officeart/2016/7/layout/VerticalDownArrowProcess"/>
    <dgm:cxn modelId="{EE6D6686-5548-4EC7-8FD6-52E5C9E392D5}" type="presParOf" srcId="{D4FE0687-919F-4CB5-BE0C-BE1CC3659470}" destId="{6980DCB6-B404-4E44-A527-F375E133A44E}" srcOrd="2" destOrd="0" presId="urn:microsoft.com/office/officeart/2016/7/layout/VerticalDownArrowProcess"/>
    <dgm:cxn modelId="{77E95E2B-39F0-409B-9C98-BD7D6E8E6F43}" type="presParOf" srcId="{6980DCB6-B404-4E44-A527-F375E133A44E}" destId="{DDFC5C7F-33DE-4049-986B-F701A20655F2}" srcOrd="0" destOrd="0" presId="urn:microsoft.com/office/officeart/2016/7/layout/VerticalDownArrowProcess"/>
    <dgm:cxn modelId="{C3530954-8BB1-48D3-B98D-21B61DAAB281}" type="presParOf" srcId="{6980DCB6-B404-4E44-A527-F375E133A44E}" destId="{38A6033D-669F-4BD4-B34E-77A4481609DB}" srcOrd="1" destOrd="0" presId="urn:microsoft.com/office/officeart/2016/7/layout/VerticalDownArrowProcess"/>
    <dgm:cxn modelId="{BABC58E6-F794-427C-80AC-830B832BA312}" type="presParOf" srcId="{6980DCB6-B404-4E44-A527-F375E133A44E}" destId="{D5148404-89B4-4A55-8359-0C4B64E1AC25}" srcOrd="2" destOrd="0" presId="urn:microsoft.com/office/officeart/2016/7/layout/VerticalDownArrowProcess"/>
    <dgm:cxn modelId="{5A7837BE-1ADC-49EC-9956-D33EDDD4AD3F}" type="presParOf" srcId="{D4FE0687-919F-4CB5-BE0C-BE1CC3659470}" destId="{942049AB-99DA-44F1-A3EE-E9EE473C58C7}" srcOrd="3" destOrd="0" presId="urn:microsoft.com/office/officeart/2016/7/layout/VerticalDownArrowProcess"/>
    <dgm:cxn modelId="{3E55800E-8D4D-4FAF-8DDA-D04DAFA43AC5}" type="presParOf" srcId="{D4FE0687-919F-4CB5-BE0C-BE1CC3659470}" destId="{C75AAE72-1791-4F49-BEC2-EDDA634039BD}" srcOrd="4" destOrd="0" presId="urn:microsoft.com/office/officeart/2016/7/layout/VerticalDownArrowProcess"/>
    <dgm:cxn modelId="{A047CA7F-B49A-4122-8E72-9EF544C752E2}" type="presParOf" srcId="{C75AAE72-1791-4F49-BEC2-EDDA634039BD}" destId="{814CDC8D-B53E-427E-832E-CC4B32952CBD}" srcOrd="0" destOrd="0" presId="urn:microsoft.com/office/officeart/2016/7/layout/VerticalDownArrowProcess"/>
    <dgm:cxn modelId="{D694BBC8-0315-452E-B4F8-E46EDB718FD6}" type="presParOf" srcId="{C75AAE72-1791-4F49-BEC2-EDDA634039BD}" destId="{4D8C9591-B8CF-4194-B8A6-BB5823C2AF6E}" srcOrd="1" destOrd="0" presId="urn:microsoft.com/office/officeart/2016/7/layout/VerticalDownArrowProcess"/>
    <dgm:cxn modelId="{2ADA7430-1D6B-4BD6-94E0-7E34CB023759}" type="presParOf" srcId="{C75AAE72-1791-4F49-BEC2-EDDA634039BD}" destId="{31707F81-171A-4814-B423-1882A8D1BBFA}" srcOrd="2" destOrd="0" presId="urn:microsoft.com/office/officeart/2016/7/layout/VerticalDownArrowProcess"/>
    <dgm:cxn modelId="{E8BA9CBC-D044-435C-9AA2-216042FE089D}" type="presParOf" srcId="{D4FE0687-919F-4CB5-BE0C-BE1CC3659470}" destId="{03400772-EE24-4435-83EC-E6832DF11F6C}" srcOrd="5" destOrd="0" presId="urn:microsoft.com/office/officeart/2016/7/layout/VerticalDownArrowProcess"/>
    <dgm:cxn modelId="{8C54D65A-DAF4-4121-8E3F-1C4DA135D97A}" type="presParOf" srcId="{D4FE0687-919F-4CB5-BE0C-BE1CC3659470}" destId="{10FB5567-7C89-45ED-9EA1-611057D6F4F9}" srcOrd="6" destOrd="0" presId="urn:microsoft.com/office/officeart/2016/7/layout/VerticalDownArrowProcess"/>
    <dgm:cxn modelId="{058801CC-7447-41AF-AC10-7B7A443FD744}" type="presParOf" srcId="{10FB5567-7C89-45ED-9EA1-611057D6F4F9}" destId="{9D06CAC6-5761-4A72-BBFF-A7395523B973}" srcOrd="0" destOrd="0" presId="urn:microsoft.com/office/officeart/2016/7/layout/VerticalDownArrowProcess"/>
    <dgm:cxn modelId="{2977FB91-D0D0-4D7D-9BDE-356CCEFCB474}" type="presParOf" srcId="{10FB5567-7C89-45ED-9EA1-611057D6F4F9}" destId="{A04C3085-5AA1-498A-827F-AA44BD626DC0}" srcOrd="1" destOrd="0" presId="urn:microsoft.com/office/officeart/2016/7/layout/VerticalDownArrowProcess"/>
    <dgm:cxn modelId="{D82B22ED-98BC-4D0D-9BEA-EB9C9FB9986A}" type="presParOf" srcId="{10FB5567-7C89-45ED-9EA1-611057D6F4F9}" destId="{D99F7A76-FF4A-407C-B3A0-837652BB5818}"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526C16-D282-4D80-810B-60B90A20CDED}">
      <dsp:nvSpPr>
        <dsp:cNvPr id="0" name=""/>
        <dsp:cNvSpPr/>
      </dsp:nvSpPr>
      <dsp:spPr>
        <a:xfrm>
          <a:off x="0" y="1869"/>
          <a:ext cx="6668792" cy="7964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70922A-3190-4D93-8DD6-ABB7CA777CE2}">
      <dsp:nvSpPr>
        <dsp:cNvPr id="0" name=""/>
        <dsp:cNvSpPr/>
      </dsp:nvSpPr>
      <dsp:spPr>
        <a:xfrm>
          <a:off x="240926" y="181070"/>
          <a:ext cx="438047" cy="4380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59BCF5-3A08-47F1-B6DE-8099BBDF56FB}">
      <dsp:nvSpPr>
        <dsp:cNvPr id="0" name=""/>
        <dsp:cNvSpPr/>
      </dsp:nvSpPr>
      <dsp:spPr>
        <a:xfrm>
          <a:off x="919899" y="1869"/>
          <a:ext cx="5748892" cy="796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91" tIns="84291" rIns="84291" bIns="84291" numCol="1" spcCol="1270" anchor="ctr" anchorCtr="0">
          <a:noAutofit/>
        </a:bodyPr>
        <a:lstStyle/>
        <a:p>
          <a:pPr marL="0" lvl="0" indent="0" algn="l" defTabSz="844550">
            <a:lnSpc>
              <a:spcPct val="90000"/>
            </a:lnSpc>
            <a:spcBef>
              <a:spcPct val="0"/>
            </a:spcBef>
            <a:spcAft>
              <a:spcPct val="35000"/>
            </a:spcAft>
            <a:buNone/>
          </a:pPr>
          <a:r>
            <a:rPr lang="en-US" sz="1900" kern="1200"/>
            <a:t>1. Conduct literature review &amp; requirement analysis.</a:t>
          </a:r>
        </a:p>
      </dsp:txBody>
      <dsp:txXfrm>
        <a:off x="919899" y="1869"/>
        <a:ext cx="5748892" cy="796449"/>
      </dsp:txXfrm>
    </dsp:sp>
    <dsp:sp modelId="{FA651555-658E-491C-84CE-C59EA643F9F2}">
      <dsp:nvSpPr>
        <dsp:cNvPr id="0" name=""/>
        <dsp:cNvSpPr/>
      </dsp:nvSpPr>
      <dsp:spPr>
        <a:xfrm>
          <a:off x="0" y="997431"/>
          <a:ext cx="6668792" cy="7964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EE3B01-03CD-460B-9192-6AE69101B7AD}">
      <dsp:nvSpPr>
        <dsp:cNvPr id="0" name=""/>
        <dsp:cNvSpPr/>
      </dsp:nvSpPr>
      <dsp:spPr>
        <a:xfrm>
          <a:off x="240926" y="1176632"/>
          <a:ext cx="438047" cy="4380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ED402F-32F5-4155-AB3D-8E52969927D7}">
      <dsp:nvSpPr>
        <dsp:cNvPr id="0" name=""/>
        <dsp:cNvSpPr/>
      </dsp:nvSpPr>
      <dsp:spPr>
        <a:xfrm>
          <a:off x="919899" y="997431"/>
          <a:ext cx="5748892" cy="796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91" tIns="84291" rIns="84291" bIns="84291" numCol="1" spcCol="1270" anchor="ctr" anchorCtr="0">
          <a:noAutofit/>
        </a:bodyPr>
        <a:lstStyle/>
        <a:p>
          <a:pPr marL="0" lvl="0" indent="0" algn="l" defTabSz="844550">
            <a:lnSpc>
              <a:spcPct val="90000"/>
            </a:lnSpc>
            <a:spcBef>
              <a:spcPct val="0"/>
            </a:spcBef>
            <a:spcAft>
              <a:spcPct val="35000"/>
            </a:spcAft>
            <a:buNone/>
          </a:pPr>
          <a:r>
            <a:rPr lang="en-US" sz="1900" kern="1200"/>
            <a:t>2. Build MCP creator and Coverage Coach .</a:t>
          </a:r>
        </a:p>
      </dsp:txBody>
      <dsp:txXfrm>
        <a:off x="919899" y="997431"/>
        <a:ext cx="5748892" cy="796449"/>
      </dsp:txXfrm>
    </dsp:sp>
    <dsp:sp modelId="{41A22228-40B7-4A3D-A30A-2118B15B2331}">
      <dsp:nvSpPr>
        <dsp:cNvPr id="0" name=""/>
        <dsp:cNvSpPr/>
      </dsp:nvSpPr>
      <dsp:spPr>
        <a:xfrm>
          <a:off x="0" y="1992993"/>
          <a:ext cx="6668792" cy="7964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63F6FA-1BF4-4FBC-8278-B4770A7ADA27}">
      <dsp:nvSpPr>
        <dsp:cNvPr id="0" name=""/>
        <dsp:cNvSpPr/>
      </dsp:nvSpPr>
      <dsp:spPr>
        <a:xfrm>
          <a:off x="240926" y="2172195"/>
          <a:ext cx="438047" cy="4380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870E06-3732-4C78-9414-2F9C3D177559}">
      <dsp:nvSpPr>
        <dsp:cNvPr id="0" name=""/>
        <dsp:cNvSpPr/>
      </dsp:nvSpPr>
      <dsp:spPr>
        <a:xfrm>
          <a:off x="919899" y="1992993"/>
          <a:ext cx="5748892" cy="796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91" tIns="84291" rIns="84291" bIns="84291" numCol="1" spcCol="1270" anchor="ctr" anchorCtr="0">
          <a:noAutofit/>
        </a:bodyPr>
        <a:lstStyle/>
        <a:p>
          <a:pPr marL="0" lvl="0" indent="0" algn="l" defTabSz="844550">
            <a:lnSpc>
              <a:spcPct val="90000"/>
            </a:lnSpc>
            <a:spcBef>
              <a:spcPct val="0"/>
            </a:spcBef>
            <a:spcAft>
              <a:spcPct val="35000"/>
            </a:spcAft>
            <a:buNone/>
          </a:pPr>
          <a:r>
            <a:rPr lang="en-US" sz="1900" kern="1200"/>
            <a:t>3. Implement reminders &amp; local policy storage.</a:t>
          </a:r>
        </a:p>
      </dsp:txBody>
      <dsp:txXfrm>
        <a:off x="919899" y="1992993"/>
        <a:ext cx="5748892" cy="796449"/>
      </dsp:txXfrm>
    </dsp:sp>
    <dsp:sp modelId="{0BCDA997-2FD2-4011-A5E8-81C5DEFA5C5B}">
      <dsp:nvSpPr>
        <dsp:cNvPr id="0" name=""/>
        <dsp:cNvSpPr/>
      </dsp:nvSpPr>
      <dsp:spPr>
        <a:xfrm>
          <a:off x="0" y="2988556"/>
          <a:ext cx="6668792" cy="7964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26AB2F-13CA-41A1-980F-3F00CFB3A5D7}">
      <dsp:nvSpPr>
        <dsp:cNvPr id="0" name=""/>
        <dsp:cNvSpPr/>
      </dsp:nvSpPr>
      <dsp:spPr>
        <a:xfrm>
          <a:off x="240926" y="3167757"/>
          <a:ext cx="438047" cy="4380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A4B8A7D-EF3C-4582-8E3B-52A2C5C8F8D2}">
      <dsp:nvSpPr>
        <dsp:cNvPr id="0" name=""/>
        <dsp:cNvSpPr/>
      </dsp:nvSpPr>
      <dsp:spPr>
        <a:xfrm>
          <a:off x="919899" y="2988556"/>
          <a:ext cx="5748892" cy="796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91" tIns="84291" rIns="84291" bIns="84291" numCol="1" spcCol="1270" anchor="ctr" anchorCtr="0">
          <a:noAutofit/>
        </a:bodyPr>
        <a:lstStyle/>
        <a:p>
          <a:pPr marL="0" lvl="0" indent="0" algn="l" defTabSz="844550">
            <a:lnSpc>
              <a:spcPct val="90000"/>
            </a:lnSpc>
            <a:spcBef>
              <a:spcPct val="0"/>
            </a:spcBef>
            <a:spcAft>
              <a:spcPct val="35000"/>
            </a:spcAft>
            <a:buNone/>
          </a:pPr>
          <a:r>
            <a:rPr lang="en-US" sz="1900" kern="1200"/>
            <a:t>4. Add OCR, family accounts, and analytics.</a:t>
          </a:r>
        </a:p>
      </dsp:txBody>
      <dsp:txXfrm>
        <a:off x="919899" y="2988556"/>
        <a:ext cx="5748892" cy="796449"/>
      </dsp:txXfrm>
    </dsp:sp>
    <dsp:sp modelId="{F18A0166-CC93-4322-B8CE-A9C68A16903C}">
      <dsp:nvSpPr>
        <dsp:cNvPr id="0" name=""/>
        <dsp:cNvSpPr/>
      </dsp:nvSpPr>
      <dsp:spPr>
        <a:xfrm>
          <a:off x="0" y="3984118"/>
          <a:ext cx="6668792" cy="7964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D94718-5E9C-4AA2-8DFE-F86D7B8C044F}">
      <dsp:nvSpPr>
        <dsp:cNvPr id="0" name=""/>
        <dsp:cNvSpPr/>
      </dsp:nvSpPr>
      <dsp:spPr>
        <a:xfrm>
          <a:off x="240926" y="4163319"/>
          <a:ext cx="438047" cy="43804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515E32-E488-47F8-A1D8-8F395C488ECE}">
      <dsp:nvSpPr>
        <dsp:cNvPr id="0" name=""/>
        <dsp:cNvSpPr/>
      </dsp:nvSpPr>
      <dsp:spPr>
        <a:xfrm>
          <a:off x="919899" y="3984118"/>
          <a:ext cx="5748892" cy="796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91" tIns="84291" rIns="84291" bIns="84291" numCol="1" spcCol="1270" anchor="ctr" anchorCtr="0">
          <a:noAutofit/>
        </a:bodyPr>
        <a:lstStyle/>
        <a:p>
          <a:pPr marL="0" lvl="0" indent="0" algn="l" defTabSz="844550">
            <a:lnSpc>
              <a:spcPct val="90000"/>
            </a:lnSpc>
            <a:spcBef>
              <a:spcPct val="0"/>
            </a:spcBef>
            <a:spcAft>
              <a:spcPct val="35000"/>
            </a:spcAft>
            <a:buNone/>
          </a:pPr>
          <a:r>
            <a:rPr lang="en-US" sz="1900" kern="1200"/>
            <a:t>5. Evaluate through user testing.</a:t>
          </a:r>
        </a:p>
      </dsp:txBody>
      <dsp:txXfrm>
        <a:off x="919899" y="3984118"/>
        <a:ext cx="5748892" cy="796449"/>
      </dsp:txXfrm>
    </dsp:sp>
    <dsp:sp modelId="{8FE3C9A0-CA2C-42FB-9257-D924549AB780}">
      <dsp:nvSpPr>
        <dsp:cNvPr id="0" name=""/>
        <dsp:cNvSpPr/>
      </dsp:nvSpPr>
      <dsp:spPr>
        <a:xfrm>
          <a:off x="0" y="4979680"/>
          <a:ext cx="6668792" cy="7964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12E939-85BC-40FF-86F9-D9980DC90768}">
      <dsp:nvSpPr>
        <dsp:cNvPr id="0" name=""/>
        <dsp:cNvSpPr/>
      </dsp:nvSpPr>
      <dsp:spPr>
        <a:xfrm>
          <a:off x="240926" y="5158882"/>
          <a:ext cx="438047" cy="43804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926E4C-C6F3-4C4A-826E-D558EED08DE1}">
      <dsp:nvSpPr>
        <dsp:cNvPr id="0" name=""/>
        <dsp:cNvSpPr/>
      </dsp:nvSpPr>
      <dsp:spPr>
        <a:xfrm>
          <a:off x="919899" y="4979680"/>
          <a:ext cx="5748892" cy="796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91" tIns="84291" rIns="84291" bIns="84291" numCol="1" spcCol="1270" anchor="ctr" anchorCtr="0">
          <a:noAutofit/>
        </a:bodyPr>
        <a:lstStyle/>
        <a:p>
          <a:pPr marL="0" lvl="0" indent="0" algn="l" defTabSz="844550">
            <a:lnSpc>
              <a:spcPct val="90000"/>
            </a:lnSpc>
            <a:spcBef>
              <a:spcPct val="0"/>
            </a:spcBef>
            <a:spcAft>
              <a:spcPct val="35000"/>
            </a:spcAft>
            <a:buNone/>
          </a:pPr>
          <a:r>
            <a:rPr lang="en-US" sz="1900" kern="1200"/>
            <a:t>6. Ensure compliance with data privacy laws.</a:t>
          </a:r>
        </a:p>
      </dsp:txBody>
      <dsp:txXfrm>
        <a:off x="919899" y="4979680"/>
        <a:ext cx="5748892" cy="7964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933330-C6C7-45A1-98AA-622D974C3414}">
      <dsp:nvSpPr>
        <dsp:cNvPr id="0" name=""/>
        <dsp:cNvSpPr/>
      </dsp:nvSpPr>
      <dsp:spPr>
        <a:xfrm>
          <a:off x="0" y="2285"/>
          <a:ext cx="10033200" cy="4868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D0889B-FFA8-49ED-A974-14948F8A12C2}">
      <dsp:nvSpPr>
        <dsp:cNvPr id="0" name=""/>
        <dsp:cNvSpPr/>
      </dsp:nvSpPr>
      <dsp:spPr>
        <a:xfrm>
          <a:off x="147276" y="111830"/>
          <a:ext cx="267775" cy="2677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85D4E1B-3470-4698-8B4B-5ED9C2A69EE4}">
      <dsp:nvSpPr>
        <dsp:cNvPr id="0" name=""/>
        <dsp:cNvSpPr/>
      </dsp:nvSpPr>
      <dsp:spPr>
        <a:xfrm>
          <a:off x="562329" y="2285"/>
          <a:ext cx="9470870" cy="486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527" tIns="51527" rIns="51527" bIns="51527" numCol="1" spcCol="1270" anchor="ctr" anchorCtr="0">
          <a:noAutofit/>
        </a:bodyPr>
        <a:lstStyle/>
        <a:p>
          <a:pPr marL="0" lvl="0" indent="0" algn="l" defTabSz="844550">
            <a:lnSpc>
              <a:spcPct val="100000"/>
            </a:lnSpc>
            <a:spcBef>
              <a:spcPct val="0"/>
            </a:spcBef>
            <a:spcAft>
              <a:spcPct val="35000"/>
            </a:spcAft>
            <a:buNone/>
          </a:pPr>
          <a:r>
            <a:rPr lang="en-US" sz="1900" b="1" i="0" kern="1200" baseline="0"/>
            <a:t>My Coverage Plan (MCP):</a:t>
          </a:r>
          <a:r>
            <a:rPr lang="en-US" sz="1900" b="0" i="0" kern="1200" baseline="0"/>
            <a:t> Digital portfolio of all policies in one place.</a:t>
          </a:r>
          <a:endParaRPr lang="en-US" sz="1900" kern="1200"/>
        </a:p>
      </dsp:txBody>
      <dsp:txXfrm>
        <a:off x="562329" y="2285"/>
        <a:ext cx="9470870" cy="486865"/>
      </dsp:txXfrm>
    </dsp:sp>
    <dsp:sp modelId="{6AA6AA19-A02E-4175-A5AB-713F5A15BCAD}">
      <dsp:nvSpPr>
        <dsp:cNvPr id="0" name=""/>
        <dsp:cNvSpPr/>
      </dsp:nvSpPr>
      <dsp:spPr>
        <a:xfrm>
          <a:off x="0" y="610867"/>
          <a:ext cx="10033200" cy="4868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72F2DA-32A6-45AA-A0FB-98B97165C041}">
      <dsp:nvSpPr>
        <dsp:cNvPr id="0" name=""/>
        <dsp:cNvSpPr/>
      </dsp:nvSpPr>
      <dsp:spPr>
        <a:xfrm>
          <a:off x="147276" y="720411"/>
          <a:ext cx="267775" cy="2677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E1F1A7-846E-4806-B98B-2E5F94A48435}">
      <dsp:nvSpPr>
        <dsp:cNvPr id="0" name=""/>
        <dsp:cNvSpPr/>
      </dsp:nvSpPr>
      <dsp:spPr>
        <a:xfrm>
          <a:off x="562329" y="610867"/>
          <a:ext cx="9470870" cy="486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527" tIns="51527" rIns="51527" bIns="51527" numCol="1" spcCol="1270" anchor="ctr" anchorCtr="0">
          <a:noAutofit/>
        </a:bodyPr>
        <a:lstStyle/>
        <a:p>
          <a:pPr marL="0" lvl="0" indent="0" algn="l" defTabSz="844550">
            <a:lnSpc>
              <a:spcPct val="100000"/>
            </a:lnSpc>
            <a:spcBef>
              <a:spcPct val="0"/>
            </a:spcBef>
            <a:spcAft>
              <a:spcPct val="35000"/>
            </a:spcAft>
            <a:buNone/>
          </a:pPr>
          <a:r>
            <a:rPr lang="en-US" sz="1900" b="1" i="0" kern="1200" baseline="0"/>
            <a:t>AI Coverage Coach:</a:t>
          </a:r>
          <a:r>
            <a:rPr lang="en-US" sz="1900" b="0" i="0" kern="1200" baseline="0"/>
            <a:t> Reminders, claim guidance &amp; coverage clarification.</a:t>
          </a:r>
          <a:endParaRPr lang="en-US" sz="1900" kern="1200"/>
        </a:p>
      </dsp:txBody>
      <dsp:txXfrm>
        <a:off x="562329" y="610867"/>
        <a:ext cx="9470870" cy="486865"/>
      </dsp:txXfrm>
    </dsp:sp>
    <dsp:sp modelId="{E2AF7A47-D01D-4465-B85C-B5D65916261F}">
      <dsp:nvSpPr>
        <dsp:cNvPr id="0" name=""/>
        <dsp:cNvSpPr/>
      </dsp:nvSpPr>
      <dsp:spPr>
        <a:xfrm>
          <a:off x="0" y="1219448"/>
          <a:ext cx="10033200" cy="4868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80F123-43BB-4762-8FE1-7B8B82FD7816}">
      <dsp:nvSpPr>
        <dsp:cNvPr id="0" name=""/>
        <dsp:cNvSpPr/>
      </dsp:nvSpPr>
      <dsp:spPr>
        <a:xfrm>
          <a:off x="147276" y="1328993"/>
          <a:ext cx="267775" cy="2677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96D3F8-FA50-40A6-94D1-EBCF001A0536}">
      <dsp:nvSpPr>
        <dsp:cNvPr id="0" name=""/>
        <dsp:cNvSpPr/>
      </dsp:nvSpPr>
      <dsp:spPr>
        <a:xfrm>
          <a:off x="562329" y="1219448"/>
          <a:ext cx="9470870" cy="486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527" tIns="51527" rIns="51527" bIns="51527" numCol="1" spcCol="1270" anchor="ctr" anchorCtr="0">
          <a:noAutofit/>
        </a:bodyPr>
        <a:lstStyle/>
        <a:p>
          <a:pPr marL="0" lvl="0" indent="0" algn="l" defTabSz="844550">
            <a:lnSpc>
              <a:spcPct val="100000"/>
            </a:lnSpc>
            <a:spcBef>
              <a:spcPct val="0"/>
            </a:spcBef>
            <a:spcAft>
              <a:spcPct val="35000"/>
            </a:spcAft>
            <a:buNone/>
          </a:pPr>
          <a:r>
            <a:rPr lang="en-US" sz="1900" b="1" i="0" kern="1200" baseline="0"/>
            <a:t>Knowledge Graph (Neo4j):</a:t>
          </a:r>
          <a:r>
            <a:rPr lang="en-US" sz="1900" b="0" i="0" kern="1200" baseline="0"/>
            <a:t> Simplified insurance ontology for insights.</a:t>
          </a:r>
          <a:endParaRPr lang="en-US" sz="1900" kern="1200"/>
        </a:p>
      </dsp:txBody>
      <dsp:txXfrm>
        <a:off x="562329" y="1219448"/>
        <a:ext cx="9470870" cy="486865"/>
      </dsp:txXfrm>
    </dsp:sp>
    <dsp:sp modelId="{41884A0A-2C90-4E22-A641-6FB7A3FF7115}">
      <dsp:nvSpPr>
        <dsp:cNvPr id="0" name=""/>
        <dsp:cNvSpPr/>
      </dsp:nvSpPr>
      <dsp:spPr>
        <a:xfrm>
          <a:off x="0" y="1828029"/>
          <a:ext cx="10033200" cy="4868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87A466-9F21-48C4-9F06-2A105969AC7D}">
      <dsp:nvSpPr>
        <dsp:cNvPr id="0" name=""/>
        <dsp:cNvSpPr/>
      </dsp:nvSpPr>
      <dsp:spPr>
        <a:xfrm>
          <a:off x="147276" y="1937574"/>
          <a:ext cx="267775" cy="2677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9B5661-5CB4-463C-AB50-3409C383B172}">
      <dsp:nvSpPr>
        <dsp:cNvPr id="0" name=""/>
        <dsp:cNvSpPr/>
      </dsp:nvSpPr>
      <dsp:spPr>
        <a:xfrm>
          <a:off x="562329" y="1828029"/>
          <a:ext cx="9470870" cy="486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527" tIns="51527" rIns="51527" bIns="51527" numCol="1" spcCol="1270" anchor="ctr" anchorCtr="0">
          <a:noAutofit/>
        </a:bodyPr>
        <a:lstStyle/>
        <a:p>
          <a:pPr marL="0" lvl="0" indent="0" algn="l" defTabSz="844550">
            <a:lnSpc>
              <a:spcPct val="100000"/>
            </a:lnSpc>
            <a:spcBef>
              <a:spcPct val="0"/>
            </a:spcBef>
            <a:spcAft>
              <a:spcPct val="35000"/>
            </a:spcAft>
            <a:buNone/>
          </a:pPr>
          <a:r>
            <a:rPr lang="en-US" sz="1900" b="1" i="0" kern="1200" baseline="0"/>
            <a:t>Privacy-First:</a:t>
          </a:r>
          <a:r>
            <a:rPr lang="en-US" sz="1900" b="0" i="0" kern="1200" baseline="0"/>
            <a:t> All data stored locally on user’s device.</a:t>
          </a:r>
          <a:endParaRPr lang="en-US" sz="1900" kern="1200"/>
        </a:p>
      </dsp:txBody>
      <dsp:txXfrm>
        <a:off x="562329" y="1828029"/>
        <a:ext cx="9470870" cy="486865"/>
      </dsp:txXfrm>
    </dsp:sp>
    <dsp:sp modelId="{8E497CA8-9814-417B-A629-4FA7D20BBFFF}">
      <dsp:nvSpPr>
        <dsp:cNvPr id="0" name=""/>
        <dsp:cNvSpPr/>
      </dsp:nvSpPr>
      <dsp:spPr>
        <a:xfrm>
          <a:off x="0" y="2436611"/>
          <a:ext cx="10033200" cy="48686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AA401B-4E71-4C8F-9F9E-99CB760D714F}">
      <dsp:nvSpPr>
        <dsp:cNvPr id="0" name=""/>
        <dsp:cNvSpPr/>
      </dsp:nvSpPr>
      <dsp:spPr>
        <a:xfrm>
          <a:off x="147276" y="2546155"/>
          <a:ext cx="267775" cy="26777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B01343-18E8-4303-9699-27722166A598}">
      <dsp:nvSpPr>
        <dsp:cNvPr id="0" name=""/>
        <dsp:cNvSpPr/>
      </dsp:nvSpPr>
      <dsp:spPr>
        <a:xfrm>
          <a:off x="562329" y="2436611"/>
          <a:ext cx="9470870" cy="486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527" tIns="51527" rIns="51527" bIns="51527" numCol="1" spcCol="1270" anchor="ctr" anchorCtr="0">
          <a:noAutofit/>
        </a:bodyPr>
        <a:lstStyle/>
        <a:p>
          <a:pPr marL="0" lvl="0" indent="0" algn="l" defTabSz="844550">
            <a:lnSpc>
              <a:spcPct val="100000"/>
            </a:lnSpc>
            <a:spcBef>
              <a:spcPct val="0"/>
            </a:spcBef>
            <a:spcAft>
              <a:spcPct val="35000"/>
            </a:spcAft>
            <a:buNone/>
          </a:pPr>
          <a:r>
            <a:rPr lang="en-US" sz="1900" b="1" i="0" kern="1200" baseline="0"/>
            <a:t>User-Friendly App:</a:t>
          </a:r>
          <a:r>
            <a:rPr lang="en-US" sz="1900" b="0" i="0" kern="1200" baseline="0"/>
            <a:t> Simple interface with policy cards &amp; notification</a:t>
          </a:r>
          <a:endParaRPr lang="en-US" sz="1900" kern="1200"/>
        </a:p>
      </dsp:txBody>
      <dsp:txXfrm>
        <a:off x="562329" y="2436611"/>
        <a:ext cx="9470870" cy="4868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8F237-7C68-4C40-9779-F0A2DD3A81A1}">
      <dsp:nvSpPr>
        <dsp:cNvPr id="0" name=""/>
        <dsp:cNvSpPr/>
      </dsp:nvSpPr>
      <dsp:spPr>
        <a:xfrm>
          <a:off x="445396" y="0"/>
          <a:ext cx="5778000" cy="5778000"/>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F4BBF18-888E-4368-80FD-92E9D8961652}">
      <dsp:nvSpPr>
        <dsp:cNvPr id="0" name=""/>
        <dsp:cNvSpPr/>
      </dsp:nvSpPr>
      <dsp:spPr>
        <a:xfrm>
          <a:off x="994306" y="548910"/>
          <a:ext cx="2253420" cy="2253420"/>
        </a:xfrm>
        <a:prstGeom prst="round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 Individuals with multiple insurance policies.</a:t>
          </a:r>
        </a:p>
      </dsp:txBody>
      <dsp:txXfrm>
        <a:off x="1104309" y="658913"/>
        <a:ext cx="2033414" cy="2033414"/>
      </dsp:txXfrm>
    </dsp:sp>
    <dsp:sp modelId="{5A0D8A12-5161-4DC9-A26F-248B18B64176}">
      <dsp:nvSpPr>
        <dsp:cNvPr id="0" name=""/>
        <dsp:cNvSpPr/>
      </dsp:nvSpPr>
      <dsp:spPr>
        <a:xfrm>
          <a:off x="3421066" y="548910"/>
          <a:ext cx="2253420" cy="2253420"/>
        </a:xfrm>
        <a:prstGeom prst="roundRect">
          <a:avLst/>
        </a:prstGeom>
        <a:solidFill>
          <a:schemeClr val="accent5">
            <a:hueOff val="-3311292"/>
            <a:satOff val="13270"/>
            <a:lumOff val="2876"/>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 Small business owners.</a:t>
          </a:r>
        </a:p>
      </dsp:txBody>
      <dsp:txXfrm>
        <a:off x="3531069" y="658913"/>
        <a:ext cx="2033414" cy="2033414"/>
      </dsp:txXfrm>
    </dsp:sp>
    <dsp:sp modelId="{9FCEAA82-998C-49EB-985D-88E530283290}">
      <dsp:nvSpPr>
        <dsp:cNvPr id="0" name=""/>
        <dsp:cNvSpPr/>
      </dsp:nvSpPr>
      <dsp:spPr>
        <a:xfrm>
          <a:off x="994306" y="2975670"/>
          <a:ext cx="2253420" cy="2253420"/>
        </a:xfrm>
        <a:prstGeom prst="roundRect">
          <a:avLst/>
        </a:prstGeom>
        <a:solidFill>
          <a:schemeClr val="accent5">
            <a:hueOff val="-6622584"/>
            <a:satOff val="26541"/>
            <a:lumOff val="5752"/>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 Young professionals seeking clarity.</a:t>
          </a:r>
        </a:p>
      </dsp:txBody>
      <dsp:txXfrm>
        <a:off x="1104309" y="3085673"/>
        <a:ext cx="2033414" cy="2033414"/>
      </dsp:txXfrm>
    </dsp:sp>
    <dsp:sp modelId="{DBA66EFC-4D5C-4E84-8CBA-F01ECE026BDF}">
      <dsp:nvSpPr>
        <dsp:cNvPr id="0" name=""/>
        <dsp:cNvSpPr/>
      </dsp:nvSpPr>
      <dsp:spPr>
        <a:xfrm>
          <a:off x="3421066" y="2975670"/>
          <a:ext cx="2253420" cy="2253420"/>
        </a:xfrm>
        <a:prstGeom prst="roundRect">
          <a:avLst/>
        </a:prstGeom>
        <a:solidFill>
          <a:schemeClr val="accent5">
            <a:hueOff val="-9933876"/>
            <a:satOff val="39811"/>
            <a:lumOff val="8628"/>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 Digitally savvy users concerned about privacy.</a:t>
          </a:r>
        </a:p>
      </dsp:txBody>
      <dsp:txXfrm>
        <a:off x="3531069" y="3085673"/>
        <a:ext cx="2033414" cy="20334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2AE865-651B-43B2-ABF7-832572BEED9B}">
      <dsp:nvSpPr>
        <dsp:cNvPr id="0" name=""/>
        <dsp:cNvSpPr/>
      </dsp:nvSpPr>
      <dsp:spPr>
        <a:xfrm>
          <a:off x="0" y="2398"/>
          <a:ext cx="6668792" cy="12154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B12ABA-A29B-47AD-8AC9-48D3EE47F0B8}">
      <dsp:nvSpPr>
        <dsp:cNvPr id="0" name=""/>
        <dsp:cNvSpPr/>
      </dsp:nvSpPr>
      <dsp:spPr>
        <a:xfrm>
          <a:off x="367661" y="275865"/>
          <a:ext cx="668476" cy="6684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A4B093-B7E8-45B1-9679-A19B587EBE23}">
      <dsp:nvSpPr>
        <dsp:cNvPr id="0" name=""/>
        <dsp:cNvSpPr/>
      </dsp:nvSpPr>
      <dsp:spPr>
        <a:xfrm>
          <a:off x="1403800" y="2398"/>
          <a:ext cx="5264991" cy="1215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1" tIns="128631" rIns="128631" bIns="128631" numCol="1" spcCol="1270" anchor="ctr" anchorCtr="0">
          <a:noAutofit/>
        </a:bodyPr>
        <a:lstStyle/>
        <a:p>
          <a:pPr marL="0" lvl="0" indent="0" algn="l" defTabSz="977900">
            <a:lnSpc>
              <a:spcPct val="90000"/>
            </a:lnSpc>
            <a:spcBef>
              <a:spcPct val="0"/>
            </a:spcBef>
            <a:spcAft>
              <a:spcPct val="35000"/>
            </a:spcAft>
            <a:buNone/>
          </a:pPr>
          <a:r>
            <a:rPr lang="en-US" sz="2200" kern="1200"/>
            <a:t>• Simplified insurance management.</a:t>
          </a:r>
        </a:p>
      </dsp:txBody>
      <dsp:txXfrm>
        <a:off x="1403800" y="2398"/>
        <a:ext cx="5264991" cy="1215411"/>
      </dsp:txXfrm>
    </dsp:sp>
    <dsp:sp modelId="{EA83B23E-CFC2-4320-B188-F7DB68E6BAE5}">
      <dsp:nvSpPr>
        <dsp:cNvPr id="0" name=""/>
        <dsp:cNvSpPr/>
      </dsp:nvSpPr>
      <dsp:spPr>
        <a:xfrm>
          <a:off x="0" y="1521662"/>
          <a:ext cx="6668792" cy="12154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799E1-E3C4-4DC2-95F0-EF0564D7463A}">
      <dsp:nvSpPr>
        <dsp:cNvPr id="0" name=""/>
        <dsp:cNvSpPr/>
      </dsp:nvSpPr>
      <dsp:spPr>
        <a:xfrm>
          <a:off x="367661" y="1795129"/>
          <a:ext cx="668476" cy="6684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1E3846-DC1C-4886-AB39-DD865F0376C8}">
      <dsp:nvSpPr>
        <dsp:cNvPr id="0" name=""/>
        <dsp:cNvSpPr/>
      </dsp:nvSpPr>
      <dsp:spPr>
        <a:xfrm>
          <a:off x="1403800" y="1521662"/>
          <a:ext cx="5264991" cy="1215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1" tIns="128631" rIns="128631" bIns="128631" numCol="1" spcCol="1270" anchor="ctr" anchorCtr="0">
          <a:noAutofit/>
        </a:bodyPr>
        <a:lstStyle/>
        <a:p>
          <a:pPr marL="0" lvl="0" indent="0" algn="l" defTabSz="977900">
            <a:lnSpc>
              <a:spcPct val="90000"/>
            </a:lnSpc>
            <a:spcBef>
              <a:spcPct val="0"/>
            </a:spcBef>
            <a:spcAft>
              <a:spcPct val="35000"/>
            </a:spcAft>
            <a:buNone/>
          </a:pPr>
          <a:r>
            <a:rPr lang="en-US" sz="2200" kern="1200" dirty="0"/>
            <a:t>• Better policy awareness and reminders.</a:t>
          </a:r>
        </a:p>
      </dsp:txBody>
      <dsp:txXfrm>
        <a:off x="1403800" y="1521662"/>
        <a:ext cx="5264991" cy="1215411"/>
      </dsp:txXfrm>
    </dsp:sp>
    <dsp:sp modelId="{9B2618FA-047C-4609-B6B5-878D13CF5CBD}">
      <dsp:nvSpPr>
        <dsp:cNvPr id="0" name=""/>
        <dsp:cNvSpPr/>
      </dsp:nvSpPr>
      <dsp:spPr>
        <a:xfrm>
          <a:off x="0" y="3040926"/>
          <a:ext cx="6668792" cy="12154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E4E0FA-5146-47D9-BDE3-6212E1273960}">
      <dsp:nvSpPr>
        <dsp:cNvPr id="0" name=""/>
        <dsp:cNvSpPr/>
      </dsp:nvSpPr>
      <dsp:spPr>
        <a:xfrm>
          <a:off x="367661" y="3314393"/>
          <a:ext cx="668476" cy="6684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66B392-099F-437C-9216-969C2986CB64}">
      <dsp:nvSpPr>
        <dsp:cNvPr id="0" name=""/>
        <dsp:cNvSpPr/>
      </dsp:nvSpPr>
      <dsp:spPr>
        <a:xfrm>
          <a:off x="1403800" y="3040926"/>
          <a:ext cx="5264991" cy="1215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1" tIns="128631" rIns="128631" bIns="128631" numCol="1" spcCol="1270" anchor="ctr" anchorCtr="0">
          <a:noAutofit/>
        </a:bodyPr>
        <a:lstStyle/>
        <a:p>
          <a:pPr marL="0" lvl="0" indent="0" algn="l" defTabSz="977900">
            <a:lnSpc>
              <a:spcPct val="90000"/>
            </a:lnSpc>
            <a:spcBef>
              <a:spcPct val="0"/>
            </a:spcBef>
            <a:spcAft>
              <a:spcPct val="35000"/>
            </a:spcAft>
            <a:buNone/>
          </a:pPr>
          <a:r>
            <a:rPr lang="en-US" sz="2200" kern="1200"/>
            <a:t>• Reduced stress in claim situations.</a:t>
          </a:r>
        </a:p>
      </dsp:txBody>
      <dsp:txXfrm>
        <a:off x="1403800" y="3040926"/>
        <a:ext cx="5264991" cy="1215411"/>
      </dsp:txXfrm>
    </dsp:sp>
    <dsp:sp modelId="{85275F32-F563-4E06-B8E9-D6D04ED403B6}">
      <dsp:nvSpPr>
        <dsp:cNvPr id="0" name=""/>
        <dsp:cNvSpPr/>
      </dsp:nvSpPr>
      <dsp:spPr>
        <a:xfrm>
          <a:off x="0" y="4560190"/>
          <a:ext cx="6668792" cy="12154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1450A8-3CAC-4B84-99D9-A2ADCF0C4310}">
      <dsp:nvSpPr>
        <dsp:cNvPr id="0" name=""/>
        <dsp:cNvSpPr/>
      </dsp:nvSpPr>
      <dsp:spPr>
        <a:xfrm>
          <a:off x="367661" y="4833658"/>
          <a:ext cx="668476" cy="6684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CF0B91-097B-4211-BE36-19755BBB65EF}">
      <dsp:nvSpPr>
        <dsp:cNvPr id="0" name=""/>
        <dsp:cNvSpPr/>
      </dsp:nvSpPr>
      <dsp:spPr>
        <a:xfrm>
          <a:off x="1403800" y="4560190"/>
          <a:ext cx="5264991" cy="1215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1" tIns="128631" rIns="128631" bIns="128631" numCol="1" spcCol="1270" anchor="ctr" anchorCtr="0">
          <a:noAutofit/>
        </a:bodyPr>
        <a:lstStyle/>
        <a:p>
          <a:pPr marL="0" lvl="0" indent="0" algn="l" defTabSz="977900">
            <a:lnSpc>
              <a:spcPct val="90000"/>
            </a:lnSpc>
            <a:spcBef>
              <a:spcPct val="0"/>
            </a:spcBef>
            <a:spcAft>
              <a:spcPct val="35000"/>
            </a:spcAft>
            <a:buNone/>
          </a:pPr>
          <a:r>
            <a:rPr lang="en-US" sz="2200" kern="1200"/>
            <a:t>• Centralized, privacy-first platform.</a:t>
          </a:r>
        </a:p>
      </dsp:txBody>
      <dsp:txXfrm>
        <a:off x="1403800" y="4560190"/>
        <a:ext cx="5264991" cy="12154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72C28-DF12-49AC-8A1A-6115CEBAE748}">
      <dsp:nvSpPr>
        <dsp:cNvPr id="0" name=""/>
        <dsp:cNvSpPr/>
      </dsp:nvSpPr>
      <dsp:spPr>
        <a:xfrm>
          <a:off x="0" y="2398"/>
          <a:ext cx="6668792" cy="12154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911BF1-3724-4D79-B35E-AA03647E1773}">
      <dsp:nvSpPr>
        <dsp:cNvPr id="0" name=""/>
        <dsp:cNvSpPr/>
      </dsp:nvSpPr>
      <dsp:spPr>
        <a:xfrm>
          <a:off x="367661" y="275865"/>
          <a:ext cx="668476" cy="6684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E5200D-C59F-4EEE-8A74-586F49DC47F6}">
      <dsp:nvSpPr>
        <dsp:cNvPr id="0" name=""/>
        <dsp:cNvSpPr/>
      </dsp:nvSpPr>
      <dsp:spPr>
        <a:xfrm>
          <a:off x="1403800" y="2398"/>
          <a:ext cx="5264991" cy="1215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1" tIns="128631" rIns="128631" bIns="128631" numCol="1" spcCol="1270" anchor="ctr" anchorCtr="0">
          <a:noAutofit/>
        </a:bodyPr>
        <a:lstStyle/>
        <a:p>
          <a:pPr marL="0" lvl="0" indent="0" algn="l" defTabSz="977900">
            <a:lnSpc>
              <a:spcPct val="90000"/>
            </a:lnSpc>
            <a:spcBef>
              <a:spcPct val="0"/>
            </a:spcBef>
            <a:spcAft>
              <a:spcPct val="35000"/>
            </a:spcAft>
            <a:buNone/>
          </a:pPr>
          <a:r>
            <a:rPr lang="en-US" sz="2200" kern="1200"/>
            <a:t>• Relies on manual entry (improved later with OCR).</a:t>
          </a:r>
        </a:p>
      </dsp:txBody>
      <dsp:txXfrm>
        <a:off x="1403800" y="2398"/>
        <a:ext cx="5264991" cy="1215411"/>
      </dsp:txXfrm>
    </dsp:sp>
    <dsp:sp modelId="{72A4F5BB-0D53-4DA1-B74A-DAF13E620D0E}">
      <dsp:nvSpPr>
        <dsp:cNvPr id="0" name=""/>
        <dsp:cNvSpPr/>
      </dsp:nvSpPr>
      <dsp:spPr>
        <a:xfrm>
          <a:off x="0" y="1521662"/>
          <a:ext cx="6668792" cy="12154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86B743-7726-44C0-935F-20C9D41AFE4D}">
      <dsp:nvSpPr>
        <dsp:cNvPr id="0" name=""/>
        <dsp:cNvSpPr/>
      </dsp:nvSpPr>
      <dsp:spPr>
        <a:xfrm>
          <a:off x="367661" y="1795129"/>
          <a:ext cx="668476" cy="6684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F194BD-C98D-45B6-8EA9-51985ADF1D6F}">
      <dsp:nvSpPr>
        <dsp:cNvPr id="0" name=""/>
        <dsp:cNvSpPr/>
      </dsp:nvSpPr>
      <dsp:spPr>
        <a:xfrm>
          <a:off x="1403800" y="1521662"/>
          <a:ext cx="5264991" cy="1215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1" tIns="128631" rIns="128631" bIns="128631" numCol="1" spcCol="1270" anchor="ctr" anchorCtr="0">
          <a:noAutofit/>
        </a:bodyPr>
        <a:lstStyle/>
        <a:p>
          <a:pPr marL="0" lvl="0" indent="0" algn="l" defTabSz="977900">
            <a:lnSpc>
              <a:spcPct val="90000"/>
            </a:lnSpc>
            <a:spcBef>
              <a:spcPct val="0"/>
            </a:spcBef>
            <a:spcAft>
              <a:spcPct val="35000"/>
            </a:spcAft>
            <a:buNone/>
          </a:pPr>
          <a:r>
            <a:rPr lang="en-US" sz="2200" kern="1200"/>
            <a:t>• Only </a:t>
          </a:r>
          <a:r>
            <a:rPr lang="en-US" sz="2200" kern="1200" dirty="0"/>
            <a:t>provides generic claim guidance.</a:t>
          </a:r>
        </a:p>
      </dsp:txBody>
      <dsp:txXfrm>
        <a:off x="1403800" y="1521662"/>
        <a:ext cx="5264991" cy="1215411"/>
      </dsp:txXfrm>
    </dsp:sp>
    <dsp:sp modelId="{E28A5508-3B30-456F-87AE-45D9502981D9}">
      <dsp:nvSpPr>
        <dsp:cNvPr id="0" name=""/>
        <dsp:cNvSpPr/>
      </dsp:nvSpPr>
      <dsp:spPr>
        <a:xfrm>
          <a:off x="0" y="3040926"/>
          <a:ext cx="6668792" cy="12154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AADD07-1047-47C9-8636-3A41A15CD9A1}">
      <dsp:nvSpPr>
        <dsp:cNvPr id="0" name=""/>
        <dsp:cNvSpPr/>
      </dsp:nvSpPr>
      <dsp:spPr>
        <a:xfrm>
          <a:off x="367661" y="3314393"/>
          <a:ext cx="668476" cy="6684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E4D5F6-9B99-422D-A925-09818FC2FD4A}">
      <dsp:nvSpPr>
        <dsp:cNvPr id="0" name=""/>
        <dsp:cNvSpPr/>
      </dsp:nvSpPr>
      <dsp:spPr>
        <a:xfrm>
          <a:off x="1403800" y="3040926"/>
          <a:ext cx="5264991" cy="1215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1" tIns="128631" rIns="128631" bIns="128631" numCol="1" spcCol="1270" anchor="ctr" anchorCtr="0">
          <a:noAutofit/>
        </a:bodyPr>
        <a:lstStyle/>
        <a:p>
          <a:pPr marL="0" lvl="0" indent="0" algn="l" defTabSz="977900">
            <a:lnSpc>
              <a:spcPct val="90000"/>
            </a:lnSpc>
            <a:spcBef>
              <a:spcPct val="0"/>
            </a:spcBef>
            <a:spcAft>
              <a:spcPct val="35000"/>
            </a:spcAft>
            <a:buNone/>
          </a:pPr>
          <a:r>
            <a:rPr lang="en-US" sz="2200" kern="1200"/>
            <a:t>• No direct insurer integration in MVP.</a:t>
          </a:r>
        </a:p>
      </dsp:txBody>
      <dsp:txXfrm>
        <a:off x="1403800" y="3040926"/>
        <a:ext cx="5264991" cy="1215411"/>
      </dsp:txXfrm>
    </dsp:sp>
    <dsp:sp modelId="{83780FAF-3192-48CA-89D6-32F4AB5B1511}">
      <dsp:nvSpPr>
        <dsp:cNvPr id="0" name=""/>
        <dsp:cNvSpPr/>
      </dsp:nvSpPr>
      <dsp:spPr>
        <a:xfrm>
          <a:off x="0" y="4560190"/>
          <a:ext cx="6668792" cy="12154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A4386C-50F9-4F52-950E-E99D340CB759}">
      <dsp:nvSpPr>
        <dsp:cNvPr id="0" name=""/>
        <dsp:cNvSpPr/>
      </dsp:nvSpPr>
      <dsp:spPr>
        <a:xfrm>
          <a:off x="367661" y="4833658"/>
          <a:ext cx="668476" cy="6684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1D88D6-3C7C-4216-9B1C-3911DF592F90}">
      <dsp:nvSpPr>
        <dsp:cNvPr id="0" name=""/>
        <dsp:cNvSpPr/>
      </dsp:nvSpPr>
      <dsp:spPr>
        <a:xfrm>
          <a:off x="1403800" y="4560190"/>
          <a:ext cx="5264991" cy="1215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1" tIns="128631" rIns="128631" bIns="128631" numCol="1" spcCol="1270" anchor="ctr" anchorCtr="0">
          <a:noAutofit/>
        </a:bodyPr>
        <a:lstStyle/>
        <a:p>
          <a:pPr marL="0" lvl="0" indent="0" algn="l" defTabSz="977900">
            <a:lnSpc>
              <a:spcPct val="90000"/>
            </a:lnSpc>
            <a:spcBef>
              <a:spcPct val="0"/>
            </a:spcBef>
            <a:spcAft>
              <a:spcPct val="35000"/>
            </a:spcAft>
            <a:buNone/>
          </a:pPr>
          <a:r>
            <a:rPr lang="en-US" sz="2200" kern="1200"/>
            <a:t>• Dependent on user input accuracy.</a:t>
          </a:r>
        </a:p>
      </dsp:txBody>
      <dsp:txXfrm>
        <a:off x="1403800" y="4560190"/>
        <a:ext cx="5264991" cy="12154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327DA2-AC9C-403A-9A88-2AB201BE1D3A}">
      <dsp:nvSpPr>
        <dsp:cNvPr id="0" name=""/>
        <dsp:cNvSpPr/>
      </dsp:nvSpPr>
      <dsp:spPr>
        <a:xfrm>
          <a:off x="0" y="4739211"/>
          <a:ext cx="1667198" cy="1036823"/>
        </a:xfrm>
        <a:prstGeom prst="rect">
          <a:avLst/>
        </a:prstGeom>
        <a:solidFill>
          <a:schemeClr val="accent5">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18571" tIns="149352" rIns="118571" bIns="149352" numCol="1" spcCol="1270" anchor="ctr" anchorCtr="0">
          <a:noAutofit/>
        </a:bodyPr>
        <a:lstStyle/>
        <a:p>
          <a:pPr marL="0" lvl="0" indent="0" algn="ctr" defTabSz="933450">
            <a:lnSpc>
              <a:spcPct val="90000"/>
            </a:lnSpc>
            <a:spcBef>
              <a:spcPct val="0"/>
            </a:spcBef>
            <a:spcAft>
              <a:spcPct val="35000"/>
            </a:spcAft>
            <a:buNone/>
          </a:pPr>
          <a:r>
            <a:rPr lang="en-US" sz="2100" b="1" kern="1200"/>
            <a:t>Cloud:</a:t>
          </a:r>
          <a:endParaRPr lang="en-US" sz="2100" kern="1200"/>
        </a:p>
      </dsp:txBody>
      <dsp:txXfrm>
        <a:off x="0" y="4739211"/>
        <a:ext cx="1667198" cy="1036823"/>
      </dsp:txXfrm>
    </dsp:sp>
    <dsp:sp modelId="{0A1F9FE0-6D7A-48AA-94BF-A6CDEFE101F2}">
      <dsp:nvSpPr>
        <dsp:cNvPr id="0" name=""/>
        <dsp:cNvSpPr/>
      </dsp:nvSpPr>
      <dsp:spPr>
        <a:xfrm>
          <a:off x="1667197" y="4739211"/>
          <a:ext cx="5001594" cy="1036823"/>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456" tIns="177800" rIns="101456" bIns="177800" numCol="1" spcCol="1270" anchor="ctr" anchorCtr="0">
          <a:noAutofit/>
        </a:bodyPr>
        <a:lstStyle/>
        <a:p>
          <a:pPr marL="0" lvl="0" indent="0" algn="l" defTabSz="622300">
            <a:lnSpc>
              <a:spcPct val="90000"/>
            </a:lnSpc>
            <a:spcBef>
              <a:spcPct val="0"/>
            </a:spcBef>
            <a:spcAft>
              <a:spcPct val="35000"/>
            </a:spcAft>
            <a:buNone/>
          </a:pPr>
          <a:r>
            <a:rPr lang="en-US" sz="1400" kern="1200"/>
            <a:t>• Free-tier Neo4j + lightweight API hosting</a:t>
          </a:r>
        </a:p>
      </dsp:txBody>
      <dsp:txXfrm>
        <a:off x="1667197" y="4739211"/>
        <a:ext cx="5001594" cy="1036823"/>
      </dsp:txXfrm>
    </dsp:sp>
    <dsp:sp modelId="{38A6033D-669F-4BD4-B34E-77A4481609DB}">
      <dsp:nvSpPr>
        <dsp:cNvPr id="0" name=""/>
        <dsp:cNvSpPr/>
      </dsp:nvSpPr>
      <dsp:spPr>
        <a:xfrm rot="10800000">
          <a:off x="0" y="3160129"/>
          <a:ext cx="1667198" cy="1594634"/>
        </a:xfrm>
        <a:prstGeom prst="upArrowCallout">
          <a:avLst>
            <a:gd name="adj1" fmla="val 5000"/>
            <a:gd name="adj2" fmla="val 10000"/>
            <a:gd name="adj3" fmla="val 15000"/>
            <a:gd name="adj4" fmla="val 64977"/>
          </a:avLst>
        </a:prstGeom>
        <a:solidFill>
          <a:schemeClr val="accent5">
            <a:hueOff val="-3311292"/>
            <a:satOff val="13270"/>
            <a:lumOff val="2876"/>
            <a:alphaOff val="0"/>
          </a:schemeClr>
        </a:solidFill>
        <a:ln w="9525" cap="flat" cmpd="sng" algn="ctr">
          <a:solidFill>
            <a:schemeClr val="accent5">
              <a:hueOff val="-3311292"/>
              <a:satOff val="13270"/>
              <a:lumOff val="2876"/>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18571" tIns="149352" rIns="118571" bIns="149352" numCol="1" spcCol="1270" anchor="ctr" anchorCtr="0">
          <a:noAutofit/>
        </a:bodyPr>
        <a:lstStyle/>
        <a:p>
          <a:pPr marL="0" lvl="0" indent="0" algn="ctr" defTabSz="933450">
            <a:lnSpc>
              <a:spcPct val="90000"/>
            </a:lnSpc>
            <a:spcBef>
              <a:spcPct val="0"/>
            </a:spcBef>
            <a:spcAft>
              <a:spcPct val="35000"/>
            </a:spcAft>
            <a:buNone/>
          </a:pPr>
          <a:r>
            <a:rPr lang="en-US" sz="2100" b="1" kern="1200"/>
            <a:t>Hardware:</a:t>
          </a:r>
          <a:endParaRPr lang="en-US" sz="2100" kern="1200"/>
        </a:p>
      </dsp:txBody>
      <dsp:txXfrm rot="-10800000">
        <a:off x="0" y="3160129"/>
        <a:ext cx="1667198" cy="1036512"/>
      </dsp:txXfrm>
    </dsp:sp>
    <dsp:sp modelId="{D5148404-89B4-4A55-8359-0C4B64E1AC25}">
      <dsp:nvSpPr>
        <dsp:cNvPr id="0" name=""/>
        <dsp:cNvSpPr/>
      </dsp:nvSpPr>
      <dsp:spPr>
        <a:xfrm>
          <a:off x="1667197" y="3160129"/>
          <a:ext cx="5001594" cy="1036512"/>
        </a:xfrm>
        <a:prstGeom prst="rect">
          <a:avLst/>
        </a:prstGeom>
        <a:solidFill>
          <a:schemeClr val="accent5">
            <a:tint val="40000"/>
            <a:alpha val="90000"/>
            <a:hueOff val="-3580161"/>
            <a:satOff val="16084"/>
            <a:lumOff val="1106"/>
            <a:alphaOff val="0"/>
          </a:schemeClr>
        </a:solidFill>
        <a:ln w="9525" cap="flat" cmpd="sng" algn="ctr">
          <a:solidFill>
            <a:schemeClr val="accent5">
              <a:tint val="40000"/>
              <a:alpha val="90000"/>
              <a:hueOff val="-3580161"/>
              <a:satOff val="16084"/>
              <a:lumOff val="110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456" tIns="177800" rIns="101456" bIns="177800" numCol="1" spcCol="1270" anchor="ctr" anchorCtr="0">
          <a:noAutofit/>
        </a:bodyPr>
        <a:lstStyle/>
        <a:p>
          <a:pPr marL="0" lvl="0" indent="0" algn="l" defTabSz="622300">
            <a:lnSpc>
              <a:spcPct val="90000"/>
            </a:lnSpc>
            <a:spcBef>
              <a:spcPct val="0"/>
            </a:spcBef>
            <a:spcAft>
              <a:spcPct val="35000"/>
            </a:spcAft>
            <a:buNone/>
          </a:pPr>
          <a:r>
            <a:rPr lang="en-US" sz="1400" kern="1200"/>
            <a:t>• Laptop, Android/iOS test devices</a:t>
          </a:r>
        </a:p>
      </dsp:txBody>
      <dsp:txXfrm>
        <a:off x="1667197" y="3160129"/>
        <a:ext cx="5001594" cy="1036512"/>
      </dsp:txXfrm>
    </dsp:sp>
    <dsp:sp modelId="{4D8C9591-B8CF-4194-B8A6-BB5823C2AF6E}">
      <dsp:nvSpPr>
        <dsp:cNvPr id="0" name=""/>
        <dsp:cNvSpPr/>
      </dsp:nvSpPr>
      <dsp:spPr>
        <a:xfrm rot="10800000">
          <a:off x="0" y="1581046"/>
          <a:ext cx="1667198" cy="1594634"/>
        </a:xfrm>
        <a:prstGeom prst="upArrowCallout">
          <a:avLst>
            <a:gd name="adj1" fmla="val 5000"/>
            <a:gd name="adj2" fmla="val 10000"/>
            <a:gd name="adj3" fmla="val 15000"/>
            <a:gd name="adj4" fmla="val 64977"/>
          </a:avLst>
        </a:prstGeom>
        <a:solidFill>
          <a:schemeClr val="accent5">
            <a:hueOff val="-6622584"/>
            <a:satOff val="26541"/>
            <a:lumOff val="5752"/>
            <a:alphaOff val="0"/>
          </a:schemeClr>
        </a:solidFill>
        <a:ln w="9525" cap="flat" cmpd="sng" algn="ctr">
          <a:solidFill>
            <a:schemeClr val="accent5">
              <a:hueOff val="-6622584"/>
              <a:satOff val="26541"/>
              <a:lumOff val="5752"/>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18571" tIns="149352" rIns="118571" bIns="149352" numCol="1" spcCol="1270" anchor="ctr" anchorCtr="0">
          <a:noAutofit/>
        </a:bodyPr>
        <a:lstStyle/>
        <a:p>
          <a:pPr marL="0" lvl="0" indent="0" algn="ctr" defTabSz="933450">
            <a:lnSpc>
              <a:spcPct val="90000"/>
            </a:lnSpc>
            <a:spcBef>
              <a:spcPct val="0"/>
            </a:spcBef>
            <a:spcAft>
              <a:spcPct val="35000"/>
            </a:spcAft>
            <a:buNone/>
          </a:pPr>
          <a:r>
            <a:rPr lang="en-US" sz="2100" b="1" kern="1200"/>
            <a:t>Software:</a:t>
          </a:r>
          <a:endParaRPr lang="en-US" sz="2100" kern="1200"/>
        </a:p>
      </dsp:txBody>
      <dsp:txXfrm rot="-10800000">
        <a:off x="0" y="1581046"/>
        <a:ext cx="1667198" cy="1036512"/>
      </dsp:txXfrm>
    </dsp:sp>
    <dsp:sp modelId="{31707F81-171A-4814-B423-1882A8D1BBFA}">
      <dsp:nvSpPr>
        <dsp:cNvPr id="0" name=""/>
        <dsp:cNvSpPr/>
      </dsp:nvSpPr>
      <dsp:spPr>
        <a:xfrm>
          <a:off x="1667197" y="1581046"/>
          <a:ext cx="5001594" cy="1036512"/>
        </a:xfrm>
        <a:prstGeom prst="rect">
          <a:avLst/>
        </a:prstGeom>
        <a:solidFill>
          <a:schemeClr val="accent5">
            <a:tint val="40000"/>
            <a:alpha val="90000"/>
            <a:hueOff val="-7160321"/>
            <a:satOff val="32169"/>
            <a:lumOff val="2211"/>
            <a:alphaOff val="0"/>
          </a:schemeClr>
        </a:solidFill>
        <a:ln w="9525" cap="flat" cmpd="sng" algn="ctr">
          <a:solidFill>
            <a:schemeClr val="accent5">
              <a:tint val="40000"/>
              <a:alpha val="90000"/>
              <a:hueOff val="-7160321"/>
              <a:satOff val="32169"/>
              <a:lumOff val="221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456" tIns="177800" rIns="101456" bIns="177800" numCol="1" spcCol="1270" anchor="ctr" anchorCtr="0">
          <a:noAutofit/>
        </a:bodyPr>
        <a:lstStyle/>
        <a:p>
          <a:pPr marL="0" lvl="0" indent="0" algn="l" defTabSz="622300">
            <a:lnSpc>
              <a:spcPct val="90000"/>
            </a:lnSpc>
            <a:spcBef>
              <a:spcPct val="0"/>
            </a:spcBef>
            <a:spcAft>
              <a:spcPct val="35000"/>
            </a:spcAft>
            <a:buNone/>
          </a:pPr>
          <a:r>
            <a:rPr lang="en-US" sz="1400" kern="1200"/>
            <a:t>• React Native with Expo Go, Java Spring Boot</a:t>
          </a:r>
        </a:p>
        <a:p>
          <a:pPr marL="0" lvl="0" indent="0" algn="l" defTabSz="622300">
            <a:lnSpc>
              <a:spcPct val="90000"/>
            </a:lnSpc>
            <a:spcBef>
              <a:spcPct val="0"/>
            </a:spcBef>
            <a:spcAft>
              <a:spcPct val="35000"/>
            </a:spcAft>
            <a:buNone/>
          </a:pPr>
          <a:r>
            <a:rPr lang="en-US" sz="1400" kern="1200"/>
            <a:t>Python , Firebase Firestore, Neo4j , LangChain , Libraries for PDF/CSV export</a:t>
          </a:r>
        </a:p>
      </dsp:txBody>
      <dsp:txXfrm>
        <a:off x="1667197" y="1581046"/>
        <a:ext cx="5001594" cy="1036512"/>
      </dsp:txXfrm>
    </dsp:sp>
    <dsp:sp modelId="{A04C3085-5AA1-498A-827F-AA44BD626DC0}">
      <dsp:nvSpPr>
        <dsp:cNvPr id="0" name=""/>
        <dsp:cNvSpPr/>
      </dsp:nvSpPr>
      <dsp:spPr>
        <a:xfrm rot="10800000">
          <a:off x="0" y="1964"/>
          <a:ext cx="1667198" cy="1594634"/>
        </a:xfrm>
        <a:prstGeom prst="upArrowCallout">
          <a:avLst>
            <a:gd name="adj1" fmla="val 5000"/>
            <a:gd name="adj2" fmla="val 10000"/>
            <a:gd name="adj3" fmla="val 15000"/>
            <a:gd name="adj4" fmla="val 64977"/>
          </a:avLst>
        </a:prstGeom>
        <a:solidFill>
          <a:schemeClr val="accent5">
            <a:hueOff val="-9933876"/>
            <a:satOff val="39811"/>
            <a:lumOff val="8628"/>
            <a:alphaOff val="0"/>
          </a:schemeClr>
        </a:solidFill>
        <a:ln w="9525" cap="flat" cmpd="sng" algn="ctr">
          <a:solidFill>
            <a:schemeClr val="accent5">
              <a:hueOff val="-9933876"/>
              <a:satOff val="39811"/>
              <a:lumOff val="8628"/>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18571" tIns="149352" rIns="118571" bIns="149352" numCol="1" spcCol="1270" anchor="ctr" anchorCtr="0">
          <a:noAutofit/>
        </a:bodyPr>
        <a:lstStyle/>
        <a:p>
          <a:pPr marL="0" lvl="0" indent="0" algn="ctr" defTabSz="933450">
            <a:lnSpc>
              <a:spcPct val="90000"/>
            </a:lnSpc>
            <a:spcBef>
              <a:spcPct val="0"/>
            </a:spcBef>
            <a:spcAft>
              <a:spcPct val="35000"/>
            </a:spcAft>
            <a:buNone/>
          </a:pPr>
          <a:r>
            <a:rPr lang="en-US" sz="2100" b="1" kern="1200"/>
            <a:t>Human Resources:</a:t>
          </a:r>
          <a:endParaRPr lang="en-US" sz="2100" kern="1200"/>
        </a:p>
      </dsp:txBody>
      <dsp:txXfrm rot="-10800000">
        <a:off x="0" y="1964"/>
        <a:ext cx="1667198" cy="1036512"/>
      </dsp:txXfrm>
    </dsp:sp>
    <dsp:sp modelId="{D99F7A76-FF4A-407C-B3A0-837652BB5818}">
      <dsp:nvSpPr>
        <dsp:cNvPr id="0" name=""/>
        <dsp:cNvSpPr/>
      </dsp:nvSpPr>
      <dsp:spPr>
        <a:xfrm>
          <a:off x="1667197" y="1964"/>
          <a:ext cx="5001594" cy="1036512"/>
        </a:xfrm>
        <a:prstGeom prst="rect">
          <a:avLst/>
        </a:prstGeom>
        <a:solidFill>
          <a:schemeClr val="accent5">
            <a:tint val="40000"/>
            <a:alpha val="90000"/>
            <a:hueOff val="-10740482"/>
            <a:satOff val="48253"/>
            <a:lumOff val="3317"/>
            <a:alphaOff val="0"/>
          </a:schemeClr>
        </a:solidFill>
        <a:ln w="9525" cap="flat" cmpd="sng" algn="ctr">
          <a:solidFill>
            <a:schemeClr val="accent5">
              <a:tint val="40000"/>
              <a:alpha val="90000"/>
              <a:hueOff val="-10740482"/>
              <a:satOff val="48253"/>
              <a:lumOff val="331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456" tIns="177800" rIns="101456" bIns="177800" numCol="1" spcCol="1270" anchor="ctr" anchorCtr="0">
          <a:noAutofit/>
        </a:bodyPr>
        <a:lstStyle/>
        <a:p>
          <a:pPr marL="0" lvl="0" indent="0" algn="l" defTabSz="622300">
            <a:lnSpc>
              <a:spcPct val="90000"/>
            </a:lnSpc>
            <a:spcBef>
              <a:spcPct val="0"/>
            </a:spcBef>
            <a:spcAft>
              <a:spcPct val="35000"/>
            </a:spcAft>
            <a:buNone/>
          </a:pPr>
          <a:r>
            <a:rPr lang="en-US" sz="1400" kern="1200"/>
            <a:t>• Solo developer</a:t>
          </a:r>
        </a:p>
        <a:p>
          <a:pPr marL="0" lvl="0" indent="0" algn="l" defTabSz="622300">
            <a:lnSpc>
              <a:spcPct val="90000"/>
            </a:lnSpc>
            <a:spcBef>
              <a:spcPct val="0"/>
            </a:spcBef>
            <a:spcAft>
              <a:spcPct val="35000"/>
            </a:spcAft>
            <a:buNone/>
          </a:pPr>
          <a:r>
            <a:rPr lang="en-US" sz="1400" kern="1200"/>
            <a:t>• Optional UI/UX consultant</a:t>
          </a:r>
        </a:p>
      </dsp:txBody>
      <dsp:txXfrm>
        <a:off x="1667197" y="1964"/>
        <a:ext cx="5001594" cy="103651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8/30/2025</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8/30/2025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15</a:t>
            </a:fld>
            <a:endParaRPr lang="en-US" dirty="0"/>
          </a:p>
        </p:txBody>
      </p:sp>
    </p:spTree>
    <p:extLst>
      <p:ext uri="{BB962C8B-B14F-4D97-AF65-F5344CB8AC3E}">
        <p14:creationId xmlns:p14="http://schemas.microsoft.com/office/powerpoint/2010/main" val="547223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16</a:t>
            </a:fld>
            <a:endParaRPr lang="en-US" dirty="0"/>
          </a:p>
        </p:txBody>
      </p:sp>
    </p:spTree>
    <p:extLst>
      <p:ext uri="{BB962C8B-B14F-4D97-AF65-F5344CB8AC3E}">
        <p14:creationId xmlns:p14="http://schemas.microsoft.com/office/powerpoint/2010/main" val="271884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17</a:t>
            </a:fld>
            <a:endParaRPr lang="en-US" dirty="0"/>
          </a:p>
        </p:txBody>
      </p:sp>
    </p:spTree>
    <p:extLst>
      <p:ext uri="{BB962C8B-B14F-4D97-AF65-F5344CB8AC3E}">
        <p14:creationId xmlns:p14="http://schemas.microsoft.com/office/powerpoint/2010/main" val="3757332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3</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4</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3772922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6</a:t>
            </a:fld>
            <a:endParaRPr lang="en-US" dirty="0"/>
          </a:p>
        </p:txBody>
      </p:sp>
    </p:spTree>
    <p:extLst>
      <p:ext uri="{BB962C8B-B14F-4D97-AF65-F5344CB8AC3E}">
        <p14:creationId xmlns:p14="http://schemas.microsoft.com/office/powerpoint/2010/main" val="2734442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7</a:t>
            </a:fld>
            <a:endParaRPr lang="en-US" dirty="0"/>
          </a:p>
        </p:txBody>
      </p:sp>
    </p:spTree>
    <p:extLst>
      <p:ext uri="{BB962C8B-B14F-4D97-AF65-F5344CB8AC3E}">
        <p14:creationId xmlns:p14="http://schemas.microsoft.com/office/powerpoint/2010/main" val="623940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E54DB-24C6-4AF0-0694-8C48CD7AB3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B54348-E549-EEE7-71D9-B4C94FB6E4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98B13F-ACF6-E27A-3666-DFEDFC3C68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83BA948-186E-10D4-D3DE-B2113CEE599B}"/>
              </a:ext>
            </a:extLst>
          </p:cNvPr>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3512141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11</a:t>
            </a:fld>
            <a:endParaRPr lang="en-US" dirty="0"/>
          </a:p>
        </p:txBody>
      </p:sp>
    </p:spTree>
    <p:extLst>
      <p:ext uri="{BB962C8B-B14F-4D97-AF65-F5344CB8AC3E}">
        <p14:creationId xmlns:p14="http://schemas.microsoft.com/office/powerpoint/2010/main" val="3302879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12</a:t>
            </a:fld>
            <a:endParaRPr lang="en-US" dirty="0"/>
          </a:p>
        </p:txBody>
      </p:sp>
    </p:spTree>
    <p:extLst>
      <p:ext uri="{BB962C8B-B14F-4D97-AF65-F5344CB8AC3E}">
        <p14:creationId xmlns:p14="http://schemas.microsoft.com/office/powerpoint/2010/main" val="940918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1052376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303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9326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a:xfrm>
            <a:off x="3890507" y="395289"/>
            <a:ext cx="7733329" cy="1189806"/>
          </a:xfrm>
        </p:spPr>
        <p:txBody>
          <a:bodyPr lIns="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3890507" y="1997132"/>
            <a:ext cx="2765356" cy="4465579"/>
          </a:xfrm>
        </p:spPr>
        <p:txBody>
          <a:bodyPr lIns="0">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sp>
        <p:nvSpPr>
          <p:cNvPr id="8" name="Content Placeholder 3">
            <a:extLst>
              <a:ext uri="{FF2B5EF4-FFF2-40B4-BE49-F238E27FC236}">
                <a16:creationId xmlns:a16="http://schemas.microsoft.com/office/drawing/2014/main" id="{C8C1FBAB-005F-F0AD-1BEA-D659045F89F3}"/>
              </a:ext>
            </a:extLst>
          </p:cNvPr>
          <p:cNvSpPr>
            <a:spLocks noGrp="1"/>
          </p:cNvSpPr>
          <p:nvPr>
            <p:ph sz="half" idx="13" hasCustomPrompt="1"/>
          </p:nvPr>
        </p:nvSpPr>
        <p:spPr>
          <a:xfrm>
            <a:off x="6815634" y="1997132"/>
            <a:ext cx="4808202" cy="4232218"/>
          </a:xfrm>
        </p:spPr>
        <p:txBody>
          <a:bodyPr lIns="9144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40CF0BDF-4C70-3A21-D896-DAC13562A29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890509"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A735428F-DCEA-E8DB-1A53-7A9E8B6BD17C}"/>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76" name="Freeform 64">
              <a:extLst>
                <a:ext uri="{FF2B5EF4-FFF2-40B4-BE49-F238E27FC236}">
                  <a16:creationId xmlns:a16="http://schemas.microsoft.com/office/drawing/2014/main" id="{B08950FF-1512-B7DF-BED3-12DAB240CE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1">
              <a:extLst>
                <a:ext uri="{FF2B5EF4-FFF2-40B4-BE49-F238E27FC236}">
                  <a16:creationId xmlns:a16="http://schemas.microsoft.com/office/drawing/2014/main" id="{FED46019-50FE-56DC-07AE-3140B62D9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61">
              <a:extLst>
                <a:ext uri="{FF2B5EF4-FFF2-40B4-BE49-F238E27FC236}">
                  <a16:creationId xmlns:a16="http://schemas.microsoft.com/office/drawing/2014/main" id="{F8344F6F-7BFF-A0C1-6A5C-7C26859CEF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78">
              <a:extLst>
                <a:ext uri="{FF2B5EF4-FFF2-40B4-BE49-F238E27FC236}">
                  <a16:creationId xmlns:a16="http://schemas.microsoft.com/office/drawing/2014/main" id="{B351AD35-F328-430C-AC8C-9C2FCC751B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4">
              <a:extLst>
                <a:ext uri="{FF2B5EF4-FFF2-40B4-BE49-F238E27FC236}">
                  <a16:creationId xmlns:a16="http://schemas.microsoft.com/office/drawing/2014/main" id="{26C9E2DF-5528-DC17-0E3E-5CAB023139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7">
              <a:extLst>
                <a:ext uri="{FF2B5EF4-FFF2-40B4-BE49-F238E27FC236}">
                  <a16:creationId xmlns:a16="http://schemas.microsoft.com/office/drawing/2014/main" id="{C6D0E3D9-FDBB-F24B-58B3-5D64BA3A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0">
              <a:extLst>
                <a:ext uri="{FF2B5EF4-FFF2-40B4-BE49-F238E27FC236}">
                  <a16:creationId xmlns:a16="http://schemas.microsoft.com/office/drawing/2014/main" id="{7CEB91EF-B50A-86E9-6E90-5306CC452C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59">
              <a:extLst>
                <a:ext uri="{FF2B5EF4-FFF2-40B4-BE49-F238E27FC236}">
                  <a16:creationId xmlns:a16="http://schemas.microsoft.com/office/drawing/2014/main" id="{9F658E30-2295-292A-732D-35D6A2A3AB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2">
              <a:extLst>
                <a:ext uri="{FF2B5EF4-FFF2-40B4-BE49-F238E27FC236}">
                  <a16:creationId xmlns:a16="http://schemas.microsoft.com/office/drawing/2014/main" id="{46653527-5E94-B1BE-2530-38683A6E58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65">
              <a:extLst>
                <a:ext uri="{FF2B5EF4-FFF2-40B4-BE49-F238E27FC236}">
                  <a16:creationId xmlns:a16="http://schemas.microsoft.com/office/drawing/2014/main" id="{746ECD9D-C4C1-ABBF-B385-62CE709171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79">
              <a:extLst>
                <a:ext uri="{FF2B5EF4-FFF2-40B4-BE49-F238E27FC236}">
                  <a16:creationId xmlns:a16="http://schemas.microsoft.com/office/drawing/2014/main" id="{F12FD0B4-D775-8778-B4AB-281288125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82">
              <a:extLst>
                <a:ext uri="{FF2B5EF4-FFF2-40B4-BE49-F238E27FC236}">
                  <a16:creationId xmlns:a16="http://schemas.microsoft.com/office/drawing/2014/main" id="{9060E759-708B-81DA-7D61-A5E4FD15AF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85">
              <a:extLst>
                <a:ext uri="{FF2B5EF4-FFF2-40B4-BE49-F238E27FC236}">
                  <a16:creationId xmlns:a16="http://schemas.microsoft.com/office/drawing/2014/main" id="{C1BC18FF-D435-8372-8D36-F0A2E2FF12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88">
              <a:extLst>
                <a:ext uri="{FF2B5EF4-FFF2-40B4-BE49-F238E27FC236}">
                  <a16:creationId xmlns:a16="http://schemas.microsoft.com/office/drawing/2014/main" id="{D7BE903D-C298-1952-7991-8E31C2AF26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0" name="Group 89">
              <a:extLst>
                <a:ext uri="{FF2B5EF4-FFF2-40B4-BE49-F238E27FC236}">
                  <a16:creationId xmlns:a16="http://schemas.microsoft.com/office/drawing/2014/main" id="{B607DCA6-6024-D362-9330-8AFFBBB8A73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3B80B578-9153-AA37-CCF4-1C530CE74F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66">
                <a:extLst>
                  <a:ext uri="{FF2B5EF4-FFF2-40B4-BE49-F238E27FC236}">
                    <a16:creationId xmlns:a16="http://schemas.microsoft.com/office/drawing/2014/main" id="{70FF2BF6-5E2B-13B9-B292-51297D0F07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67">
                <a:extLst>
                  <a:ext uri="{FF2B5EF4-FFF2-40B4-BE49-F238E27FC236}">
                    <a16:creationId xmlns:a16="http://schemas.microsoft.com/office/drawing/2014/main" id="{10EEC0DE-2FA0-2991-F09B-FDB7F90BCF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80">
                <a:extLst>
                  <a:ext uri="{FF2B5EF4-FFF2-40B4-BE49-F238E27FC236}">
                    <a16:creationId xmlns:a16="http://schemas.microsoft.com/office/drawing/2014/main" id="{FD5727E7-2D7B-1745-2AFE-EE92B123D0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83">
                <a:extLst>
                  <a:ext uri="{FF2B5EF4-FFF2-40B4-BE49-F238E27FC236}">
                    <a16:creationId xmlns:a16="http://schemas.microsoft.com/office/drawing/2014/main" id="{7E599577-4F0E-E46B-8F38-5DE84B9EB3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86">
                <a:extLst>
                  <a:ext uri="{FF2B5EF4-FFF2-40B4-BE49-F238E27FC236}">
                    <a16:creationId xmlns:a16="http://schemas.microsoft.com/office/drawing/2014/main" id="{EBC3501F-ACA9-9716-54B2-308F761A35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89">
                <a:extLst>
                  <a:ext uri="{FF2B5EF4-FFF2-40B4-BE49-F238E27FC236}">
                    <a16:creationId xmlns:a16="http://schemas.microsoft.com/office/drawing/2014/main" id="{8F837063-D92B-EA3A-1299-475B6632C0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D1A340BC-A6D3-539D-CB1E-965CF9C5DE9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9" name="Freeform 64">
              <a:extLst>
                <a:ext uri="{FF2B5EF4-FFF2-40B4-BE49-F238E27FC236}">
                  <a16:creationId xmlns:a16="http://schemas.microsoft.com/office/drawing/2014/main" id="{7AC7CD44-8A4B-F8A7-C900-0DD35E0EB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81">
              <a:extLst>
                <a:ext uri="{FF2B5EF4-FFF2-40B4-BE49-F238E27FC236}">
                  <a16:creationId xmlns:a16="http://schemas.microsoft.com/office/drawing/2014/main" id="{11D7F6C7-DB52-EF70-52AC-898829F0A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61">
              <a:extLst>
                <a:ext uri="{FF2B5EF4-FFF2-40B4-BE49-F238E27FC236}">
                  <a16:creationId xmlns:a16="http://schemas.microsoft.com/office/drawing/2014/main" id="{198FB818-8D72-83A8-92A1-DBF959851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78">
              <a:extLst>
                <a:ext uri="{FF2B5EF4-FFF2-40B4-BE49-F238E27FC236}">
                  <a16:creationId xmlns:a16="http://schemas.microsoft.com/office/drawing/2014/main" id="{3D0C3C81-7CE0-2D78-D02F-F9DCF05011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84">
              <a:extLst>
                <a:ext uri="{FF2B5EF4-FFF2-40B4-BE49-F238E27FC236}">
                  <a16:creationId xmlns:a16="http://schemas.microsoft.com/office/drawing/2014/main" id="{0C7ED120-F30B-14AB-5B2F-B022C8668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87">
              <a:extLst>
                <a:ext uri="{FF2B5EF4-FFF2-40B4-BE49-F238E27FC236}">
                  <a16:creationId xmlns:a16="http://schemas.microsoft.com/office/drawing/2014/main" id="{60788874-2352-19A7-D664-0106854D90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Freeform 60">
              <a:extLst>
                <a:ext uri="{FF2B5EF4-FFF2-40B4-BE49-F238E27FC236}">
                  <a16:creationId xmlns:a16="http://schemas.microsoft.com/office/drawing/2014/main" id="{88B03378-17C4-9F0A-14DE-B0D14C3A5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6" name="Freeform 59">
              <a:extLst>
                <a:ext uri="{FF2B5EF4-FFF2-40B4-BE49-F238E27FC236}">
                  <a16:creationId xmlns:a16="http://schemas.microsoft.com/office/drawing/2014/main" id="{AF0D137B-1827-9F4C-03BB-6D7F26FF517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7" name="Freeform 62">
              <a:extLst>
                <a:ext uri="{FF2B5EF4-FFF2-40B4-BE49-F238E27FC236}">
                  <a16:creationId xmlns:a16="http://schemas.microsoft.com/office/drawing/2014/main" id="{F0D58801-920F-64E9-DD6A-9E41DB9CE1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Freeform 65">
              <a:extLst>
                <a:ext uri="{FF2B5EF4-FFF2-40B4-BE49-F238E27FC236}">
                  <a16:creationId xmlns:a16="http://schemas.microsoft.com/office/drawing/2014/main" id="{1196BF7F-0B7D-24CC-1BF8-28DE94B282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Freeform 79">
              <a:extLst>
                <a:ext uri="{FF2B5EF4-FFF2-40B4-BE49-F238E27FC236}">
                  <a16:creationId xmlns:a16="http://schemas.microsoft.com/office/drawing/2014/main" id="{0055D8F4-D194-4E40-FA91-94F7A1AEC8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82">
              <a:extLst>
                <a:ext uri="{FF2B5EF4-FFF2-40B4-BE49-F238E27FC236}">
                  <a16:creationId xmlns:a16="http://schemas.microsoft.com/office/drawing/2014/main" id="{CBF5427B-8B0F-8276-A243-4B27DA41C3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Freeform 85">
              <a:extLst>
                <a:ext uri="{FF2B5EF4-FFF2-40B4-BE49-F238E27FC236}">
                  <a16:creationId xmlns:a16="http://schemas.microsoft.com/office/drawing/2014/main" id="{200EE055-2A12-AA92-46E4-2FA8D7BA3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88">
              <a:extLst>
                <a:ext uri="{FF2B5EF4-FFF2-40B4-BE49-F238E27FC236}">
                  <a16:creationId xmlns:a16="http://schemas.microsoft.com/office/drawing/2014/main" id="{3C38B1EC-E4D2-BF06-976B-C14979A121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3" name="Group 112">
              <a:extLst>
                <a:ext uri="{FF2B5EF4-FFF2-40B4-BE49-F238E27FC236}">
                  <a16:creationId xmlns:a16="http://schemas.microsoft.com/office/drawing/2014/main" id="{5BCF6A29-31B0-2441-356B-86247D86DC1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4" name="Line 63">
                <a:extLst>
                  <a:ext uri="{FF2B5EF4-FFF2-40B4-BE49-F238E27FC236}">
                    <a16:creationId xmlns:a16="http://schemas.microsoft.com/office/drawing/2014/main" id="{6EB6905C-ACF6-9AF1-664F-5C0FED8A6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66">
                <a:extLst>
                  <a:ext uri="{FF2B5EF4-FFF2-40B4-BE49-F238E27FC236}">
                    <a16:creationId xmlns:a16="http://schemas.microsoft.com/office/drawing/2014/main" id="{0E262CE0-BAF1-8146-35BB-AC059F7292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67">
                <a:extLst>
                  <a:ext uri="{FF2B5EF4-FFF2-40B4-BE49-F238E27FC236}">
                    <a16:creationId xmlns:a16="http://schemas.microsoft.com/office/drawing/2014/main" id="{191EBC3F-760E-86C1-8B21-A117912C6C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80">
                <a:extLst>
                  <a:ext uri="{FF2B5EF4-FFF2-40B4-BE49-F238E27FC236}">
                    <a16:creationId xmlns:a16="http://schemas.microsoft.com/office/drawing/2014/main" id="{53EAD6B4-1599-2782-D593-2D6148973A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83">
                <a:extLst>
                  <a:ext uri="{FF2B5EF4-FFF2-40B4-BE49-F238E27FC236}">
                    <a16:creationId xmlns:a16="http://schemas.microsoft.com/office/drawing/2014/main" id="{809484DC-53A9-6DF0-B3E7-61C4BBC6D2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86">
                <a:extLst>
                  <a:ext uri="{FF2B5EF4-FFF2-40B4-BE49-F238E27FC236}">
                    <a16:creationId xmlns:a16="http://schemas.microsoft.com/office/drawing/2014/main" id="{631B2D90-841F-130E-48D8-D77FD39A80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89">
                <a:extLst>
                  <a:ext uri="{FF2B5EF4-FFF2-40B4-BE49-F238E27FC236}">
                    <a16:creationId xmlns:a16="http://schemas.microsoft.com/office/drawing/2014/main" id="{54CE9CB3-DC61-CF9B-41AF-A855A9A7F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 name="Date Placeholder 3">
            <a:extLst>
              <a:ext uri="{FF2B5EF4-FFF2-40B4-BE49-F238E27FC236}">
                <a16:creationId xmlns:a16="http://schemas.microsoft.com/office/drawing/2014/main" id="{51B2F52A-503B-3D02-DD9B-CD13E1192ED9}"/>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6" name="Footer Placeholder 6">
            <a:extLst>
              <a:ext uri="{FF2B5EF4-FFF2-40B4-BE49-F238E27FC236}">
                <a16:creationId xmlns:a16="http://schemas.microsoft.com/office/drawing/2014/main" id="{EA1EAF5E-FFB3-BD50-2D80-15B1A51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Slide Number Placeholder 5">
            <a:extLst>
              <a:ext uri="{FF2B5EF4-FFF2-40B4-BE49-F238E27FC236}">
                <a16:creationId xmlns:a16="http://schemas.microsoft.com/office/drawing/2014/main" id="{686D9679-CDB7-1A17-8236-8B08D90E83F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10611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4" name="Title 10">
            <a:extLst>
              <a:ext uri="{FF2B5EF4-FFF2-40B4-BE49-F238E27FC236}">
                <a16:creationId xmlns:a16="http://schemas.microsoft.com/office/drawing/2014/main" id="{4C136262-2D92-08CC-8364-8E00D9FE631A}"/>
              </a:ext>
            </a:extLst>
          </p:cNvPr>
          <p:cNvSpPr>
            <a:spLocks noGrp="1"/>
          </p:cNvSpPr>
          <p:nvPr>
            <p:ph type="title" hasCustomPrompt="1"/>
          </p:nvPr>
        </p:nvSpPr>
        <p:spPr>
          <a:xfrm>
            <a:off x="4313685" y="400049"/>
            <a:ext cx="7310152" cy="1185045"/>
          </a:xfrm>
        </p:spPr>
        <p:txBody>
          <a:bodyPr lIns="0">
            <a:normAutofit/>
          </a:bodyPr>
          <a:lstStyle>
            <a:lvl1pPr>
              <a:defRPr sz="3600"/>
            </a:lvl1pPr>
          </a:lstStyle>
          <a:p>
            <a:r>
              <a:rPr lang="en-US" dirty="0"/>
              <a:t>Click to add title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450810" y="430212"/>
            <a:ext cx="2989063" cy="59975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5" name="Content Placeholder 2">
            <a:extLst>
              <a:ext uri="{FF2B5EF4-FFF2-40B4-BE49-F238E27FC236}">
                <a16:creationId xmlns:a16="http://schemas.microsoft.com/office/drawing/2014/main" id="{8DF82769-951B-3DA0-5C05-D7354E00A372}"/>
              </a:ext>
            </a:extLst>
          </p:cNvPr>
          <p:cNvSpPr>
            <a:spLocks noGrp="1"/>
          </p:cNvSpPr>
          <p:nvPr>
            <p:ph idx="10" hasCustomPrompt="1"/>
          </p:nvPr>
        </p:nvSpPr>
        <p:spPr>
          <a:xfrm>
            <a:off x="4313685" y="1997132"/>
            <a:ext cx="7314440"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BE138E9-0025-C4F7-43CB-C242E93B3C5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431368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F3412D6E-AE2E-B8C7-3247-1E771842C84E}"/>
              </a:ext>
            </a:extLst>
          </p:cNvPr>
          <p:cNvSpPr>
            <a:spLocks noGrp="1"/>
          </p:cNvSpPr>
          <p:nvPr>
            <p:ph type="dt" sz="half" idx="2"/>
          </p:nvPr>
        </p:nvSpPr>
        <p:spPr>
          <a:xfrm>
            <a:off x="431368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FDA960C8-4CEC-FD5C-58B1-0A33E80158A5}"/>
              </a:ext>
            </a:extLst>
          </p:cNvPr>
          <p:cNvSpPr>
            <a:spLocks noGrp="1"/>
          </p:cNvSpPr>
          <p:nvPr>
            <p:ph type="ftr" sz="quarter" idx="3"/>
          </p:nvPr>
        </p:nvSpPr>
        <p:spPr>
          <a:xfrm>
            <a:off x="6161392" y="6356350"/>
            <a:ext cx="3614737" cy="460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46500073-CE8C-BD5A-D965-BBB31877FC0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50345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Table">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08188DE9-5A5D-940E-A9B9-5CFB3A7C1A19}"/>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5" name="Content Placeholder 2">
            <a:extLst>
              <a:ext uri="{FF2B5EF4-FFF2-40B4-BE49-F238E27FC236}">
                <a16:creationId xmlns:a16="http://schemas.microsoft.com/office/drawing/2014/main" id="{A134A48A-4B33-4D5B-B419-07841EB58903}"/>
              </a:ext>
            </a:extLst>
          </p:cNvPr>
          <p:cNvSpPr>
            <a:spLocks noGrp="1"/>
          </p:cNvSpPr>
          <p:nvPr>
            <p:ph idx="10" hasCustomPrompt="1"/>
          </p:nvPr>
        </p:nvSpPr>
        <p:spPr>
          <a:xfrm>
            <a:off x="568164" y="1997132"/>
            <a:ext cx="4105436"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D84167E6-4D04-7A2D-23CD-96BBAF8BB09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BC648438-1E2A-193E-BB18-7CBA2B4929F7}"/>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704BF0ED-9E99-363F-C319-90444F339F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A5F4DA9D-3116-000E-0A7B-D7B93F32481B}"/>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
        <p:nvSpPr>
          <p:cNvPr id="10" name="Table Placeholder 9">
            <a:extLst>
              <a:ext uri="{FF2B5EF4-FFF2-40B4-BE49-F238E27FC236}">
                <a16:creationId xmlns:a16="http://schemas.microsoft.com/office/drawing/2014/main" id="{98CFB27C-609E-49B0-CA37-A6CCB5E9DC5C}"/>
              </a:ext>
            </a:extLst>
          </p:cNvPr>
          <p:cNvSpPr>
            <a:spLocks noGrp="1"/>
          </p:cNvSpPr>
          <p:nvPr>
            <p:ph type="tbl" sz="quarter" idx="11" hasCustomPrompt="1"/>
          </p:nvPr>
        </p:nvSpPr>
        <p:spPr>
          <a:xfrm>
            <a:off x="4833938" y="1997075"/>
            <a:ext cx="6781268" cy="4232218"/>
          </a:xfrm>
        </p:spPr>
        <p:txBody>
          <a:bodyPr/>
          <a:lstStyle>
            <a:lvl1pPr>
              <a:defRPr/>
            </a:lvl1pPr>
          </a:lstStyle>
          <a:p>
            <a:r>
              <a:rPr lang="en-US" dirty="0"/>
              <a:t>Click to add table</a:t>
            </a:r>
          </a:p>
        </p:txBody>
      </p:sp>
    </p:spTree>
    <p:extLst>
      <p:ext uri="{BB962C8B-B14F-4D97-AF65-F5344CB8AC3E}">
        <p14:creationId xmlns:p14="http://schemas.microsoft.com/office/powerpoint/2010/main" val="38267402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120C2CE9-09D7-C315-9A26-E750905F8DE9}"/>
              </a:ext>
            </a:extLst>
          </p:cNvPr>
          <p:cNvSpPr>
            <a:spLocks noGrp="1"/>
          </p:cNvSpPr>
          <p:nvPr>
            <p:ph type="title" hasCustomPrompt="1"/>
          </p:nvPr>
        </p:nvSpPr>
        <p:spPr>
          <a:xfrm>
            <a:off x="3157636" y="400049"/>
            <a:ext cx="8467760" cy="1185045"/>
          </a:xfrm>
        </p:spPr>
        <p:txBody>
          <a:bodyPr lIns="0">
            <a:normAutofit/>
          </a:bodyPr>
          <a:lstStyle>
            <a:lvl1pPr>
              <a:defRPr sz="3600"/>
            </a:lvl1pPr>
          </a:lstStyle>
          <a:p>
            <a:r>
              <a:rPr lang="en-US" dirty="0"/>
              <a:t>Click to add title</a:t>
            </a:r>
          </a:p>
        </p:txBody>
      </p:sp>
      <p:sp>
        <p:nvSpPr>
          <p:cNvPr id="8" name="Content Placeholder 2">
            <a:extLst>
              <a:ext uri="{FF2B5EF4-FFF2-40B4-BE49-F238E27FC236}">
                <a16:creationId xmlns:a16="http://schemas.microsoft.com/office/drawing/2014/main" id="{BB5F0A77-8ECB-36B0-0483-E734AB12FD75}"/>
              </a:ext>
            </a:extLst>
          </p:cNvPr>
          <p:cNvSpPr>
            <a:spLocks noGrp="1"/>
          </p:cNvSpPr>
          <p:nvPr>
            <p:ph idx="11" hasCustomPrompt="1"/>
          </p:nvPr>
        </p:nvSpPr>
        <p:spPr>
          <a:xfrm>
            <a:off x="3157636" y="1997132"/>
            <a:ext cx="5597686" cy="4356056"/>
          </a:xfrm>
        </p:spPr>
        <p:txBody>
          <a:bodyPr lIns="0">
            <a:normAutofit/>
          </a:bodyPr>
          <a:lstStyle>
            <a:lvl1pPr marL="0" indent="0">
              <a:lnSpc>
                <a:spcPct val="130000"/>
              </a:lnSpc>
              <a:buNone/>
              <a:defRPr sz="1800"/>
            </a:lvl1pPr>
            <a:lvl2pPr marL="645750" indent="-285750">
              <a:lnSpc>
                <a:spcPct val="130000"/>
              </a:lnSpc>
              <a:buFont typeface="Arial" panose="020B0604020202020204" pitchFamily="34" charset="0"/>
              <a:buChar char="•"/>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Content Placeholder 2">
            <a:extLst>
              <a:ext uri="{FF2B5EF4-FFF2-40B4-BE49-F238E27FC236}">
                <a16:creationId xmlns:a16="http://schemas.microsoft.com/office/drawing/2014/main" id="{CB4063C8-82E1-0B52-0D41-B642726AD1E6}"/>
              </a:ext>
            </a:extLst>
          </p:cNvPr>
          <p:cNvSpPr>
            <a:spLocks noGrp="1"/>
          </p:cNvSpPr>
          <p:nvPr>
            <p:ph sz="half" idx="10" hasCustomPrompt="1"/>
          </p:nvPr>
        </p:nvSpPr>
        <p:spPr>
          <a:xfrm>
            <a:off x="8945821" y="1997134"/>
            <a:ext cx="2679575" cy="4356054"/>
          </a:xfrm>
        </p:spPr>
        <p:txBody>
          <a:bodyPr>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grpSp>
        <p:nvGrpSpPr>
          <p:cNvPr id="93" name="Group 92">
            <a:extLst>
              <a:ext uri="{FF2B5EF4-FFF2-40B4-BE49-F238E27FC236}">
                <a16:creationId xmlns:a16="http://schemas.microsoft.com/office/drawing/2014/main" id="{0374DF95-81A4-1CFF-D87E-1DBCA565C792}"/>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285095" y="457964"/>
            <a:ext cx="2211229" cy="2707415"/>
            <a:chOff x="9728105" y="457964"/>
            <a:chExt cx="2211229" cy="2707415"/>
          </a:xfrm>
        </p:grpSpPr>
        <p:grpSp>
          <p:nvGrpSpPr>
            <p:cNvPr id="94" name="Group 93">
              <a:extLst>
                <a:ext uri="{FF2B5EF4-FFF2-40B4-BE49-F238E27FC236}">
                  <a16:creationId xmlns:a16="http://schemas.microsoft.com/office/drawing/2014/main" id="{C15172FB-4F23-B7CE-4A45-A96A16F64CA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00" name="Group 99">
                <a:extLst>
                  <a:ext uri="{FF2B5EF4-FFF2-40B4-BE49-F238E27FC236}">
                    <a16:creationId xmlns:a16="http://schemas.microsoft.com/office/drawing/2014/main" id="{78A1988F-4EE5-01C8-E1E2-EE21A6AF800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04" name="Straight Connector 103">
                  <a:extLst>
                    <a:ext uri="{FF2B5EF4-FFF2-40B4-BE49-F238E27FC236}">
                      <a16:creationId xmlns:a16="http://schemas.microsoft.com/office/drawing/2014/main" id="{59707535-B3AB-7212-B069-A366ABAFE26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14A54E3-A9EA-3476-B996-946D455F356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6" name="Rectangle 30">
                  <a:extLst>
                    <a:ext uri="{FF2B5EF4-FFF2-40B4-BE49-F238E27FC236}">
                      <a16:creationId xmlns:a16="http://schemas.microsoft.com/office/drawing/2014/main" id="{8096AB25-3A2B-B9B7-A68E-1974E3ED8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30">
                  <a:extLst>
                    <a:ext uri="{FF2B5EF4-FFF2-40B4-BE49-F238E27FC236}">
                      <a16:creationId xmlns:a16="http://schemas.microsoft.com/office/drawing/2014/main" id="{2085403A-97EF-4203-C58B-E41070E516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 name="Group 100">
                <a:extLst>
                  <a:ext uri="{FF2B5EF4-FFF2-40B4-BE49-F238E27FC236}">
                    <a16:creationId xmlns:a16="http://schemas.microsoft.com/office/drawing/2014/main" id="{B2F8BD77-64E1-4FBD-81A4-E43A307C934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02" name="Freeform: Shape 101">
                  <a:extLst>
                    <a:ext uri="{FF2B5EF4-FFF2-40B4-BE49-F238E27FC236}">
                      <a16:creationId xmlns:a16="http://schemas.microsoft.com/office/drawing/2014/main" id="{323A0F3A-5730-3AFC-409F-6A67460C5A7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3" name="Freeform: Shape 102">
                  <a:extLst>
                    <a:ext uri="{FF2B5EF4-FFF2-40B4-BE49-F238E27FC236}">
                      <a16:creationId xmlns:a16="http://schemas.microsoft.com/office/drawing/2014/main" id="{70681FEE-64CB-7074-366C-42CED63713A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5" name="Group 94">
              <a:extLst>
                <a:ext uri="{FF2B5EF4-FFF2-40B4-BE49-F238E27FC236}">
                  <a16:creationId xmlns:a16="http://schemas.microsoft.com/office/drawing/2014/main" id="{08813273-0B3B-17D4-89E5-22B5D640785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96" name="Group 95">
                <a:extLst>
                  <a:ext uri="{FF2B5EF4-FFF2-40B4-BE49-F238E27FC236}">
                    <a16:creationId xmlns:a16="http://schemas.microsoft.com/office/drawing/2014/main" id="{8DEE50A8-DEB8-82E4-6939-22346B41BF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98" name="Freeform 68">
                  <a:extLst>
                    <a:ext uri="{FF2B5EF4-FFF2-40B4-BE49-F238E27FC236}">
                      <a16:creationId xmlns:a16="http://schemas.microsoft.com/office/drawing/2014/main" id="{7C268328-6EF0-F968-28D1-9F0E5B0177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9" name="Freeform 69">
                  <a:extLst>
                    <a:ext uri="{FF2B5EF4-FFF2-40B4-BE49-F238E27FC236}">
                      <a16:creationId xmlns:a16="http://schemas.microsoft.com/office/drawing/2014/main" id="{37BFDF79-1029-8C4B-621E-4A6C9DFB6D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7" name="Line 70">
                <a:extLst>
                  <a:ext uri="{FF2B5EF4-FFF2-40B4-BE49-F238E27FC236}">
                    <a16:creationId xmlns:a16="http://schemas.microsoft.com/office/drawing/2014/main" id="{20958208-D7CF-3479-7930-E3FB39DAA4D0}"/>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08" name="Group 107">
            <a:extLst>
              <a:ext uri="{FF2B5EF4-FFF2-40B4-BE49-F238E27FC236}">
                <a16:creationId xmlns:a16="http://schemas.microsoft.com/office/drawing/2014/main" id="{A5445BB5-50E8-C707-7C74-32796AC9867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flipV="1">
            <a:off x="268449" y="3721100"/>
            <a:ext cx="2211229" cy="2707415"/>
            <a:chOff x="9728105" y="457964"/>
            <a:chExt cx="2211229" cy="2707415"/>
          </a:xfrm>
        </p:grpSpPr>
        <p:grpSp>
          <p:nvGrpSpPr>
            <p:cNvPr id="109" name="Group 108">
              <a:extLst>
                <a:ext uri="{FF2B5EF4-FFF2-40B4-BE49-F238E27FC236}">
                  <a16:creationId xmlns:a16="http://schemas.microsoft.com/office/drawing/2014/main" id="{60348311-F256-5764-CF61-E4D36CE7B8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5" name="Group 114">
                <a:extLst>
                  <a:ext uri="{FF2B5EF4-FFF2-40B4-BE49-F238E27FC236}">
                    <a16:creationId xmlns:a16="http://schemas.microsoft.com/office/drawing/2014/main" id="{965C0C66-56A0-6241-4611-3A2493CC25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19" name="Straight Connector 118">
                  <a:extLst>
                    <a:ext uri="{FF2B5EF4-FFF2-40B4-BE49-F238E27FC236}">
                      <a16:creationId xmlns:a16="http://schemas.microsoft.com/office/drawing/2014/main" id="{EACD9C93-31AC-1752-5BBC-966E9B2DBF9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D9C47F5-E53F-7F26-B78D-C86305CF012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1" name="Rectangle 30">
                  <a:extLst>
                    <a:ext uri="{FF2B5EF4-FFF2-40B4-BE49-F238E27FC236}">
                      <a16:creationId xmlns:a16="http://schemas.microsoft.com/office/drawing/2014/main" id="{83DE65FD-926B-50A2-C5CD-C1ED2C6BFDB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30">
                  <a:extLst>
                    <a:ext uri="{FF2B5EF4-FFF2-40B4-BE49-F238E27FC236}">
                      <a16:creationId xmlns:a16="http://schemas.microsoft.com/office/drawing/2014/main" id="{B2D4F39F-E241-2969-4965-6940516FC55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6" name="Group 115">
                <a:extLst>
                  <a:ext uri="{FF2B5EF4-FFF2-40B4-BE49-F238E27FC236}">
                    <a16:creationId xmlns:a16="http://schemas.microsoft.com/office/drawing/2014/main" id="{38E667E2-23D6-06EC-B435-059EACC0489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7" name="Freeform: Shape 116">
                  <a:extLst>
                    <a:ext uri="{FF2B5EF4-FFF2-40B4-BE49-F238E27FC236}">
                      <a16:creationId xmlns:a16="http://schemas.microsoft.com/office/drawing/2014/main" id="{76B00091-7194-5945-8734-F08C954FA7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8" name="Freeform: Shape 117">
                  <a:extLst>
                    <a:ext uri="{FF2B5EF4-FFF2-40B4-BE49-F238E27FC236}">
                      <a16:creationId xmlns:a16="http://schemas.microsoft.com/office/drawing/2014/main" id="{BBC29BA4-16A3-1452-4146-20264C0146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10" name="Group 109">
              <a:extLst>
                <a:ext uri="{FF2B5EF4-FFF2-40B4-BE49-F238E27FC236}">
                  <a16:creationId xmlns:a16="http://schemas.microsoft.com/office/drawing/2014/main" id="{6DEF5151-E1C8-79DA-AA94-F406CE561B04}"/>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11" name="Group 110">
                <a:extLst>
                  <a:ext uri="{FF2B5EF4-FFF2-40B4-BE49-F238E27FC236}">
                    <a16:creationId xmlns:a16="http://schemas.microsoft.com/office/drawing/2014/main" id="{A63FFA48-1F7E-5963-4AAD-A6E2C1D4B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3" name="Freeform 68">
                  <a:extLst>
                    <a:ext uri="{FF2B5EF4-FFF2-40B4-BE49-F238E27FC236}">
                      <a16:creationId xmlns:a16="http://schemas.microsoft.com/office/drawing/2014/main" id="{9B0AC0F7-48CE-DBC4-877B-C36BD9A0E2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Freeform 69">
                  <a:extLst>
                    <a:ext uri="{FF2B5EF4-FFF2-40B4-BE49-F238E27FC236}">
                      <a16:creationId xmlns:a16="http://schemas.microsoft.com/office/drawing/2014/main" id="{9CE55AA7-08FE-768A-DFEA-13EE468895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2" name="Line 70">
                <a:extLst>
                  <a:ext uri="{FF2B5EF4-FFF2-40B4-BE49-F238E27FC236}">
                    <a16:creationId xmlns:a16="http://schemas.microsoft.com/office/drawing/2014/main" id="{EE9CD552-7569-2A39-A082-9790C85B6AA4}"/>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2" name="Straight Connector 1">
            <a:extLst>
              <a:ext uri="{FF2B5EF4-FFF2-40B4-BE49-F238E27FC236}">
                <a16:creationId xmlns:a16="http://schemas.microsoft.com/office/drawing/2014/main" id="{6F9AEDFC-F371-37C8-E0DA-7AAFA49CB82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157636"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0FD4A2EC-3D37-5ED6-3C9F-0CE19E6E5BD2}"/>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4" name="Footer Placeholder 6">
            <a:extLst>
              <a:ext uri="{FF2B5EF4-FFF2-40B4-BE49-F238E27FC236}">
                <a16:creationId xmlns:a16="http://schemas.microsoft.com/office/drawing/2014/main" id="{F4A13167-ABFC-A428-5DDD-7F6BAA8E9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FCEF8E96-D06F-D077-7044-401B18EE50E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8641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15290885-2BB2-6DEC-1F8F-AA5FF9F3F3B0}"/>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C06F9AAF-6332-F1FC-4AAC-EF9A6B867C25}"/>
              </a:ext>
            </a:extLst>
          </p:cNvPr>
          <p:cNvSpPr>
            <a:spLocks noGrp="1"/>
          </p:cNvSpPr>
          <p:nvPr>
            <p:ph type="tbl" sz="quarter" idx="10" hasCustomPrompt="1"/>
          </p:nvPr>
        </p:nvSpPr>
        <p:spPr>
          <a:xfrm>
            <a:off x="568324" y="2082801"/>
            <a:ext cx="11055511" cy="3856094"/>
          </a:xfrm>
        </p:spPr>
        <p:txBody>
          <a:bodyPr/>
          <a:lstStyle>
            <a:lvl1pPr>
              <a:defRPr/>
            </a:lvl1pPr>
          </a:lstStyle>
          <a:p>
            <a:r>
              <a:rPr lang="en-US" dirty="0"/>
              <a:t>Click to add table</a:t>
            </a:r>
          </a:p>
        </p:txBody>
      </p:sp>
      <p:cxnSp>
        <p:nvCxnSpPr>
          <p:cNvPr id="2" name="Straight Connector 1">
            <a:extLst>
              <a:ext uri="{FF2B5EF4-FFF2-40B4-BE49-F238E27FC236}">
                <a16:creationId xmlns:a16="http://schemas.microsoft.com/office/drawing/2014/main" id="{09F8C9F9-EE8B-8F0D-2DF6-5E4D272BD01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5A24BD84-5B1C-458E-6F04-4D0EB689EFAC}"/>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5" name="Footer Placeholder 6">
            <a:extLst>
              <a:ext uri="{FF2B5EF4-FFF2-40B4-BE49-F238E27FC236}">
                <a16:creationId xmlns:a16="http://schemas.microsoft.com/office/drawing/2014/main" id="{379A34A7-6D50-3F63-9153-F866AF62D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D424B4E-13D0-A782-7ECD-A34870A98410}"/>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990280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1189466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8/30/2025</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 id="2147483672" r:id="rId22"/>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hyperlink" Target="https://neo4j.com/docs" TargetMode="External"/><Relationship Id="rId7" Type="http://schemas.openxmlformats.org/officeDocument/2006/relationships/image" Target="../media/image53.svg"/><Relationship Id="rId2" Type="http://schemas.openxmlformats.org/officeDocument/2006/relationships/notesSlide" Target="../notesSlides/notesSlide11.xml"/><Relationship Id="rId1" Type="http://schemas.openxmlformats.org/officeDocument/2006/relationships/slideLayout" Target="../slideLayouts/slideLayout20.xml"/><Relationship Id="rId6" Type="http://schemas.openxmlformats.org/officeDocument/2006/relationships/image" Target="../media/image52.png"/><Relationship Id="rId5" Type="http://schemas.openxmlformats.org/officeDocument/2006/relationships/hyperlink" Target="https://github.com/tesseract-ocr/tesseract?utm_source=chatgpt.com" TargetMode="External"/><Relationship Id="rId4" Type="http://schemas.openxmlformats.org/officeDocument/2006/relationships/hyperlink" Target="https://reactnative.dev/docs?utm_source=chatgpt.co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3.sv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4FA5453C-611A-6AE0-E9F6-ED7FF8F69C32}"/>
              </a:ext>
            </a:extLst>
          </p:cNvPr>
          <p:cNvSpPr txBox="1"/>
          <p:nvPr/>
        </p:nvSpPr>
        <p:spPr>
          <a:xfrm>
            <a:off x="1860885" y="251889"/>
            <a:ext cx="10058643" cy="1846659"/>
          </a:xfrm>
          <a:prstGeom prst="rect">
            <a:avLst/>
          </a:prstGeom>
        </p:spPr>
        <p:txBody>
          <a:bodyPr wrap="square" lIns="0" tIns="0" rIns="0" bIns="0" rtlCol="0" anchor="t">
            <a:spAutoFit/>
          </a:bodyPr>
          <a:lstStyle/>
          <a:p>
            <a:pPr algn="ctr"/>
            <a:r>
              <a:rPr lang="en-US" sz="6000" dirty="0">
                <a:latin typeface="Times New Roman Bold" panose="02020803070505020304" pitchFamily="18" charset="0"/>
                <a:ea typeface="チェックポイント"/>
                <a:cs typeface="Times New Roman Bold" panose="02020803070505020304" pitchFamily="18" charset="0"/>
                <a:sym typeface="チェックポイント"/>
              </a:rPr>
              <a:t> </a:t>
            </a:r>
            <a:r>
              <a:rPr lang="en-US" sz="6000" dirty="0" err="1">
                <a:latin typeface="Times New Roman Bold" panose="02020803070505020304" pitchFamily="18" charset="0"/>
                <a:ea typeface="チェックポイント"/>
                <a:cs typeface="Times New Roman Bold" panose="02020803070505020304" pitchFamily="18" charset="0"/>
                <a:sym typeface="チェックポイント"/>
              </a:rPr>
              <a:t>CoverSure</a:t>
            </a:r>
            <a:r>
              <a:rPr lang="en-US" sz="6000" dirty="0">
                <a:latin typeface="Times New Roman Bold" panose="02020803070505020304" pitchFamily="18" charset="0"/>
                <a:ea typeface="チェックポイント"/>
                <a:cs typeface="Times New Roman Bold" panose="02020803070505020304" pitchFamily="18" charset="0"/>
                <a:sym typeface="チェックポイント"/>
              </a:rPr>
              <a:t> </a:t>
            </a:r>
          </a:p>
          <a:p>
            <a:pPr algn="ctr"/>
            <a:r>
              <a:rPr lang="en-US" sz="6000" dirty="0">
                <a:latin typeface="Times New Roman Bold" panose="02020803070505020304" pitchFamily="18" charset="0"/>
                <a:ea typeface="チェックポイント"/>
                <a:cs typeface="Times New Roman Bold" panose="02020803070505020304" pitchFamily="18" charset="0"/>
                <a:sym typeface="チェックポイント"/>
              </a:rPr>
              <a:t>Mobile Application</a:t>
            </a:r>
          </a:p>
        </p:txBody>
      </p:sp>
      <p:sp>
        <p:nvSpPr>
          <p:cNvPr id="6" name="TextBox 16">
            <a:extLst>
              <a:ext uri="{FF2B5EF4-FFF2-40B4-BE49-F238E27FC236}">
                <a16:creationId xmlns:a16="http://schemas.microsoft.com/office/drawing/2014/main" id="{FFAC5E49-684A-9456-017D-86F9940EA0FB}"/>
              </a:ext>
            </a:extLst>
          </p:cNvPr>
          <p:cNvSpPr txBox="1"/>
          <p:nvPr/>
        </p:nvSpPr>
        <p:spPr>
          <a:xfrm>
            <a:off x="1860885" y="2961640"/>
            <a:ext cx="10400109" cy="1945020"/>
          </a:xfrm>
          <a:prstGeom prst="rect">
            <a:avLst/>
          </a:prstGeom>
        </p:spPr>
        <p:txBody>
          <a:bodyPr lIns="0" tIns="0" rIns="0" bIns="0" rtlCol="0" anchor="t">
            <a:spAutoFit/>
          </a:bodyPr>
          <a:lstStyle/>
          <a:p>
            <a:pPr algn="ctr">
              <a:lnSpc>
                <a:spcPts val="5179"/>
              </a:lnSpc>
              <a:spcBef>
                <a:spcPct val="0"/>
              </a:spcBef>
            </a:pPr>
            <a:r>
              <a:rPr lang="en-US" sz="3200" b="1" u="sng" dirty="0">
                <a:latin typeface="Times New Roman Bold"/>
                <a:ea typeface="Times New Roman Bold"/>
                <a:cs typeface="Times New Roman Bold"/>
                <a:sym typeface="Times New Roman Bold"/>
              </a:rPr>
              <a:t>A Mobile App for Simplifying Insurance in </a:t>
            </a:r>
          </a:p>
          <a:p>
            <a:pPr algn="ctr">
              <a:lnSpc>
                <a:spcPts val="5179"/>
              </a:lnSpc>
              <a:spcBef>
                <a:spcPct val="0"/>
              </a:spcBef>
            </a:pPr>
            <a:r>
              <a:rPr lang="en-US" sz="3200" b="1" u="sng" dirty="0">
                <a:latin typeface="Times New Roman Bold"/>
                <a:ea typeface="Times New Roman Bold"/>
                <a:cs typeface="Times New Roman Bold"/>
                <a:sym typeface="Times New Roman Bold"/>
              </a:rPr>
              <a:t>Sri Lanka</a:t>
            </a:r>
          </a:p>
          <a:p>
            <a:pPr algn="ctr">
              <a:lnSpc>
                <a:spcPts val="5179"/>
              </a:lnSpc>
              <a:spcBef>
                <a:spcPct val="0"/>
              </a:spcBef>
            </a:pPr>
            <a:endParaRPr lang="en-US" sz="3699" b="1" u="sng" dirty="0">
              <a:solidFill>
                <a:srgbClr val="FFFFFF"/>
              </a:solidFill>
              <a:latin typeface="Times New Roman Bold"/>
              <a:ea typeface="Times New Roman Bold"/>
              <a:cs typeface="Times New Roman Bold"/>
              <a:sym typeface="Times New Roman Bold"/>
            </a:endParaRPr>
          </a:p>
        </p:txBody>
      </p:sp>
      <p:sp>
        <p:nvSpPr>
          <p:cNvPr id="7" name="Freeform 10">
            <a:extLst>
              <a:ext uri="{FF2B5EF4-FFF2-40B4-BE49-F238E27FC236}">
                <a16:creationId xmlns:a16="http://schemas.microsoft.com/office/drawing/2014/main" id="{56BE9B7C-4717-0E5E-F4FD-8569B798D868}"/>
              </a:ext>
            </a:extLst>
          </p:cNvPr>
          <p:cNvSpPr/>
          <p:nvPr/>
        </p:nvSpPr>
        <p:spPr>
          <a:xfrm>
            <a:off x="272472" y="2598820"/>
            <a:ext cx="3086759" cy="6213360"/>
          </a:xfrm>
          <a:custGeom>
            <a:avLst/>
            <a:gdLst/>
            <a:ahLst/>
            <a:cxnLst/>
            <a:rect l="l" t="t" r="r" b="b"/>
            <a:pathLst>
              <a:path w="5139384" h="10354070">
                <a:moveTo>
                  <a:pt x="0" y="0"/>
                </a:moveTo>
                <a:lnTo>
                  <a:pt x="5139384" y="0"/>
                </a:lnTo>
                <a:lnTo>
                  <a:pt x="5139384" y="10354070"/>
                </a:lnTo>
                <a:lnTo>
                  <a:pt x="0" y="103540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1" name="TextBox 10">
            <a:extLst>
              <a:ext uri="{FF2B5EF4-FFF2-40B4-BE49-F238E27FC236}">
                <a16:creationId xmlns:a16="http://schemas.microsoft.com/office/drawing/2014/main" id="{2CF2B614-12E8-BD00-3CF7-24F3F280E32B}"/>
              </a:ext>
            </a:extLst>
          </p:cNvPr>
          <p:cNvSpPr txBox="1"/>
          <p:nvPr/>
        </p:nvSpPr>
        <p:spPr>
          <a:xfrm>
            <a:off x="8750461" y="5547272"/>
            <a:ext cx="3946967" cy="707886"/>
          </a:xfrm>
          <a:prstGeom prst="rect">
            <a:avLst/>
          </a:prstGeom>
          <a:noFill/>
          <a:ln>
            <a:noFill/>
          </a:ln>
        </p:spPr>
        <p:txBody>
          <a:bodyPr wrap="square" rtlCol="0">
            <a:spAutoFit/>
          </a:bodyPr>
          <a:lstStyle/>
          <a:p>
            <a:r>
              <a:rPr lang="en-US" sz="2000" dirty="0">
                <a:latin typeface="Times New Roman" panose="02020603050405020304" pitchFamily="18" charset="0"/>
                <a:cs typeface="Times New Roman" panose="02020603050405020304" pitchFamily="18" charset="0"/>
              </a:rPr>
              <a:t>Name : </a:t>
            </a:r>
            <a:r>
              <a:rPr lang="en-US" sz="2000" dirty="0" err="1">
                <a:latin typeface="Times New Roman" panose="02020603050405020304" pitchFamily="18" charset="0"/>
                <a:cs typeface="Times New Roman" panose="02020603050405020304" pitchFamily="18" charset="0"/>
              </a:rPr>
              <a:t>I.P.S.Lakshan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Reg No : 323547804</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02E289-F615-EEE9-3B94-CCA965700ADB}"/>
              </a:ext>
            </a:extLst>
          </p:cNvPr>
          <p:cNvSpPr>
            <a:spLocks noGrp="1"/>
          </p:cNvSpPr>
          <p:nvPr>
            <p:ph type="title"/>
          </p:nvPr>
        </p:nvSpPr>
        <p:spPr>
          <a:xfrm>
            <a:off x="575348" y="845200"/>
            <a:ext cx="3581995" cy="4689475"/>
          </a:xfrm>
        </p:spPr>
        <p:txBody>
          <a:bodyPr vert="horz" lIns="91440" tIns="45720" rIns="91440" bIns="45720" rtlCol="0" anchor="t" anchorCtr="0">
            <a:normAutofit/>
          </a:bodyPr>
          <a:lstStyle/>
          <a:p>
            <a:r>
              <a:rPr lang="en-US" sz="3200" b="1" kern="1200" cap="none" spc="0" baseline="0" dirty="0">
                <a:solidFill>
                  <a:schemeClr val="tx1"/>
                </a:solidFill>
                <a:latin typeface="+mj-lt"/>
                <a:ea typeface="+mj-ea"/>
                <a:cs typeface="+mj-cs"/>
              </a:rPr>
              <a:t>Target Audience</a:t>
            </a:r>
          </a:p>
        </p:txBody>
      </p:sp>
      <p:cxnSp>
        <p:nvCxnSpPr>
          <p:cNvPr id="9" name="Straight Connector 8">
            <a:extLst>
              <a:ext uri="{FF2B5EF4-FFF2-40B4-BE49-F238E27FC236}">
                <a16:creationId xmlns:a16="http://schemas.microsoft.com/office/drawing/2014/main" id="{9B4757C4-228A-47E5-94C8-058312AB27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23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0" name="TextBox 4">
            <a:extLst>
              <a:ext uri="{FF2B5EF4-FFF2-40B4-BE49-F238E27FC236}">
                <a16:creationId xmlns:a16="http://schemas.microsoft.com/office/drawing/2014/main" id="{D8EAD188-3B69-65A2-4D88-C266A76B83D3}"/>
              </a:ext>
            </a:extLst>
          </p:cNvPr>
          <p:cNvGraphicFramePr/>
          <p:nvPr>
            <p:extLst>
              <p:ext uri="{D42A27DB-BD31-4B8C-83A1-F6EECF244321}">
                <p14:modId xmlns:p14="http://schemas.microsoft.com/office/powerpoint/2010/main" val="4000781669"/>
              </p:ext>
            </p:extLst>
          </p:nvPr>
        </p:nvGraphicFramePr>
        <p:xfrm>
          <a:off x="4982215" y="537330"/>
          <a:ext cx="6668792"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5787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D25A52-EB72-8381-9004-15EFA08A1549}"/>
              </a:ext>
            </a:extLst>
          </p:cNvPr>
          <p:cNvSpPr>
            <a:spLocks noGrp="1"/>
          </p:cNvSpPr>
          <p:nvPr>
            <p:ph type="title"/>
          </p:nvPr>
        </p:nvSpPr>
        <p:spPr>
          <a:xfrm>
            <a:off x="540993" y="1081592"/>
            <a:ext cx="4303355" cy="4689475"/>
          </a:xfrm>
        </p:spPr>
        <p:txBody>
          <a:bodyPr vert="horz" lIns="91440" tIns="45720" rIns="91440" bIns="45720" rtlCol="0" anchor="t" anchorCtr="0">
            <a:normAutofit/>
          </a:bodyPr>
          <a:lstStyle/>
          <a:p>
            <a:r>
              <a:rPr lang="en-US" sz="3200" b="1" kern="1200" cap="none" spc="0" baseline="0" dirty="0">
                <a:solidFill>
                  <a:schemeClr val="tx1"/>
                </a:solidFill>
                <a:latin typeface="+mj-lt"/>
                <a:ea typeface="+mj-ea"/>
                <a:cs typeface="+mj-cs"/>
              </a:rPr>
              <a:t>Expected Outcomes</a:t>
            </a:r>
          </a:p>
        </p:txBody>
      </p:sp>
      <p:cxnSp>
        <p:nvCxnSpPr>
          <p:cNvPr id="18" name="Straight Connector 17">
            <a:extLst>
              <a:ext uri="{FF2B5EF4-FFF2-40B4-BE49-F238E27FC236}">
                <a16:creationId xmlns:a16="http://schemas.microsoft.com/office/drawing/2014/main" id="{9B4757C4-228A-47E5-94C8-058312AB27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23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2" name="TextBox 9">
            <a:extLst>
              <a:ext uri="{FF2B5EF4-FFF2-40B4-BE49-F238E27FC236}">
                <a16:creationId xmlns:a16="http://schemas.microsoft.com/office/drawing/2014/main" id="{974A32A2-D8E7-DB82-433D-FF5AB2D08B6B}"/>
              </a:ext>
            </a:extLst>
          </p:cNvPr>
          <p:cNvGraphicFramePr/>
          <p:nvPr>
            <p:extLst>
              <p:ext uri="{D42A27DB-BD31-4B8C-83A1-F6EECF244321}">
                <p14:modId xmlns:p14="http://schemas.microsoft.com/office/powerpoint/2010/main" val="3442490203"/>
              </p:ext>
            </p:extLst>
          </p:nvPr>
        </p:nvGraphicFramePr>
        <p:xfrm>
          <a:off x="4982215" y="537330"/>
          <a:ext cx="6668792" cy="577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4616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990000" y="946800"/>
            <a:ext cx="2802386" cy="4689475"/>
          </a:xfrm>
        </p:spPr>
        <p:txBody>
          <a:bodyPr vert="horz" lIns="91440" tIns="45720" rIns="91440" bIns="45720" rtlCol="0" anchor="t" anchorCtr="0">
            <a:normAutofit/>
          </a:bodyPr>
          <a:lstStyle/>
          <a:p>
            <a:r>
              <a:rPr lang="en-US" sz="3200" b="1" kern="1200" cap="none" spc="0" baseline="0" dirty="0">
                <a:solidFill>
                  <a:schemeClr val="tx1"/>
                </a:solidFill>
                <a:latin typeface="+mj-lt"/>
                <a:ea typeface="+mj-ea"/>
                <a:cs typeface="+mj-cs"/>
              </a:rPr>
              <a:t>Limitations</a:t>
            </a:r>
          </a:p>
        </p:txBody>
      </p:sp>
      <p:cxnSp>
        <p:nvCxnSpPr>
          <p:cNvPr id="17" name="Straight Connector 16">
            <a:extLst>
              <a:ext uri="{FF2B5EF4-FFF2-40B4-BE49-F238E27FC236}">
                <a16:creationId xmlns:a16="http://schemas.microsoft.com/office/drawing/2014/main" id="{9B4757C4-228A-47E5-94C8-058312AB27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23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1" name="TextBox 8">
            <a:extLst>
              <a:ext uri="{FF2B5EF4-FFF2-40B4-BE49-F238E27FC236}">
                <a16:creationId xmlns:a16="http://schemas.microsoft.com/office/drawing/2014/main" id="{4E71E3A1-654D-9ECF-4AA1-E541B2DFDF9C}"/>
              </a:ext>
            </a:extLst>
          </p:cNvPr>
          <p:cNvGraphicFramePr/>
          <p:nvPr>
            <p:extLst>
              <p:ext uri="{D42A27DB-BD31-4B8C-83A1-F6EECF244321}">
                <p14:modId xmlns:p14="http://schemas.microsoft.com/office/powerpoint/2010/main" val="1253531091"/>
              </p:ext>
            </p:extLst>
          </p:nvPr>
        </p:nvGraphicFramePr>
        <p:xfrm>
          <a:off x="4982215" y="537330"/>
          <a:ext cx="6668792" cy="577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5070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FCC3925-8D8A-F575-FA88-C85F519444BB}"/>
              </a:ext>
            </a:extLst>
          </p:cNvPr>
          <p:cNvSpPr>
            <a:spLocks noGrp="1"/>
          </p:cNvSpPr>
          <p:nvPr>
            <p:ph type="title"/>
          </p:nvPr>
        </p:nvSpPr>
        <p:spPr>
          <a:xfrm>
            <a:off x="2679154" y="374969"/>
            <a:ext cx="7687131" cy="1189806"/>
          </a:xfrm>
        </p:spPr>
        <p:txBody>
          <a:bodyPr>
            <a:normAutofit/>
          </a:bodyPr>
          <a:lstStyle/>
          <a:p>
            <a:r>
              <a:rPr lang="en-US" sz="4000" b="1" dirty="0"/>
              <a:t>Risk Analysis</a:t>
            </a:r>
          </a:p>
        </p:txBody>
      </p:sp>
      <p:sp>
        <p:nvSpPr>
          <p:cNvPr id="6" name="TextBox 5">
            <a:extLst>
              <a:ext uri="{FF2B5EF4-FFF2-40B4-BE49-F238E27FC236}">
                <a16:creationId xmlns:a16="http://schemas.microsoft.com/office/drawing/2014/main" id="{7620F84E-1F20-5E13-1FC1-566693C56368}"/>
              </a:ext>
            </a:extLst>
          </p:cNvPr>
          <p:cNvSpPr txBox="1"/>
          <p:nvPr/>
        </p:nvSpPr>
        <p:spPr>
          <a:xfrm>
            <a:off x="3914685" y="1892516"/>
            <a:ext cx="6096000" cy="2463367"/>
          </a:xfrm>
          <a:prstGeom prst="rect">
            <a:avLst/>
          </a:prstGeom>
          <a:noFill/>
        </p:spPr>
        <p:txBody>
          <a:bodyPr wrap="square">
            <a:spAutoFit/>
          </a:bodyPr>
          <a:lstStyle/>
          <a:p>
            <a:pPr>
              <a:lnSpc>
                <a:spcPct val="200000"/>
              </a:lnSpc>
            </a:pPr>
            <a:r>
              <a:rPr lang="en-US" sz="2000" dirty="0">
                <a:latin typeface="Times New Roman" panose="02020603050405020304" pitchFamily="18" charset="0"/>
                <a:cs typeface="Times New Roman" panose="02020603050405020304" pitchFamily="18" charset="0"/>
              </a:rPr>
              <a:t>• Legal risks – mitigated with disclaimers.</a:t>
            </a:r>
          </a:p>
          <a:p>
            <a:pPr>
              <a:lnSpc>
                <a:spcPct val="200000"/>
              </a:lnSpc>
            </a:pPr>
            <a:r>
              <a:rPr lang="en-US" sz="2000" dirty="0">
                <a:latin typeface="Times New Roman" panose="02020603050405020304" pitchFamily="18" charset="0"/>
                <a:cs typeface="Times New Roman" panose="02020603050405020304" pitchFamily="18" charset="0"/>
              </a:rPr>
              <a:t>• Privacy concerns – solved via local storage.</a:t>
            </a:r>
          </a:p>
          <a:p>
            <a:pPr>
              <a:lnSpc>
                <a:spcPct val="200000"/>
              </a:lnSpc>
            </a:pPr>
            <a:r>
              <a:rPr lang="en-US" sz="2000" dirty="0">
                <a:latin typeface="Times New Roman" panose="02020603050405020304" pitchFamily="18" charset="0"/>
                <a:cs typeface="Times New Roman" panose="02020603050405020304" pitchFamily="18" charset="0"/>
              </a:rPr>
              <a:t>• Technical delays – managed with incremental sprints.</a:t>
            </a:r>
          </a:p>
          <a:p>
            <a:pPr>
              <a:lnSpc>
                <a:spcPct val="200000"/>
              </a:lnSpc>
            </a:pPr>
            <a:r>
              <a:rPr lang="en-US" sz="2000" dirty="0">
                <a:latin typeface="Times New Roman" panose="02020603050405020304" pitchFamily="18" charset="0"/>
                <a:cs typeface="Times New Roman" panose="02020603050405020304" pitchFamily="18" charset="0"/>
              </a:rPr>
              <a:t>• Adoption challenges – addressed with simple UI/UX</a:t>
            </a:r>
            <a:r>
              <a:rPr lang="en-US" sz="2000" dirty="0"/>
              <a:t>.</a:t>
            </a:r>
          </a:p>
        </p:txBody>
      </p:sp>
      <p:sp>
        <p:nvSpPr>
          <p:cNvPr id="7" name="Freeform 15">
            <a:extLst>
              <a:ext uri="{FF2B5EF4-FFF2-40B4-BE49-F238E27FC236}">
                <a16:creationId xmlns:a16="http://schemas.microsoft.com/office/drawing/2014/main" id="{A9B30367-3535-54A7-8089-54B5C4CDB163}"/>
              </a:ext>
            </a:extLst>
          </p:cNvPr>
          <p:cNvSpPr/>
          <p:nvPr/>
        </p:nvSpPr>
        <p:spPr>
          <a:xfrm>
            <a:off x="709891" y="3789708"/>
            <a:ext cx="2436624" cy="2693323"/>
          </a:xfrm>
          <a:custGeom>
            <a:avLst/>
            <a:gdLst/>
            <a:ahLst/>
            <a:cxnLst/>
            <a:rect l="l" t="t" r="r" b="b"/>
            <a:pathLst>
              <a:path w="3753333" h="3155972">
                <a:moveTo>
                  <a:pt x="0" y="0"/>
                </a:moveTo>
                <a:lnTo>
                  <a:pt x="3753333" y="0"/>
                </a:lnTo>
                <a:lnTo>
                  <a:pt x="3753333" y="3155972"/>
                </a:lnTo>
                <a:lnTo>
                  <a:pt x="0" y="31559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2988423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EE81D-AC30-596A-6500-B0DE8B670289}"/>
              </a:ext>
            </a:extLst>
          </p:cNvPr>
          <p:cNvSpPr>
            <a:spLocks noGrp="1"/>
          </p:cNvSpPr>
          <p:nvPr>
            <p:ph type="title"/>
          </p:nvPr>
        </p:nvSpPr>
        <p:spPr>
          <a:xfrm>
            <a:off x="680720" y="946800"/>
            <a:ext cx="3111666" cy="4689475"/>
          </a:xfrm>
        </p:spPr>
        <p:txBody>
          <a:bodyPr vert="horz" lIns="91440" tIns="45720" rIns="91440" bIns="45720" rtlCol="0" anchor="t" anchorCtr="0">
            <a:normAutofit/>
          </a:bodyPr>
          <a:lstStyle/>
          <a:p>
            <a:r>
              <a:rPr lang="en-US" sz="3200" b="1" kern="1200" cap="none" spc="0" baseline="0" dirty="0">
                <a:solidFill>
                  <a:schemeClr val="tx1"/>
                </a:solidFill>
                <a:latin typeface="+mj-lt"/>
                <a:ea typeface="+mj-ea"/>
                <a:cs typeface="+mj-cs"/>
              </a:rPr>
              <a:t>Resource  Requirements</a:t>
            </a:r>
          </a:p>
        </p:txBody>
      </p:sp>
      <p:cxnSp>
        <p:nvCxnSpPr>
          <p:cNvPr id="13" name="Straight Connector 12">
            <a:extLst>
              <a:ext uri="{FF2B5EF4-FFF2-40B4-BE49-F238E27FC236}">
                <a16:creationId xmlns:a16="http://schemas.microsoft.com/office/drawing/2014/main" id="{9B4757C4-228A-47E5-94C8-058312AB27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23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7" name="TextBox 4">
            <a:extLst>
              <a:ext uri="{FF2B5EF4-FFF2-40B4-BE49-F238E27FC236}">
                <a16:creationId xmlns:a16="http://schemas.microsoft.com/office/drawing/2014/main" id="{9324D924-6DB1-6B78-349F-423416D4F1C9}"/>
              </a:ext>
            </a:extLst>
          </p:cNvPr>
          <p:cNvGraphicFramePr/>
          <p:nvPr>
            <p:extLst>
              <p:ext uri="{D42A27DB-BD31-4B8C-83A1-F6EECF244321}">
                <p14:modId xmlns:p14="http://schemas.microsoft.com/office/powerpoint/2010/main" val="1225948035"/>
              </p:ext>
            </p:extLst>
          </p:nvPr>
        </p:nvGraphicFramePr>
        <p:xfrm>
          <a:off x="4982215" y="537330"/>
          <a:ext cx="6668792"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6945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8" name="Straight Connector 47">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51" name="Group 50">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3"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52"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56" name="Rectangle 55">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4020830" y="-299305"/>
            <a:ext cx="4457690" cy="1720850"/>
          </a:xfrm>
        </p:spPr>
        <p:txBody>
          <a:bodyPr vert="horz" lIns="91440" tIns="45720" rIns="91440" bIns="45720" rtlCol="0" anchor="ctr" anchorCtr="0">
            <a:normAutofit/>
          </a:bodyPr>
          <a:lstStyle/>
          <a:p>
            <a:pPr algn="ctr"/>
            <a:r>
              <a:rPr lang="en-US" b="1" dirty="0"/>
              <a:t>Time Schedule</a:t>
            </a:r>
          </a:p>
        </p:txBody>
      </p:sp>
      <p:cxnSp>
        <p:nvCxnSpPr>
          <p:cNvPr id="58" name="Straight Connector 57">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1392239"/>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6FC70910-74B9-E8DF-AF17-4DE00A929435}"/>
              </a:ext>
            </a:extLst>
          </p:cNvPr>
          <p:cNvGraphicFramePr>
            <a:graphicFrameLocks noGrp="1"/>
          </p:cNvGraphicFramePr>
          <p:nvPr>
            <p:extLst>
              <p:ext uri="{D42A27DB-BD31-4B8C-83A1-F6EECF244321}">
                <p14:modId xmlns:p14="http://schemas.microsoft.com/office/powerpoint/2010/main" val="1256049841"/>
              </p:ext>
            </p:extLst>
          </p:nvPr>
        </p:nvGraphicFramePr>
        <p:xfrm>
          <a:off x="691812" y="995423"/>
          <a:ext cx="11172240" cy="5402557"/>
        </p:xfrm>
        <a:graphic>
          <a:graphicData uri="http://schemas.openxmlformats.org/drawingml/2006/table">
            <a:tbl>
              <a:tblPr firstRow="1" firstCol="1" bandRow="1">
                <a:tableStyleId>{616DA210-FB5B-4158-B5E0-FEB733F419BA}</a:tableStyleId>
              </a:tblPr>
              <a:tblGrid>
                <a:gridCol w="678207">
                  <a:extLst>
                    <a:ext uri="{9D8B030D-6E8A-4147-A177-3AD203B41FA5}">
                      <a16:colId xmlns:a16="http://schemas.microsoft.com/office/drawing/2014/main" val="2781340634"/>
                    </a:ext>
                  </a:extLst>
                </a:gridCol>
                <a:gridCol w="3168675">
                  <a:extLst>
                    <a:ext uri="{9D8B030D-6E8A-4147-A177-3AD203B41FA5}">
                      <a16:colId xmlns:a16="http://schemas.microsoft.com/office/drawing/2014/main" val="3127430192"/>
                    </a:ext>
                  </a:extLst>
                </a:gridCol>
                <a:gridCol w="721416">
                  <a:extLst>
                    <a:ext uri="{9D8B030D-6E8A-4147-A177-3AD203B41FA5}">
                      <a16:colId xmlns:a16="http://schemas.microsoft.com/office/drawing/2014/main" val="3088573322"/>
                    </a:ext>
                  </a:extLst>
                </a:gridCol>
                <a:gridCol w="694410">
                  <a:extLst>
                    <a:ext uri="{9D8B030D-6E8A-4147-A177-3AD203B41FA5}">
                      <a16:colId xmlns:a16="http://schemas.microsoft.com/office/drawing/2014/main" val="6453624"/>
                    </a:ext>
                  </a:extLst>
                </a:gridCol>
                <a:gridCol w="675506">
                  <a:extLst>
                    <a:ext uri="{9D8B030D-6E8A-4147-A177-3AD203B41FA5}">
                      <a16:colId xmlns:a16="http://schemas.microsoft.com/office/drawing/2014/main" val="2500944716"/>
                    </a:ext>
                  </a:extLst>
                </a:gridCol>
                <a:gridCol w="711514">
                  <a:extLst>
                    <a:ext uri="{9D8B030D-6E8A-4147-A177-3AD203B41FA5}">
                      <a16:colId xmlns:a16="http://schemas.microsoft.com/office/drawing/2014/main" val="956874954"/>
                    </a:ext>
                  </a:extLst>
                </a:gridCol>
                <a:gridCol w="705213">
                  <a:extLst>
                    <a:ext uri="{9D8B030D-6E8A-4147-A177-3AD203B41FA5}">
                      <a16:colId xmlns:a16="http://schemas.microsoft.com/office/drawing/2014/main" val="458068033"/>
                    </a:ext>
                  </a:extLst>
                </a:gridCol>
                <a:gridCol w="637591">
                  <a:extLst>
                    <a:ext uri="{9D8B030D-6E8A-4147-A177-3AD203B41FA5}">
                      <a16:colId xmlns:a16="http://schemas.microsoft.com/office/drawing/2014/main" val="293338523"/>
                    </a:ext>
                  </a:extLst>
                </a:gridCol>
                <a:gridCol w="657323">
                  <a:extLst>
                    <a:ext uri="{9D8B030D-6E8A-4147-A177-3AD203B41FA5}">
                      <a16:colId xmlns:a16="http://schemas.microsoft.com/office/drawing/2014/main" val="1571644396"/>
                    </a:ext>
                  </a:extLst>
                </a:gridCol>
                <a:gridCol w="650301">
                  <a:extLst>
                    <a:ext uri="{9D8B030D-6E8A-4147-A177-3AD203B41FA5}">
                      <a16:colId xmlns:a16="http://schemas.microsoft.com/office/drawing/2014/main" val="896352180"/>
                    </a:ext>
                  </a:extLst>
                </a:gridCol>
                <a:gridCol w="610694">
                  <a:extLst>
                    <a:ext uri="{9D8B030D-6E8A-4147-A177-3AD203B41FA5}">
                      <a16:colId xmlns:a16="http://schemas.microsoft.com/office/drawing/2014/main" val="1989122693"/>
                    </a:ext>
                  </a:extLst>
                </a:gridCol>
                <a:gridCol w="665100">
                  <a:extLst>
                    <a:ext uri="{9D8B030D-6E8A-4147-A177-3AD203B41FA5}">
                      <a16:colId xmlns:a16="http://schemas.microsoft.com/office/drawing/2014/main" val="1328725988"/>
                    </a:ext>
                  </a:extLst>
                </a:gridCol>
                <a:gridCol w="596290">
                  <a:extLst>
                    <a:ext uri="{9D8B030D-6E8A-4147-A177-3AD203B41FA5}">
                      <a16:colId xmlns:a16="http://schemas.microsoft.com/office/drawing/2014/main" val="342362971"/>
                    </a:ext>
                  </a:extLst>
                </a:gridCol>
              </a:tblGrid>
              <a:tr h="318216">
                <a:tc rowSpan="2" gridSpan="2">
                  <a:txBody>
                    <a:bodyPr/>
                    <a:lstStyle/>
                    <a:p>
                      <a:pPr marL="0" marR="0" algn="ctr">
                        <a:lnSpc>
                          <a:spcPct val="107000"/>
                        </a:lnSpc>
                        <a:spcAft>
                          <a:spcPts val="800"/>
                        </a:spcAft>
                        <a:buNone/>
                      </a:pPr>
                      <a:r>
                        <a:rPr lang="en-US" sz="900">
                          <a:effectLst/>
                        </a:rPr>
                        <a:t>Task Name</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32402" marR="32402" marT="16201" marB="16201" anchor="ctr"/>
                </a:tc>
                <a:tc rowSpan="2" hMerge="1">
                  <a:txBody>
                    <a:bodyPr/>
                    <a:lstStyle/>
                    <a:p>
                      <a:endParaRPr lang="en-US"/>
                    </a:p>
                  </a:txBody>
                  <a:tcPr/>
                </a:tc>
                <a:tc gridSpan="7">
                  <a:txBody>
                    <a:bodyPr/>
                    <a:lstStyle/>
                    <a:p>
                      <a:pPr marL="0" marR="0" algn="ctr">
                        <a:lnSpc>
                          <a:spcPct val="107000"/>
                        </a:lnSpc>
                        <a:spcAft>
                          <a:spcPts val="800"/>
                        </a:spcAft>
                        <a:buNone/>
                      </a:pPr>
                      <a:r>
                        <a:rPr lang="en-US" sz="900" dirty="0">
                          <a:effectLst/>
                        </a:rPr>
                        <a:t>                                                     2025/2026</a:t>
                      </a:r>
                      <a:endParaRPr lang="en-US" sz="900" dirty="0">
                        <a:effectLst/>
                        <a:latin typeface="Calibri" panose="020F0502020204030204" pitchFamily="34" charset="0"/>
                        <a:ea typeface="Calibri" panose="020F0502020204030204" pitchFamily="34" charset="0"/>
                        <a:cs typeface="Iskoola Pota" panose="020B0502040204020203" pitchFamily="34" charset="0"/>
                      </a:endParaRPr>
                    </a:p>
                  </a:txBody>
                  <a:tcPr marL="32402" marR="32402" marT="16201" marB="16201"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32402" marR="32402" marT="16201" marB="16201" anchor="ctr"/>
                </a:tc>
                <a:tc>
                  <a:txBody>
                    <a:bodyPr/>
                    <a:lstStyle/>
                    <a:p>
                      <a:pPr marL="0" marR="0" algn="ctr">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32402" marR="32402" marT="16201" marB="16201" anchor="ctr"/>
                </a:tc>
                <a:tc>
                  <a:txBody>
                    <a:bodyPr/>
                    <a:lstStyle/>
                    <a:p>
                      <a:pPr marL="0" marR="0" algn="ctr">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32402" marR="32402" marT="16201" marB="16201" anchor="ctr"/>
                </a:tc>
                <a:tc>
                  <a:txBody>
                    <a:bodyPr/>
                    <a:lstStyle/>
                    <a:p>
                      <a:pPr marL="0" marR="0" algn="ctr">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32402" marR="32402" marT="16201" marB="16201" anchor="ctr"/>
                </a:tc>
                <a:extLst>
                  <a:ext uri="{0D108BD9-81ED-4DB2-BD59-A6C34878D82A}">
                    <a16:rowId xmlns:a16="http://schemas.microsoft.com/office/drawing/2014/main" val="3043078824"/>
                  </a:ext>
                </a:extLst>
              </a:tr>
              <a:tr h="264589">
                <a:tc gridSpan="2" vMerge="1">
                  <a:txBody>
                    <a:bodyPr/>
                    <a:lstStyle/>
                    <a:p>
                      <a:endParaRPr lang="en-US"/>
                    </a:p>
                  </a:txBody>
                  <a:tcPr/>
                </a:tc>
                <a:tc hMerge="1" vMerge="1">
                  <a:txBody>
                    <a:bodyPr/>
                    <a:lstStyle/>
                    <a:p>
                      <a:endParaRPr lang="en-US"/>
                    </a:p>
                  </a:txBody>
                  <a:tcPr/>
                </a:tc>
                <a:tc>
                  <a:txBody>
                    <a:bodyPr/>
                    <a:lstStyle/>
                    <a:p>
                      <a:pPr marL="0" marR="0">
                        <a:lnSpc>
                          <a:spcPct val="107000"/>
                        </a:lnSpc>
                        <a:spcAft>
                          <a:spcPts val="800"/>
                        </a:spcAft>
                        <a:buNone/>
                      </a:pPr>
                      <a:r>
                        <a:rPr lang="en-US" sz="900">
                          <a:effectLst/>
                        </a:rPr>
                        <a:t>Aug</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Sep</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Oct</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Nov</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Dec</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Jan</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Feb</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latin typeface="Calibri" panose="020F0502020204030204" pitchFamily="34" charset="0"/>
                          <a:ea typeface="Calibri" panose="020F0502020204030204" pitchFamily="34" charset="0"/>
                          <a:cs typeface="Iskoola Pota" panose="020B0502040204020203" pitchFamily="34" charset="0"/>
                        </a:rPr>
                        <a:t>Mar</a:t>
                      </a:r>
                    </a:p>
                  </a:txBody>
                  <a:tcPr marL="54996" marR="54996" marT="0" marB="0" anchor="ctr"/>
                </a:tc>
                <a:tc>
                  <a:txBody>
                    <a:bodyPr/>
                    <a:lstStyle/>
                    <a:p>
                      <a:pPr marL="0" marR="0">
                        <a:lnSpc>
                          <a:spcPct val="107000"/>
                        </a:lnSpc>
                        <a:spcAft>
                          <a:spcPts val="800"/>
                        </a:spcAft>
                        <a:buNone/>
                      </a:pPr>
                      <a:r>
                        <a:rPr lang="en-US" sz="900">
                          <a:effectLst/>
                          <a:latin typeface="Calibri" panose="020F0502020204030204" pitchFamily="34" charset="0"/>
                          <a:ea typeface="Calibri" panose="020F0502020204030204" pitchFamily="34" charset="0"/>
                          <a:cs typeface="Iskoola Pota" panose="020B0502040204020203" pitchFamily="34" charset="0"/>
                        </a:rPr>
                        <a:t>Apr</a:t>
                      </a:r>
                    </a:p>
                  </a:txBody>
                  <a:tcPr marL="54996" marR="54996" marT="0" marB="0" anchor="ctr"/>
                </a:tc>
                <a:tc>
                  <a:txBody>
                    <a:bodyPr/>
                    <a:lstStyle/>
                    <a:p>
                      <a:pPr marL="0" marR="0">
                        <a:lnSpc>
                          <a:spcPct val="107000"/>
                        </a:lnSpc>
                        <a:spcAft>
                          <a:spcPts val="800"/>
                        </a:spcAft>
                        <a:buNone/>
                      </a:pPr>
                      <a:r>
                        <a:rPr lang="en-US" sz="900">
                          <a:effectLst/>
                          <a:latin typeface="Calibri" panose="020F0502020204030204" pitchFamily="34" charset="0"/>
                          <a:ea typeface="Calibri" panose="020F0502020204030204" pitchFamily="34" charset="0"/>
                          <a:cs typeface="Iskoola Pota" panose="020B0502040204020203" pitchFamily="34" charset="0"/>
                        </a:rPr>
                        <a:t>May</a:t>
                      </a:r>
                    </a:p>
                  </a:txBody>
                  <a:tcPr marL="54996" marR="54996" marT="0" marB="0" anchor="ctr"/>
                </a:tc>
                <a:tc>
                  <a:txBody>
                    <a:bodyPr/>
                    <a:lstStyle/>
                    <a:p>
                      <a:pPr marL="0" marR="0">
                        <a:lnSpc>
                          <a:spcPct val="107000"/>
                        </a:lnSpc>
                        <a:spcAft>
                          <a:spcPts val="800"/>
                        </a:spcAft>
                        <a:buNone/>
                      </a:pPr>
                      <a:r>
                        <a:rPr lang="en-US" sz="900">
                          <a:effectLst/>
                          <a:latin typeface="Calibri" panose="020F0502020204030204" pitchFamily="34" charset="0"/>
                          <a:ea typeface="Calibri" panose="020F0502020204030204" pitchFamily="34" charset="0"/>
                          <a:cs typeface="Iskoola Pota" panose="020B0502040204020203" pitchFamily="34" charset="0"/>
                        </a:rPr>
                        <a:t>Jun</a:t>
                      </a:r>
                    </a:p>
                  </a:txBody>
                  <a:tcPr marL="54996" marR="54996" marT="0" marB="0" anchor="ctr"/>
                </a:tc>
                <a:extLst>
                  <a:ext uri="{0D108BD9-81ED-4DB2-BD59-A6C34878D82A}">
                    <a16:rowId xmlns:a16="http://schemas.microsoft.com/office/drawing/2014/main" val="2840486039"/>
                  </a:ext>
                </a:extLst>
              </a:tr>
              <a:tr h="283259">
                <a:tc>
                  <a:txBody>
                    <a:bodyPr/>
                    <a:lstStyle/>
                    <a:p>
                      <a:pPr marL="0" marR="0" lvl="0" indent="0" algn="ctr">
                        <a:lnSpc>
                          <a:spcPct val="107000"/>
                        </a:lnSpc>
                        <a:spcAft>
                          <a:spcPts val="800"/>
                        </a:spcAft>
                        <a:buFont typeface="+mj-lt"/>
                        <a:buNone/>
                      </a:pPr>
                      <a:r>
                        <a:rPr lang="en-US" sz="1000">
                          <a:effectLst/>
                        </a:rPr>
                        <a:t>1 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Proposal writing online workshop</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solidFill>
                      <a:schemeClr val="tx1"/>
                    </a:solidFill>
                  </a:tcP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extLst>
                  <a:ext uri="{0D108BD9-81ED-4DB2-BD59-A6C34878D82A}">
                    <a16:rowId xmlns:a16="http://schemas.microsoft.com/office/drawing/2014/main" val="701907911"/>
                  </a:ext>
                </a:extLst>
              </a:tr>
              <a:tr h="283259">
                <a:tc>
                  <a:txBody>
                    <a:bodyPr/>
                    <a:lstStyle/>
                    <a:p>
                      <a:pPr marL="0" marR="0" lvl="0" indent="0" algn="ctr">
                        <a:lnSpc>
                          <a:spcPct val="107000"/>
                        </a:lnSpc>
                        <a:spcAft>
                          <a:spcPts val="800"/>
                        </a:spcAft>
                        <a:buFont typeface="+mj-lt"/>
                        <a:buNone/>
                      </a:pPr>
                      <a:r>
                        <a:rPr lang="en-US" sz="1000">
                          <a:effectLst/>
                        </a:rPr>
                        <a:t>2 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Project proposal submission</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solidFill>
                      <a:schemeClr val="tx1"/>
                    </a:solidFill>
                  </a:tcP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dirty="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extLst>
                  <a:ext uri="{0D108BD9-81ED-4DB2-BD59-A6C34878D82A}">
                    <a16:rowId xmlns:a16="http://schemas.microsoft.com/office/drawing/2014/main" val="245109695"/>
                  </a:ext>
                </a:extLst>
              </a:tr>
              <a:tr h="283259">
                <a:tc>
                  <a:txBody>
                    <a:bodyPr/>
                    <a:lstStyle/>
                    <a:p>
                      <a:pPr marL="0" marR="0" lvl="0" indent="0" algn="ctr">
                        <a:lnSpc>
                          <a:spcPct val="107000"/>
                        </a:lnSpc>
                        <a:spcAft>
                          <a:spcPts val="800"/>
                        </a:spcAft>
                        <a:buFont typeface="+mj-lt"/>
                        <a:buNone/>
                      </a:pPr>
                      <a:r>
                        <a:rPr lang="en-US" sz="1000">
                          <a:effectLst/>
                        </a:rPr>
                        <a:t>3 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Project proposal evaluation</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solidFill>
                      <a:schemeClr val="tx1"/>
                    </a:solidFill>
                  </a:tcP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extLst>
                  <a:ext uri="{0D108BD9-81ED-4DB2-BD59-A6C34878D82A}">
                    <a16:rowId xmlns:a16="http://schemas.microsoft.com/office/drawing/2014/main" val="1504826733"/>
                  </a:ext>
                </a:extLst>
              </a:tr>
              <a:tr h="283259">
                <a:tc>
                  <a:txBody>
                    <a:bodyPr/>
                    <a:lstStyle/>
                    <a:p>
                      <a:pPr marL="0" marR="0" lvl="0" indent="0" algn="ctr">
                        <a:lnSpc>
                          <a:spcPct val="107000"/>
                        </a:lnSpc>
                        <a:spcAft>
                          <a:spcPts val="800"/>
                        </a:spcAft>
                        <a:buFont typeface="+mj-lt"/>
                        <a:buNone/>
                      </a:pPr>
                      <a:r>
                        <a:rPr lang="en-US" sz="1000">
                          <a:effectLst/>
                        </a:rPr>
                        <a:t> 4</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Notify the selection</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solidFill>
                      <a:schemeClr val="tx1"/>
                    </a:solidFill>
                  </a:tcP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extLst>
                  <a:ext uri="{0D108BD9-81ED-4DB2-BD59-A6C34878D82A}">
                    <a16:rowId xmlns:a16="http://schemas.microsoft.com/office/drawing/2014/main" val="954647009"/>
                  </a:ext>
                </a:extLst>
              </a:tr>
              <a:tr h="520033">
                <a:tc>
                  <a:txBody>
                    <a:bodyPr/>
                    <a:lstStyle/>
                    <a:p>
                      <a:pPr marL="0" marR="0" lvl="0" indent="0" algn="ctr">
                        <a:lnSpc>
                          <a:spcPct val="107000"/>
                        </a:lnSpc>
                        <a:spcAft>
                          <a:spcPts val="800"/>
                        </a:spcAft>
                        <a:buFont typeface="+mj-lt"/>
                        <a:buNone/>
                      </a:pPr>
                      <a:r>
                        <a:rPr lang="en-US" sz="1000">
                          <a:effectLst/>
                        </a:rPr>
                        <a:t> 5</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Requirement gathering. Literature Survey Progress Report Submission.</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solidFill>
                      <a:schemeClr val="tx1"/>
                    </a:solidFill>
                  </a:tcP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extLst>
                  <a:ext uri="{0D108BD9-81ED-4DB2-BD59-A6C34878D82A}">
                    <a16:rowId xmlns:a16="http://schemas.microsoft.com/office/drawing/2014/main" val="4134486317"/>
                  </a:ext>
                </a:extLst>
              </a:tr>
              <a:tr h="520033">
                <a:tc>
                  <a:txBody>
                    <a:bodyPr/>
                    <a:lstStyle/>
                    <a:p>
                      <a:pPr marL="0" marR="0" lvl="0" indent="0" algn="ctr">
                        <a:lnSpc>
                          <a:spcPct val="107000"/>
                        </a:lnSpc>
                        <a:spcAft>
                          <a:spcPts val="800"/>
                        </a:spcAft>
                        <a:buFont typeface="+mj-lt"/>
                        <a:buNone/>
                      </a:pPr>
                      <a:r>
                        <a:rPr lang="en-US" sz="1000">
                          <a:effectLst/>
                        </a:rPr>
                        <a:t> 6</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Chapter 1 – Introduction background of the problem draft report submission</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solidFill>
                      <a:schemeClr val="tx1"/>
                    </a:solidFill>
                  </a:tcP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extLst>
                  <a:ext uri="{0D108BD9-81ED-4DB2-BD59-A6C34878D82A}">
                    <a16:rowId xmlns:a16="http://schemas.microsoft.com/office/drawing/2014/main" val="3989285174"/>
                  </a:ext>
                </a:extLst>
              </a:tr>
              <a:tr h="520033">
                <a:tc>
                  <a:txBody>
                    <a:bodyPr/>
                    <a:lstStyle/>
                    <a:p>
                      <a:pPr marL="0" marR="0" lvl="0" indent="0" algn="ctr">
                        <a:lnSpc>
                          <a:spcPct val="107000"/>
                        </a:lnSpc>
                        <a:spcAft>
                          <a:spcPts val="800"/>
                        </a:spcAft>
                        <a:buFont typeface="+mj-lt"/>
                        <a:buNone/>
                      </a:pPr>
                      <a:r>
                        <a:rPr lang="en-US" sz="1000">
                          <a:effectLst/>
                        </a:rPr>
                        <a:t> 7</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Draft report of chapter 2 - Literature Review - Progress Report Submission</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solidFill>
                      <a:schemeClr val="tx1"/>
                    </a:solidFill>
                  </a:tcP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extLst>
                  <a:ext uri="{0D108BD9-81ED-4DB2-BD59-A6C34878D82A}">
                    <a16:rowId xmlns:a16="http://schemas.microsoft.com/office/drawing/2014/main" val="2958712385"/>
                  </a:ext>
                </a:extLst>
              </a:tr>
              <a:tr h="520033">
                <a:tc>
                  <a:txBody>
                    <a:bodyPr/>
                    <a:lstStyle/>
                    <a:p>
                      <a:pPr marL="0" marR="0" lvl="0" indent="0" algn="ctr">
                        <a:lnSpc>
                          <a:spcPct val="107000"/>
                        </a:lnSpc>
                        <a:spcAft>
                          <a:spcPts val="800"/>
                        </a:spcAft>
                        <a:buFont typeface="+mj-lt"/>
                        <a:buNone/>
                      </a:pPr>
                      <a:r>
                        <a:rPr lang="en-US" sz="1000">
                          <a:effectLst/>
                        </a:rPr>
                        <a:t> 8</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Draft report of chapter 3 – Research Methodology Progress Report Submission</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solidFill>
                      <a:schemeClr val="tx1"/>
                    </a:solidFill>
                  </a:tcP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extLst>
                  <a:ext uri="{0D108BD9-81ED-4DB2-BD59-A6C34878D82A}">
                    <a16:rowId xmlns:a16="http://schemas.microsoft.com/office/drawing/2014/main" val="2305127909"/>
                  </a:ext>
                </a:extLst>
              </a:tr>
              <a:tr h="283259">
                <a:tc>
                  <a:txBody>
                    <a:bodyPr/>
                    <a:lstStyle/>
                    <a:p>
                      <a:pPr marL="0" marR="0" lvl="0" indent="0" algn="ctr">
                        <a:lnSpc>
                          <a:spcPct val="107000"/>
                        </a:lnSpc>
                        <a:spcAft>
                          <a:spcPts val="800"/>
                        </a:spcAft>
                        <a:buFont typeface="+mj-lt"/>
                        <a:buNone/>
                      </a:pPr>
                      <a:r>
                        <a:rPr lang="en-US" sz="1000">
                          <a:effectLst/>
                        </a:rPr>
                        <a:t> 9</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Data Collection Project Implementation</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solidFill>
                      <a:schemeClr val="tx1"/>
                    </a:solidFill>
                  </a:tcP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extLst>
                  <a:ext uri="{0D108BD9-81ED-4DB2-BD59-A6C34878D82A}">
                    <a16:rowId xmlns:a16="http://schemas.microsoft.com/office/drawing/2014/main" val="1801106277"/>
                  </a:ext>
                </a:extLst>
              </a:tr>
              <a:tr h="520033">
                <a:tc>
                  <a:txBody>
                    <a:bodyPr/>
                    <a:lstStyle/>
                    <a:p>
                      <a:pPr marL="0" marR="0" lvl="0" indent="0" algn="ctr">
                        <a:lnSpc>
                          <a:spcPct val="107000"/>
                        </a:lnSpc>
                        <a:spcAft>
                          <a:spcPts val="800"/>
                        </a:spcAft>
                        <a:buFont typeface="+mj-lt"/>
                        <a:buNone/>
                      </a:pPr>
                      <a:r>
                        <a:rPr lang="en-US" sz="1000">
                          <a:effectLst/>
                        </a:rPr>
                        <a:t>10</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Draft Report of chapter 4 – (Data Analysis of Implementation and evaluation)</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solidFill>
                      <a:schemeClr val="tx1"/>
                    </a:solidFill>
                  </a:tcP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extLst>
                  <a:ext uri="{0D108BD9-81ED-4DB2-BD59-A6C34878D82A}">
                    <a16:rowId xmlns:a16="http://schemas.microsoft.com/office/drawing/2014/main" val="4002886651"/>
                  </a:ext>
                </a:extLst>
              </a:tr>
              <a:tr h="520033">
                <a:tc>
                  <a:txBody>
                    <a:bodyPr/>
                    <a:lstStyle/>
                    <a:p>
                      <a:pPr marL="0" marR="0" lvl="0" indent="0" algn="ctr">
                        <a:lnSpc>
                          <a:spcPct val="107000"/>
                        </a:lnSpc>
                        <a:spcAft>
                          <a:spcPts val="800"/>
                        </a:spcAft>
                        <a:buFont typeface="+mj-lt"/>
                        <a:buNone/>
                      </a:pPr>
                      <a:r>
                        <a:rPr lang="en-US" sz="1000">
                          <a:effectLst/>
                        </a:rPr>
                        <a:t> 11</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Draft report of chapter 5 -  Conclusion and recommendation progress report submission</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solidFill>
                      <a:schemeClr val="tx1"/>
                    </a:solidFill>
                  </a:tcP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extLst>
                  <a:ext uri="{0D108BD9-81ED-4DB2-BD59-A6C34878D82A}">
                    <a16:rowId xmlns:a16="http://schemas.microsoft.com/office/drawing/2014/main" val="3000952712"/>
                  </a:ext>
                </a:extLst>
              </a:tr>
              <a:tr h="283259">
                <a:tc>
                  <a:txBody>
                    <a:bodyPr/>
                    <a:lstStyle/>
                    <a:p>
                      <a:pPr marL="0" marR="0" lvl="0" indent="0" algn="ctr">
                        <a:lnSpc>
                          <a:spcPct val="107000"/>
                        </a:lnSpc>
                        <a:spcAft>
                          <a:spcPts val="800"/>
                        </a:spcAft>
                        <a:buFont typeface="+mj-lt"/>
                        <a:buNone/>
                      </a:pPr>
                      <a:r>
                        <a:rPr lang="en-US" sz="1000">
                          <a:effectLst/>
                        </a:rPr>
                        <a:t> 12</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Final submission and Viva</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r>
                        <a:rPr lang="en-US" sz="900">
                          <a:effectLst/>
                        </a:rPr>
                        <a:t> </a:t>
                      </a: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tc>
                  <a:txBody>
                    <a:bodyPr/>
                    <a:lstStyle/>
                    <a:p>
                      <a:pPr marL="0" marR="0">
                        <a:lnSpc>
                          <a:spcPct val="107000"/>
                        </a:lnSpc>
                        <a:spcAft>
                          <a:spcPts val="800"/>
                        </a:spcAft>
                        <a:buNone/>
                      </a:pPr>
                      <a:endParaRPr lang="en-US" sz="900" dirty="0">
                        <a:effectLst/>
                        <a:latin typeface="Calibri" panose="020F0502020204030204" pitchFamily="34" charset="0"/>
                        <a:ea typeface="Calibri" panose="020F0502020204030204" pitchFamily="34" charset="0"/>
                        <a:cs typeface="Iskoola Pota" panose="020B0502040204020203" pitchFamily="34" charset="0"/>
                      </a:endParaRPr>
                    </a:p>
                  </a:txBody>
                  <a:tcPr marL="54996" marR="54996" marT="0" marB="0" anchor="ctr"/>
                </a:tc>
                <a:extLst>
                  <a:ext uri="{0D108BD9-81ED-4DB2-BD59-A6C34878D82A}">
                    <a16:rowId xmlns:a16="http://schemas.microsoft.com/office/drawing/2014/main" val="3432538752"/>
                  </a:ext>
                </a:extLst>
              </a:tr>
            </a:tbl>
          </a:graphicData>
        </a:graphic>
      </p:graphicFrame>
    </p:spTree>
    <p:extLst>
      <p:ext uri="{BB962C8B-B14F-4D97-AF65-F5344CB8AC3E}">
        <p14:creationId xmlns:p14="http://schemas.microsoft.com/office/powerpoint/2010/main" val="4212917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48C0A-F532-87F9-2318-0570ADF145FB}"/>
              </a:ext>
            </a:extLst>
          </p:cNvPr>
          <p:cNvSpPr>
            <a:spLocks noGrp="1"/>
          </p:cNvSpPr>
          <p:nvPr>
            <p:ph type="title"/>
          </p:nvPr>
        </p:nvSpPr>
        <p:spPr>
          <a:xfrm>
            <a:off x="4540724" y="-255271"/>
            <a:ext cx="3098567" cy="1185045"/>
          </a:xfrm>
        </p:spPr>
        <p:txBody>
          <a:bodyPr/>
          <a:lstStyle/>
          <a:p>
            <a:r>
              <a:rPr lang="en-US" b="1" dirty="0"/>
              <a:t>References</a:t>
            </a:r>
          </a:p>
        </p:txBody>
      </p:sp>
      <p:sp>
        <p:nvSpPr>
          <p:cNvPr id="7" name="Rectangle 1">
            <a:extLst>
              <a:ext uri="{FF2B5EF4-FFF2-40B4-BE49-F238E27FC236}">
                <a16:creationId xmlns:a16="http://schemas.microsoft.com/office/drawing/2014/main" id="{714EBBA1-8252-3258-DE14-028DF0667926}"/>
              </a:ext>
            </a:extLst>
          </p:cNvPr>
          <p:cNvSpPr>
            <a:spLocks noChangeArrowheads="1"/>
          </p:cNvSpPr>
          <p:nvPr/>
        </p:nvSpPr>
        <p:spPr bwMode="auto">
          <a:xfrm>
            <a:off x="1388799" y="1261434"/>
            <a:ext cx="11047041" cy="3268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Insurance Regulatory Commission of Sri Lanka (IRCSL). </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Annual Report 2023</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Colombo: IRCSL.</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World Bank (2023). </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Sri Lanka Digital Economy Report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Neo4j Documentation (2025). </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Neo4j Graph Database Developer Guide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https://neo4j.com/docs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 Native Documentation (2025). </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 Native Official Docs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a:rPr>
              <a:t>https://reactnative.dev/docs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SQLite Documentation (2025). </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SQLite Database Engine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https://www.sqlite.org/docs.html</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Tesseract OCR (2025). </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 Source OCR Engine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5"/>
              </a:rPr>
              <a:t>https://github.com/tesseract-ocr/tesseract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PwC (2023). </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of Insurance: Digital Trends in Emerging Markets</a:t>
            </a:r>
            <a:r>
              <a:rPr kumimoji="0" lang="en-US" altLang="en-US" sz="2000" b="0" i="0" u="none" strike="noStrike" cap="none" normalizeH="0" baseline="0" dirty="0">
                <a:ln>
                  <a:noFill/>
                </a:ln>
                <a:solidFill>
                  <a:schemeClr val="tx1"/>
                </a:solidFill>
                <a:effectLst/>
                <a:latin typeface="Arial" panose="020B0604020202020204" pitchFamily="34" charset="0"/>
              </a:rPr>
              <a:t>.</a:t>
            </a:r>
          </a:p>
        </p:txBody>
      </p:sp>
      <p:pic>
        <p:nvPicPr>
          <p:cNvPr id="101" name="Graphic 100" descr="A stack of books">
            <a:extLst>
              <a:ext uri="{FF2B5EF4-FFF2-40B4-BE49-F238E27FC236}">
                <a16:creationId xmlns:a16="http://schemas.microsoft.com/office/drawing/2014/main" id="{CE347066-0B3A-7FCE-4709-DA8B9C416B2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0048345">
            <a:off x="-716279" y="4049705"/>
            <a:ext cx="3093720" cy="3093720"/>
          </a:xfrm>
          <a:prstGeom prst="rect">
            <a:avLst/>
          </a:prstGeom>
        </p:spPr>
      </p:pic>
    </p:spTree>
    <p:extLst>
      <p:ext uri="{BB962C8B-B14F-4D97-AF65-F5344CB8AC3E}">
        <p14:creationId xmlns:p14="http://schemas.microsoft.com/office/powerpoint/2010/main" val="1274155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1" name="Straight Connector 100">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72" name="Group 17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7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5"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09" name="Rectangle 108">
            <a:extLst>
              <a:ext uri="{FF2B5EF4-FFF2-40B4-BE49-F238E27FC236}">
                <a16:creationId xmlns:a16="http://schemas.microsoft.com/office/drawing/2014/main" id="{C9757E9E-CCD5-49A5-A016-FC18317317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3597927" y="1560050"/>
            <a:ext cx="4636800" cy="2138400"/>
          </a:xfrm>
        </p:spPr>
        <p:txBody>
          <a:bodyPr vert="horz" lIns="91440" tIns="45720" rIns="91440" bIns="45720" rtlCol="0" anchor="b" anchorCtr="0">
            <a:noAutofit/>
          </a:bodyPr>
          <a:lstStyle/>
          <a:p>
            <a:r>
              <a:rPr lang="en-US" sz="7200" b="1" dirty="0"/>
              <a:t>Thank you</a:t>
            </a:r>
          </a:p>
        </p:txBody>
      </p:sp>
      <p:grpSp>
        <p:nvGrpSpPr>
          <p:cNvPr id="111" name="Group 110">
            <a:extLst>
              <a:ext uri="{FF2B5EF4-FFF2-40B4-BE49-F238E27FC236}">
                <a16:creationId xmlns:a16="http://schemas.microsoft.com/office/drawing/2014/main" id="{1781FF6F-5DEF-409F-A063-795582723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3168" y="602681"/>
            <a:ext cx="3615648" cy="5932335"/>
            <a:chOff x="402434" y="602681"/>
            <a:chExt cx="3615648" cy="5932335"/>
          </a:xfrm>
        </p:grpSpPr>
        <p:grpSp>
          <p:nvGrpSpPr>
            <p:cNvPr id="236" name="Group 235">
              <a:extLst>
                <a:ext uri="{FF2B5EF4-FFF2-40B4-BE49-F238E27FC236}">
                  <a16:creationId xmlns:a16="http://schemas.microsoft.com/office/drawing/2014/main" id="{54A341EC-5CF3-4B87-BAC5-B44C2A265BA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710054" y="399231"/>
              <a:ext cx="317159" cy="932400"/>
              <a:chOff x="6376988" y="280988"/>
              <a:chExt cx="633413" cy="1862138"/>
            </a:xfrm>
          </p:grpSpPr>
          <p:sp>
            <p:nvSpPr>
              <p:cNvPr id="169" name="Freeform 68">
                <a:extLst>
                  <a:ext uri="{FF2B5EF4-FFF2-40B4-BE49-F238E27FC236}">
                    <a16:creationId xmlns:a16="http://schemas.microsoft.com/office/drawing/2014/main" id="{395C89A6-4089-43C1-88F7-C89EAAB5A0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69">
                <a:extLst>
                  <a:ext uri="{FF2B5EF4-FFF2-40B4-BE49-F238E27FC236}">
                    <a16:creationId xmlns:a16="http://schemas.microsoft.com/office/drawing/2014/main" id="{B6C04A07-DB49-4407-A323-BFFAAAAA40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1" name="Line 70">
                <a:extLst>
                  <a:ext uri="{FF2B5EF4-FFF2-40B4-BE49-F238E27FC236}">
                    <a16:creationId xmlns:a16="http://schemas.microsoft.com/office/drawing/2014/main" id="{59A51CDF-9F3E-4400-A6E3-AF309DF9C95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3" name="Oval 112">
              <a:extLst>
                <a:ext uri="{FF2B5EF4-FFF2-40B4-BE49-F238E27FC236}">
                  <a16:creationId xmlns:a16="http://schemas.microsoft.com/office/drawing/2014/main" id="{43E04776-E965-42A8-AB14-90BD8B646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333586" y="83943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4" name="Group 113">
              <a:extLst>
                <a:ext uri="{FF2B5EF4-FFF2-40B4-BE49-F238E27FC236}">
                  <a16:creationId xmlns:a16="http://schemas.microsoft.com/office/drawing/2014/main" id="{471644CC-C24B-48BC-8EE3-D72786B6854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1732866" y="390058"/>
              <a:ext cx="1785984" cy="2211229"/>
              <a:chOff x="3125006" y="3171595"/>
              <a:chExt cx="1785984" cy="2211229"/>
            </a:xfrm>
          </p:grpSpPr>
          <p:grpSp>
            <p:nvGrpSpPr>
              <p:cNvPr id="161" name="Group 160">
                <a:extLst>
                  <a:ext uri="{FF2B5EF4-FFF2-40B4-BE49-F238E27FC236}">
                    <a16:creationId xmlns:a16="http://schemas.microsoft.com/office/drawing/2014/main" id="{ADDDB28D-DEEE-460F-98F5-0E2EC1F599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5" name="Straight Connector 164">
                  <a:extLst>
                    <a:ext uri="{FF2B5EF4-FFF2-40B4-BE49-F238E27FC236}">
                      <a16:creationId xmlns:a16="http://schemas.microsoft.com/office/drawing/2014/main" id="{1397A7CF-F6A8-48D5-98AF-B68FC71E00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2F863A81-6184-41EB-94AF-C6096CD64A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67" name="Rectangle 30">
                  <a:extLst>
                    <a:ext uri="{FF2B5EF4-FFF2-40B4-BE49-F238E27FC236}">
                      <a16:creationId xmlns:a16="http://schemas.microsoft.com/office/drawing/2014/main" id="{EF436F3D-9653-4DF8-832B-580539C56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30">
                  <a:extLst>
                    <a:ext uri="{FF2B5EF4-FFF2-40B4-BE49-F238E27FC236}">
                      <a16:creationId xmlns:a16="http://schemas.microsoft.com/office/drawing/2014/main" id="{0154A205-573A-4A5C-A3DF-B4DC24A2F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2" name="Group 161">
                <a:extLst>
                  <a:ext uri="{FF2B5EF4-FFF2-40B4-BE49-F238E27FC236}">
                    <a16:creationId xmlns:a16="http://schemas.microsoft.com/office/drawing/2014/main" id="{C2543A46-110B-4E4B-92BD-F8B8E21CD6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3" name="Freeform: Shape 162">
                  <a:extLst>
                    <a:ext uri="{FF2B5EF4-FFF2-40B4-BE49-F238E27FC236}">
                      <a16:creationId xmlns:a16="http://schemas.microsoft.com/office/drawing/2014/main" id="{45471145-1F29-4FC3-8B75-277BD8E22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64" name="Freeform: Shape 163">
                  <a:extLst>
                    <a:ext uri="{FF2B5EF4-FFF2-40B4-BE49-F238E27FC236}">
                      <a16:creationId xmlns:a16="http://schemas.microsoft.com/office/drawing/2014/main" id="{79DA4A81-8892-4F1C-9311-7AEAE2C8D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37" name="Group 236">
              <a:extLst>
                <a:ext uri="{FF2B5EF4-FFF2-40B4-BE49-F238E27FC236}">
                  <a16:creationId xmlns:a16="http://schemas.microsoft.com/office/drawing/2014/main" id="{E4C401AA-847D-4D5A-9199-3B368AD88A4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0000" y="2480400"/>
              <a:ext cx="2457450" cy="3838575"/>
              <a:chOff x="587376" y="280988"/>
              <a:chExt cx="2457450" cy="3838575"/>
            </a:xfrm>
          </p:grpSpPr>
          <p:sp>
            <p:nvSpPr>
              <p:cNvPr id="139" name="Freeform 64">
                <a:extLst>
                  <a:ext uri="{FF2B5EF4-FFF2-40B4-BE49-F238E27FC236}">
                    <a16:creationId xmlns:a16="http://schemas.microsoft.com/office/drawing/2014/main" id="{BCD66427-9375-44C7-B176-87D1E5D90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81">
                <a:extLst>
                  <a:ext uri="{FF2B5EF4-FFF2-40B4-BE49-F238E27FC236}">
                    <a16:creationId xmlns:a16="http://schemas.microsoft.com/office/drawing/2014/main" id="{DBDB153C-43F9-4C36-8330-E06BE08B3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61">
                <a:extLst>
                  <a:ext uri="{FF2B5EF4-FFF2-40B4-BE49-F238E27FC236}">
                    <a16:creationId xmlns:a16="http://schemas.microsoft.com/office/drawing/2014/main" id="{DBD793DD-531D-4E1E-B992-5E5891F600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78">
                <a:extLst>
                  <a:ext uri="{FF2B5EF4-FFF2-40B4-BE49-F238E27FC236}">
                    <a16:creationId xmlns:a16="http://schemas.microsoft.com/office/drawing/2014/main" id="{CEFB136B-DC35-4F4A-83C4-01135B4EF8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84">
                <a:extLst>
                  <a:ext uri="{FF2B5EF4-FFF2-40B4-BE49-F238E27FC236}">
                    <a16:creationId xmlns:a16="http://schemas.microsoft.com/office/drawing/2014/main" id="{9FB85D2A-279F-4702-B280-612D11B547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87">
                <a:extLst>
                  <a:ext uri="{FF2B5EF4-FFF2-40B4-BE49-F238E27FC236}">
                    <a16:creationId xmlns:a16="http://schemas.microsoft.com/office/drawing/2014/main" id="{63C22ADC-4205-46D4-93EB-9549805136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60">
                <a:extLst>
                  <a:ext uri="{FF2B5EF4-FFF2-40B4-BE49-F238E27FC236}">
                    <a16:creationId xmlns:a16="http://schemas.microsoft.com/office/drawing/2014/main" id="{B2FA1D0B-0861-4557-88CC-99D3B909F8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59">
                <a:extLst>
                  <a:ext uri="{FF2B5EF4-FFF2-40B4-BE49-F238E27FC236}">
                    <a16:creationId xmlns:a16="http://schemas.microsoft.com/office/drawing/2014/main" id="{4D751BD9-53BA-45A5-81A1-AACC0A176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62">
                <a:extLst>
                  <a:ext uri="{FF2B5EF4-FFF2-40B4-BE49-F238E27FC236}">
                    <a16:creationId xmlns:a16="http://schemas.microsoft.com/office/drawing/2014/main" id="{1FDA24E2-9B8A-4508-833C-3E2C2894CD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8" name="Freeform 65">
                <a:extLst>
                  <a:ext uri="{FF2B5EF4-FFF2-40B4-BE49-F238E27FC236}">
                    <a16:creationId xmlns:a16="http://schemas.microsoft.com/office/drawing/2014/main" id="{D2CCA503-DC38-4E11-B299-7DB76F5FAB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79">
                <a:extLst>
                  <a:ext uri="{FF2B5EF4-FFF2-40B4-BE49-F238E27FC236}">
                    <a16:creationId xmlns:a16="http://schemas.microsoft.com/office/drawing/2014/main" id="{D21F0F68-198F-481C-9DF7-93EB338D67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82">
                <a:extLst>
                  <a:ext uri="{FF2B5EF4-FFF2-40B4-BE49-F238E27FC236}">
                    <a16:creationId xmlns:a16="http://schemas.microsoft.com/office/drawing/2014/main" id="{A0B2B8C2-FDD5-497A-9CFD-2981549022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85">
                <a:extLst>
                  <a:ext uri="{FF2B5EF4-FFF2-40B4-BE49-F238E27FC236}">
                    <a16:creationId xmlns:a16="http://schemas.microsoft.com/office/drawing/2014/main" id="{C9A20254-ABE1-475B-9CA8-97E7369F4E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88">
                <a:extLst>
                  <a:ext uri="{FF2B5EF4-FFF2-40B4-BE49-F238E27FC236}">
                    <a16:creationId xmlns:a16="http://schemas.microsoft.com/office/drawing/2014/main" id="{23E12738-13DA-4FBC-9E2B-569CE16058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53" name="Group 152">
                <a:extLst>
                  <a:ext uri="{FF2B5EF4-FFF2-40B4-BE49-F238E27FC236}">
                    <a16:creationId xmlns:a16="http://schemas.microsoft.com/office/drawing/2014/main" id="{A8F1C84D-36A7-432E-8525-755B1F33F7E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54" name="Line 63">
                  <a:extLst>
                    <a:ext uri="{FF2B5EF4-FFF2-40B4-BE49-F238E27FC236}">
                      <a16:creationId xmlns:a16="http://schemas.microsoft.com/office/drawing/2014/main" id="{D43B981D-1875-4E2D-B4B5-431D2CE842E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Line 66">
                  <a:extLst>
                    <a:ext uri="{FF2B5EF4-FFF2-40B4-BE49-F238E27FC236}">
                      <a16:creationId xmlns:a16="http://schemas.microsoft.com/office/drawing/2014/main" id="{07489979-9C7D-4844-B0BB-74A5CDBCDAA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Line 67">
                  <a:extLst>
                    <a:ext uri="{FF2B5EF4-FFF2-40B4-BE49-F238E27FC236}">
                      <a16:creationId xmlns:a16="http://schemas.microsoft.com/office/drawing/2014/main" id="{A778F9B4-BB14-484F-A573-172579C39CF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Line 80">
                  <a:extLst>
                    <a:ext uri="{FF2B5EF4-FFF2-40B4-BE49-F238E27FC236}">
                      <a16:creationId xmlns:a16="http://schemas.microsoft.com/office/drawing/2014/main" id="{26AC9EC4-C293-47D1-AA7B-DE4475793AB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Line 83">
                  <a:extLst>
                    <a:ext uri="{FF2B5EF4-FFF2-40B4-BE49-F238E27FC236}">
                      <a16:creationId xmlns:a16="http://schemas.microsoft.com/office/drawing/2014/main" id="{BACE1CFF-F0A6-4D1D-AC73-0D9D9A59712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Line 86">
                  <a:extLst>
                    <a:ext uri="{FF2B5EF4-FFF2-40B4-BE49-F238E27FC236}">
                      <a16:creationId xmlns:a16="http://schemas.microsoft.com/office/drawing/2014/main" id="{20D155F1-00FF-4612-BB74-15FEDECA9C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89">
                  <a:extLst>
                    <a:ext uri="{FF2B5EF4-FFF2-40B4-BE49-F238E27FC236}">
                      <a16:creationId xmlns:a16="http://schemas.microsoft.com/office/drawing/2014/main" id="{C076FA74-5BAE-496C-8F4F-3F5B4F290E5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Oval 115">
              <a:extLst>
                <a:ext uri="{FF2B5EF4-FFF2-40B4-BE49-F238E27FC236}">
                  <a16:creationId xmlns:a16="http://schemas.microsoft.com/office/drawing/2014/main" id="{9AC60A04-8CF1-45F0-A385-1EBAD71D7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742320" y="577888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7" name="Group 116">
              <a:extLst>
                <a:ext uri="{FF2B5EF4-FFF2-40B4-BE49-F238E27FC236}">
                  <a16:creationId xmlns:a16="http://schemas.microsoft.com/office/drawing/2014/main" id="{A41600F8-1DCA-4819-8C06-BAA0C569A2C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305927" y="2362458"/>
              <a:ext cx="641183" cy="1069728"/>
              <a:chOff x="6484112" y="2967038"/>
              <a:chExt cx="641183" cy="1069728"/>
            </a:xfrm>
          </p:grpSpPr>
          <p:grpSp>
            <p:nvGrpSpPr>
              <p:cNvPr id="238" name="Group 237">
                <a:extLst>
                  <a:ext uri="{FF2B5EF4-FFF2-40B4-BE49-F238E27FC236}">
                    <a16:creationId xmlns:a16="http://schemas.microsoft.com/office/drawing/2014/main" id="{D9AA2C22-184F-48CD-AE38-7835B029D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39" name="Freeform 68">
                  <a:extLst>
                    <a:ext uri="{FF2B5EF4-FFF2-40B4-BE49-F238E27FC236}">
                      <a16:creationId xmlns:a16="http://schemas.microsoft.com/office/drawing/2014/main" id="{2BE92945-1DB1-4026-BFF0-E56E756FC2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69">
                  <a:extLst>
                    <a:ext uri="{FF2B5EF4-FFF2-40B4-BE49-F238E27FC236}">
                      <a16:creationId xmlns:a16="http://schemas.microsoft.com/office/drawing/2014/main" id="{D969EC21-F259-4572-8C92-93CBAFD9CF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8" name="Line 70">
                  <a:extLst>
                    <a:ext uri="{FF2B5EF4-FFF2-40B4-BE49-F238E27FC236}">
                      <a16:creationId xmlns:a16="http://schemas.microsoft.com/office/drawing/2014/main" id="{ADE098B8-3E34-4B77-9834-950B20E8CEB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40" name="Group 239">
                <a:extLst>
                  <a:ext uri="{FF2B5EF4-FFF2-40B4-BE49-F238E27FC236}">
                    <a16:creationId xmlns:a16="http://schemas.microsoft.com/office/drawing/2014/main" id="{C838B054-D982-4E4A-810E-B5916C8BB81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33" name="Freeform 68">
                  <a:extLst>
                    <a:ext uri="{FF2B5EF4-FFF2-40B4-BE49-F238E27FC236}">
                      <a16:creationId xmlns:a16="http://schemas.microsoft.com/office/drawing/2014/main" id="{120EE44F-3465-4168-9CC6-960CDC23DC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69">
                  <a:extLst>
                    <a:ext uri="{FF2B5EF4-FFF2-40B4-BE49-F238E27FC236}">
                      <a16:creationId xmlns:a16="http://schemas.microsoft.com/office/drawing/2014/main" id="{1F16E21E-6FF7-4D92-B5AB-F1B210E8D4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2" name="Line 70">
                  <a:extLst>
                    <a:ext uri="{FF2B5EF4-FFF2-40B4-BE49-F238E27FC236}">
                      <a16:creationId xmlns:a16="http://schemas.microsoft.com/office/drawing/2014/main" id="{E6D26AF0-8B26-4B76-B520-39507E64181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18" name="Group 117">
              <a:extLst>
                <a:ext uri="{FF2B5EF4-FFF2-40B4-BE49-F238E27FC236}">
                  <a16:creationId xmlns:a16="http://schemas.microsoft.com/office/drawing/2014/main" id="{46550D95-D676-4064-9B82-6BE9520096B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384669" y="4915016"/>
              <a:ext cx="633413" cy="1620000"/>
              <a:chOff x="3384669" y="4915016"/>
              <a:chExt cx="633413" cy="1620000"/>
            </a:xfrm>
          </p:grpSpPr>
          <p:grpSp>
            <p:nvGrpSpPr>
              <p:cNvPr id="127" name="Group 126">
                <a:extLst>
                  <a:ext uri="{FF2B5EF4-FFF2-40B4-BE49-F238E27FC236}">
                    <a16:creationId xmlns:a16="http://schemas.microsoft.com/office/drawing/2014/main" id="{E3F10329-29C7-42E4-BA22-CD1201CEF79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a:off x="3384669" y="4946104"/>
                <a:ext cx="633413" cy="1419225"/>
                <a:chOff x="5959192" y="333389"/>
                <a:chExt cx="633413" cy="1419225"/>
              </a:xfrm>
            </p:grpSpPr>
            <p:sp>
              <p:nvSpPr>
                <p:cNvPr id="243" name="Freeform 68">
                  <a:extLst>
                    <a:ext uri="{FF2B5EF4-FFF2-40B4-BE49-F238E27FC236}">
                      <a16:creationId xmlns:a16="http://schemas.microsoft.com/office/drawing/2014/main" id="{39A5C44A-06A4-43BE-A666-08E17199C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69">
                  <a:extLst>
                    <a:ext uri="{FF2B5EF4-FFF2-40B4-BE49-F238E27FC236}">
                      <a16:creationId xmlns:a16="http://schemas.microsoft.com/office/drawing/2014/main" id="{4FFD648A-4214-47DB-B980-6A315E265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245" name="Line 70">
                <a:extLst>
                  <a:ext uri="{FF2B5EF4-FFF2-40B4-BE49-F238E27FC236}">
                    <a16:creationId xmlns:a16="http://schemas.microsoft.com/office/drawing/2014/main" id="{C810BE59-2768-4B0E-A3FD-A6784A2C840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rot="18900000" flipV="1">
                <a:off x="3774042" y="4915016"/>
                <a:ext cx="0" cy="162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9" name="Group 118">
              <a:extLst>
                <a:ext uri="{FF2B5EF4-FFF2-40B4-BE49-F238E27FC236}">
                  <a16:creationId xmlns:a16="http://schemas.microsoft.com/office/drawing/2014/main" id="{11652DC8-2B9B-409D-8B87-E8D97CBF002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40013" y="1046180"/>
              <a:ext cx="903599" cy="2160000"/>
              <a:chOff x="9057947" y="3423463"/>
              <a:chExt cx="903599" cy="2160000"/>
            </a:xfrm>
          </p:grpSpPr>
          <p:grpSp>
            <p:nvGrpSpPr>
              <p:cNvPr id="120" name="Group 119">
                <a:extLst>
                  <a:ext uri="{FF2B5EF4-FFF2-40B4-BE49-F238E27FC236}">
                    <a16:creationId xmlns:a16="http://schemas.microsoft.com/office/drawing/2014/main" id="{403350CC-3DBE-4071-8279-74DBDD4F9D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25" name="Freeform: Shape 124">
                  <a:extLst>
                    <a:ext uri="{FF2B5EF4-FFF2-40B4-BE49-F238E27FC236}">
                      <a16:creationId xmlns:a16="http://schemas.microsoft.com/office/drawing/2014/main" id="{38432FD0-1F86-419C-BE0D-605DEBE10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46" name="Freeform: Shape 245">
                  <a:extLst>
                    <a:ext uri="{FF2B5EF4-FFF2-40B4-BE49-F238E27FC236}">
                      <a16:creationId xmlns:a16="http://schemas.microsoft.com/office/drawing/2014/main" id="{8F4BCABC-4173-4006-9B50-22E0BE31D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121" name="Group 120">
                <a:extLst>
                  <a:ext uri="{FF2B5EF4-FFF2-40B4-BE49-F238E27FC236}">
                    <a16:creationId xmlns:a16="http://schemas.microsoft.com/office/drawing/2014/main" id="{8E6DD52D-5C11-4364-A277-0BC6C05CACB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22" name="Straight Connector 121">
                  <a:extLst>
                    <a:ext uri="{FF2B5EF4-FFF2-40B4-BE49-F238E27FC236}">
                      <a16:creationId xmlns:a16="http://schemas.microsoft.com/office/drawing/2014/main" id="{A2C9CE77-5338-4C9B-BCB7-1D6A7A2C7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3" name="Rectangle 5">
                  <a:extLst>
                    <a:ext uri="{FF2B5EF4-FFF2-40B4-BE49-F238E27FC236}">
                      <a16:creationId xmlns:a16="http://schemas.microsoft.com/office/drawing/2014/main" id="{DD8C86C1-51BA-4CB2-918E-99A73E2EC3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5">
                  <a:extLst>
                    <a:ext uri="{FF2B5EF4-FFF2-40B4-BE49-F238E27FC236}">
                      <a16:creationId xmlns:a16="http://schemas.microsoft.com/office/drawing/2014/main" id="{713D5C9F-7DFE-4DDD-A89E-55BCBDFEC0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cxnSp>
        <p:nvCxnSpPr>
          <p:cNvPr id="173" name="Straight Connector 172">
            <a:extLst>
              <a:ext uri="{FF2B5EF4-FFF2-40B4-BE49-F238E27FC236}">
                <a16:creationId xmlns:a16="http://schemas.microsoft.com/office/drawing/2014/main" id="{D56ACE5F-BE95-4218-ADF7-6F1DEF6A94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75" name="Group 174">
            <a:extLst>
              <a:ext uri="{FF2B5EF4-FFF2-40B4-BE49-F238E27FC236}">
                <a16:creationId xmlns:a16="http://schemas.microsoft.com/office/drawing/2014/main" id="{801DF50F-B47F-405F-BDF3-73DAC01BB9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73184" y="602681"/>
            <a:ext cx="3615648" cy="5932335"/>
            <a:chOff x="402434" y="602681"/>
            <a:chExt cx="3615648" cy="5932335"/>
          </a:xfrm>
        </p:grpSpPr>
        <p:grpSp>
          <p:nvGrpSpPr>
            <p:cNvPr id="176" name="Group 175">
              <a:extLst>
                <a:ext uri="{FF2B5EF4-FFF2-40B4-BE49-F238E27FC236}">
                  <a16:creationId xmlns:a16="http://schemas.microsoft.com/office/drawing/2014/main" id="{2457533F-CAD7-46C2-9CB3-8505B2DFABA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710054" y="399231"/>
              <a:ext cx="317159" cy="932400"/>
              <a:chOff x="6376988" y="280988"/>
              <a:chExt cx="633413" cy="1862138"/>
            </a:xfrm>
          </p:grpSpPr>
          <p:sp>
            <p:nvSpPr>
              <p:cNvPr id="233" name="Freeform 68">
                <a:extLst>
                  <a:ext uri="{FF2B5EF4-FFF2-40B4-BE49-F238E27FC236}">
                    <a16:creationId xmlns:a16="http://schemas.microsoft.com/office/drawing/2014/main" id="{66E9686F-CED0-475E-A28A-D8CDBCCDD1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69">
                <a:extLst>
                  <a:ext uri="{FF2B5EF4-FFF2-40B4-BE49-F238E27FC236}">
                    <a16:creationId xmlns:a16="http://schemas.microsoft.com/office/drawing/2014/main" id="{254AFE2B-C030-4DF5-B113-1A9ECB6A65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5" name="Line 70">
                <a:extLst>
                  <a:ext uri="{FF2B5EF4-FFF2-40B4-BE49-F238E27FC236}">
                    <a16:creationId xmlns:a16="http://schemas.microsoft.com/office/drawing/2014/main" id="{02E0618D-FC2B-49B2-B15F-0EA6139909E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7" name="Oval 176">
              <a:extLst>
                <a:ext uri="{FF2B5EF4-FFF2-40B4-BE49-F238E27FC236}">
                  <a16:creationId xmlns:a16="http://schemas.microsoft.com/office/drawing/2014/main" id="{3BC4DEAB-C1FD-4FA7-9417-3E053D540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333586" y="83943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78" name="Group 177">
              <a:extLst>
                <a:ext uri="{FF2B5EF4-FFF2-40B4-BE49-F238E27FC236}">
                  <a16:creationId xmlns:a16="http://schemas.microsoft.com/office/drawing/2014/main" id="{77615B8B-540B-420B-87F1-5F51415E7F2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1732866" y="390058"/>
              <a:ext cx="1785984" cy="2211229"/>
              <a:chOff x="3125006" y="3171595"/>
              <a:chExt cx="1785984" cy="2211229"/>
            </a:xfrm>
          </p:grpSpPr>
          <p:grpSp>
            <p:nvGrpSpPr>
              <p:cNvPr id="225" name="Group 224">
                <a:extLst>
                  <a:ext uri="{FF2B5EF4-FFF2-40B4-BE49-F238E27FC236}">
                    <a16:creationId xmlns:a16="http://schemas.microsoft.com/office/drawing/2014/main" id="{82E16796-0833-4B54-AED9-A3611C9BD19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9" name="Straight Connector 228">
                  <a:extLst>
                    <a:ext uri="{FF2B5EF4-FFF2-40B4-BE49-F238E27FC236}">
                      <a16:creationId xmlns:a16="http://schemas.microsoft.com/office/drawing/2014/main" id="{F1E2155D-D771-4139-BC04-B5F026AEBB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746D84B4-B9EF-417C-A565-F9B86978E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31" name="Rectangle 30">
                  <a:extLst>
                    <a:ext uri="{FF2B5EF4-FFF2-40B4-BE49-F238E27FC236}">
                      <a16:creationId xmlns:a16="http://schemas.microsoft.com/office/drawing/2014/main" id="{66FFC568-D3F5-4FA6-B28A-516DE623F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30">
                  <a:extLst>
                    <a:ext uri="{FF2B5EF4-FFF2-40B4-BE49-F238E27FC236}">
                      <a16:creationId xmlns:a16="http://schemas.microsoft.com/office/drawing/2014/main" id="{2C3FB912-25F7-4822-B327-DA1E9B335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6" name="Group 225">
                <a:extLst>
                  <a:ext uri="{FF2B5EF4-FFF2-40B4-BE49-F238E27FC236}">
                    <a16:creationId xmlns:a16="http://schemas.microsoft.com/office/drawing/2014/main" id="{4FC8FB21-D7E1-4978-AD20-5E68B4C580E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27" name="Freeform: Shape 226">
                  <a:extLst>
                    <a:ext uri="{FF2B5EF4-FFF2-40B4-BE49-F238E27FC236}">
                      <a16:creationId xmlns:a16="http://schemas.microsoft.com/office/drawing/2014/main" id="{51BBD3DF-C644-4E9C-A11C-B6336B889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28" name="Freeform: Shape 227">
                  <a:extLst>
                    <a:ext uri="{FF2B5EF4-FFF2-40B4-BE49-F238E27FC236}">
                      <a16:creationId xmlns:a16="http://schemas.microsoft.com/office/drawing/2014/main" id="{0B53158D-9F0C-4064-B804-2C1F8AEBE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79" name="Group 178">
              <a:extLst>
                <a:ext uri="{FF2B5EF4-FFF2-40B4-BE49-F238E27FC236}">
                  <a16:creationId xmlns:a16="http://schemas.microsoft.com/office/drawing/2014/main" id="{B9D93B3C-5026-425E-9179-CBB944A9096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0000" y="2480400"/>
              <a:ext cx="2457450" cy="3838575"/>
              <a:chOff x="587376" y="280988"/>
              <a:chExt cx="2457450" cy="3838575"/>
            </a:xfrm>
          </p:grpSpPr>
          <p:sp>
            <p:nvSpPr>
              <p:cNvPr id="203" name="Freeform 64">
                <a:extLst>
                  <a:ext uri="{FF2B5EF4-FFF2-40B4-BE49-F238E27FC236}">
                    <a16:creationId xmlns:a16="http://schemas.microsoft.com/office/drawing/2014/main" id="{5C84A49A-BD66-4BEA-A06B-2FA89468BB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81">
                <a:extLst>
                  <a:ext uri="{FF2B5EF4-FFF2-40B4-BE49-F238E27FC236}">
                    <a16:creationId xmlns:a16="http://schemas.microsoft.com/office/drawing/2014/main" id="{EB8895A6-E32C-4B09-B9E0-314C000A28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61">
                <a:extLst>
                  <a:ext uri="{FF2B5EF4-FFF2-40B4-BE49-F238E27FC236}">
                    <a16:creationId xmlns:a16="http://schemas.microsoft.com/office/drawing/2014/main" id="{6ABA4FEE-5223-4565-9B11-5E7CD1323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78">
                <a:extLst>
                  <a:ext uri="{FF2B5EF4-FFF2-40B4-BE49-F238E27FC236}">
                    <a16:creationId xmlns:a16="http://schemas.microsoft.com/office/drawing/2014/main" id="{38C78FAF-A05E-4962-8571-B6C83FB4EF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84">
                <a:extLst>
                  <a:ext uri="{FF2B5EF4-FFF2-40B4-BE49-F238E27FC236}">
                    <a16:creationId xmlns:a16="http://schemas.microsoft.com/office/drawing/2014/main" id="{B94F41EA-CB57-4E1D-9C7F-6E482F0EB6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87">
                <a:extLst>
                  <a:ext uri="{FF2B5EF4-FFF2-40B4-BE49-F238E27FC236}">
                    <a16:creationId xmlns:a16="http://schemas.microsoft.com/office/drawing/2014/main" id="{36E5C22C-6491-4028-8C8F-2BBA91B692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60">
                <a:extLst>
                  <a:ext uri="{FF2B5EF4-FFF2-40B4-BE49-F238E27FC236}">
                    <a16:creationId xmlns:a16="http://schemas.microsoft.com/office/drawing/2014/main" id="{C68EAD32-DAD2-4E24-A17D-9EF57C0FA5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59">
                <a:extLst>
                  <a:ext uri="{FF2B5EF4-FFF2-40B4-BE49-F238E27FC236}">
                    <a16:creationId xmlns:a16="http://schemas.microsoft.com/office/drawing/2014/main" id="{0C6E1ABE-BB08-4327-9CDD-11A5D0130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62">
                <a:extLst>
                  <a:ext uri="{FF2B5EF4-FFF2-40B4-BE49-F238E27FC236}">
                    <a16:creationId xmlns:a16="http://schemas.microsoft.com/office/drawing/2014/main" id="{88D096DA-BFC9-44D7-8441-490FA2D404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12" name="Freeform 65">
                <a:extLst>
                  <a:ext uri="{FF2B5EF4-FFF2-40B4-BE49-F238E27FC236}">
                    <a16:creationId xmlns:a16="http://schemas.microsoft.com/office/drawing/2014/main" id="{152CB9CF-F70A-46B0-AB37-7922D326BD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79">
                <a:extLst>
                  <a:ext uri="{FF2B5EF4-FFF2-40B4-BE49-F238E27FC236}">
                    <a16:creationId xmlns:a16="http://schemas.microsoft.com/office/drawing/2014/main" id="{28240976-82E5-4A37-8E2B-A07CCFD13D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82">
                <a:extLst>
                  <a:ext uri="{FF2B5EF4-FFF2-40B4-BE49-F238E27FC236}">
                    <a16:creationId xmlns:a16="http://schemas.microsoft.com/office/drawing/2014/main" id="{0C25B6B7-4317-4482-A474-2830FA6E59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85">
                <a:extLst>
                  <a:ext uri="{FF2B5EF4-FFF2-40B4-BE49-F238E27FC236}">
                    <a16:creationId xmlns:a16="http://schemas.microsoft.com/office/drawing/2014/main" id="{5C0EDF04-E84E-457D-A5F9-7746545AB2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88">
                <a:extLst>
                  <a:ext uri="{FF2B5EF4-FFF2-40B4-BE49-F238E27FC236}">
                    <a16:creationId xmlns:a16="http://schemas.microsoft.com/office/drawing/2014/main" id="{566313AB-A9AB-4B84-8C23-50E725917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217" name="Group 216">
                <a:extLst>
                  <a:ext uri="{FF2B5EF4-FFF2-40B4-BE49-F238E27FC236}">
                    <a16:creationId xmlns:a16="http://schemas.microsoft.com/office/drawing/2014/main" id="{2F31BFB5-317D-4135-930A-240F7A56EA8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218" name="Line 63">
                  <a:extLst>
                    <a:ext uri="{FF2B5EF4-FFF2-40B4-BE49-F238E27FC236}">
                      <a16:creationId xmlns:a16="http://schemas.microsoft.com/office/drawing/2014/main" id="{9102C0AC-7FF7-4F4B-B7C1-C8CE4846A1C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66">
                  <a:extLst>
                    <a:ext uri="{FF2B5EF4-FFF2-40B4-BE49-F238E27FC236}">
                      <a16:creationId xmlns:a16="http://schemas.microsoft.com/office/drawing/2014/main" id="{64BAC77C-E14F-4FA8-9D0A-55B646EEA46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Line 67">
                  <a:extLst>
                    <a:ext uri="{FF2B5EF4-FFF2-40B4-BE49-F238E27FC236}">
                      <a16:creationId xmlns:a16="http://schemas.microsoft.com/office/drawing/2014/main" id="{0B88DC73-9AC3-42F8-8C9E-94EE9B61AE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80">
                  <a:extLst>
                    <a:ext uri="{FF2B5EF4-FFF2-40B4-BE49-F238E27FC236}">
                      <a16:creationId xmlns:a16="http://schemas.microsoft.com/office/drawing/2014/main" id="{26BBA2D9-E4D0-424E-9825-61A9B3C0A37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Line 83">
                  <a:extLst>
                    <a:ext uri="{FF2B5EF4-FFF2-40B4-BE49-F238E27FC236}">
                      <a16:creationId xmlns:a16="http://schemas.microsoft.com/office/drawing/2014/main" id="{F6D4FA39-E0CC-4991-83D0-606E03CF1D3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86">
                  <a:extLst>
                    <a:ext uri="{FF2B5EF4-FFF2-40B4-BE49-F238E27FC236}">
                      <a16:creationId xmlns:a16="http://schemas.microsoft.com/office/drawing/2014/main" id="{3819BE2B-7D47-443C-B1DF-2EA57679D17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89">
                  <a:extLst>
                    <a:ext uri="{FF2B5EF4-FFF2-40B4-BE49-F238E27FC236}">
                      <a16:creationId xmlns:a16="http://schemas.microsoft.com/office/drawing/2014/main" id="{86B1E78E-D338-4BAE-9FB1-1A9118AD3DD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180" name="Oval 179">
              <a:extLst>
                <a:ext uri="{FF2B5EF4-FFF2-40B4-BE49-F238E27FC236}">
                  <a16:creationId xmlns:a16="http://schemas.microsoft.com/office/drawing/2014/main" id="{4EC68A1A-796C-4F5F-8F41-0124729201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742320" y="577888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81" name="Group 180">
              <a:extLst>
                <a:ext uri="{FF2B5EF4-FFF2-40B4-BE49-F238E27FC236}">
                  <a16:creationId xmlns:a16="http://schemas.microsoft.com/office/drawing/2014/main" id="{272E52F1-29AD-47C2-904E-60B72D4A910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305927" y="2362458"/>
              <a:ext cx="641183" cy="1069728"/>
              <a:chOff x="6484112" y="2967038"/>
              <a:chExt cx="641183" cy="1069728"/>
            </a:xfrm>
          </p:grpSpPr>
          <p:grpSp>
            <p:nvGrpSpPr>
              <p:cNvPr id="195" name="Group 194">
                <a:extLst>
                  <a:ext uri="{FF2B5EF4-FFF2-40B4-BE49-F238E27FC236}">
                    <a16:creationId xmlns:a16="http://schemas.microsoft.com/office/drawing/2014/main" id="{B3F829B9-B86F-47B0-A187-2202CCB861B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00" name="Freeform 68">
                  <a:extLst>
                    <a:ext uri="{FF2B5EF4-FFF2-40B4-BE49-F238E27FC236}">
                      <a16:creationId xmlns:a16="http://schemas.microsoft.com/office/drawing/2014/main" id="{ED1B3641-1CFF-46F3-873A-3B6AA5D79E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69">
                  <a:extLst>
                    <a:ext uri="{FF2B5EF4-FFF2-40B4-BE49-F238E27FC236}">
                      <a16:creationId xmlns:a16="http://schemas.microsoft.com/office/drawing/2014/main" id="{2C8E8742-B905-4C81-9553-19C64E8F3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2" name="Line 70">
                  <a:extLst>
                    <a:ext uri="{FF2B5EF4-FFF2-40B4-BE49-F238E27FC236}">
                      <a16:creationId xmlns:a16="http://schemas.microsoft.com/office/drawing/2014/main" id="{E10BE229-40F6-4A15-9282-BD78053FB5E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96" name="Group 195">
                <a:extLst>
                  <a:ext uri="{FF2B5EF4-FFF2-40B4-BE49-F238E27FC236}">
                    <a16:creationId xmlns:a16="http://schemas.microsoft.com/office/drawing/2014/main" id="{543B3E07-5E30-43C1-9169-90E713C27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97" name="Freeform 68">
                  <a:extLst>
                    <a:ext uri="{FF2B5EF4-FFF2-40B4-BE49-F238E27FC236}">
                      <a16:creationId xmlns:a16="http://schemas.microsoft.com/office/drawing/2014/main" id="{03FCAAE2-5982-4748-8355-1245B74523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69">
                  <a:extLst>
                    <a:ext uri="{FF2B5EF4-FFF2-40B4-BE49-F238E27FC236}">
                      <a16:creationId xmlns:a16="http://schemas.microsoft.com/office/drawing/2014/main" id="{3B21621D-2AAA-4224-B85E-F14F1587A1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9" name="Line 70">
                  <a:extLst>
                    <a:ext uri="{FF2B5EF4-FFF2-40B4-BE49-F238E27FC236}">
                      <a16:creationId xmlns:a16="http://schemas.microsoft.com/office/drawing/2014/main" id="{B69DCE92-933C-4180-9ECE-C159FF0ED2B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82" name="Group 181">
              <a:extLst>
                <a:ext uri="{FF2B5EF4-FFF2-40B4-BE49-F238E27FC236}">
                  <a16:creationId xmlns:a16="http://schemas.microsoft.com/office/drawing/2014/main" id="{3774B519-16FD-45D1-81B3-F10B796BD15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384669" y="4915016"/>
              <a:ext cx="633413" cy="1620000"/>
              <a:chOff x="3384669" y="4915016"/>
              <a:chExt cx="633413" cy="1620000"/>
            </a:xfrm>
          </p:grpSpPr>
          <p:grpSp>
            <p:nvGrpSpPr>
              <p:cNvPr id="191" name="Group 190">
                <a:extLst>
                  <a:ext uri="{FF2B5EF4-FFF2-40B4-BE49-F238E27FC236}">
                    <a16:creationId xmlns:a16="http://schemas.microsoft.com/office/drawing/2014/main" id="{E1718837-BAB1-4751-8766-2CD3B30947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a:off x="3384669" y="4946104"/>
                <a:ext cx="633413" cy="1419225"/>
                <a:chOff x="5959192" y="333389"/>
                <a:chExt cx="633413" cy="1419225"/>
              </a:xfrm>
            </p:grpSpPr>
            <p:sp>
              <p:nvSpPr>
                <p:cNvPr id="193" name="Freeform 68">
                  <a:extLst>
                    <a:ext uri="{FF2B5EF4-FFF2-40B4-BE49-F238E27FC236}">
                      <a16:creationId xmlns:a16="http://schemas.microsoft.com/office/drawing/2014/main" id="{85774601-5D43-405D-B593-93550F4C57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69">
                  <a:extLst>
                    <a:ext uri="{FF2B5EF4-FFF2-40B4-BE49-F238E27FC236}">
                      <a16:creationId xmlns:a16="http://schemas.microsoft.com/office/drawing/2014/main" id="{3E1DA161-17EA-4A32-A428-C2368EBACB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92" name="Line 70">
                <a:extLst>
                  <a:ext uri="{FF2B5EF4-FFF2-40B4-BE49-F238E27FC236}">
                    <a16:creationId xmlns:a16="http://schemas.microsoft.com/office/drawing/2014/main" id="{C5270C31-E701-47DC-BAC5-DE712455395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rot="18900000" flipV="1">
                <a:off x="3774042" y="4915016"/>
                <a:ext cx="0" cy="162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3" name="Group 182">
              <a:extLst>
                <a:ext uri="{FF2B5EF4-FFF2-40B4-BE49-F238E27FC236}">
                  <a16:creationId xmlns:a16="http://schemas.microsoft.com/office/drawing/2014/main" id="{9B78A593-AB03-4D7B-8996-22F6035661E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40013" y="1046180"/>
              <a:ext cx="903599" cy="2160000"/>
              <a:chOff x="9057947" y="3423463"/>
              <a:chExt cx="903599" cy="2160000"/>
            </a:xfrm>
          </p:grpSpPr>
          <p:grpSp>
            <p:nvGrpSpPr>
              <p:cNvPr id="184" name="Group 183">
                <a:extLst>
                  <a:ext uri="{FF2B5EF4-FFF2-40B4-BE49-F238E27FC236}">
                    <a16:creationId xmlns:a16="http://schemas.microsoft.com/office/drawing/2014/main" id="{C4C08476-8891-498B-95DD-3D4BB02B4EF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89" name="Freeform: Shape 188">
                  <a:extLst>
                    <a:ext uri="{FF2B5EF4-FFF2-40B4-BE49-F238E27FC236}">
                      <a16:creationId xmlns:a16="http://schemas.microsoft.com/office/drawing/2014/main" id="{C9C077B4-3B4E-4043-BAF4-65306ADBE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90" name="Freeform: Shape 189">
                  <a:extLst>
                    <a:ext uri="{FF2B5EF4-FFF2-40B4-BE49-F238E27FC236}">
                      <a16:creationId xmlns:a16="http://schemas.microsoft.com/office/drawing/2014/main" id="{0CCC2DDE-715C-4561-A70C-60428A65C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185" name="Group 184">
                <a:extLst>
                  <a:ext uri="{FF2B5EF4-FFF2-40B4-BE49-F238E27FC236}">
                    <a16:creationId xmlns:a16="http://schemas.microsoft.com/office/drawing/2014/main" id="{4E49FC98-B2F5-43E4-A679-8E5570FB84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86" name="Straight Connector 185">
                  <a:extLst>
                    <a:ext uri="{FF2B5EF4-FFF2-40B4-BE49-F238E27FC236}">
                      <a16:creationId xmlns:a16="http://schemas.microsoft.com/office/drawing/2014/main" id="{AA01852B-2060-4247-9EE9-0E6754450B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87" name="Rectangle 5">
                  <a:extLst>
                    <a:ext uri="{FF2B5EF4-FFF2-40B4-BE49-F238E27FC236}">
                      <a16:creationId xmlns:a16="http://schemas.microsoft.com/office/drawing/2014/main" id="{13822ECB-A528-476C-B4CB-4A3F54A82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5">
                  <a:extLst>
                    <a:ext uri="{FF2B5EF4-FFF2-40B4-BE49-F238E27FC236}">
                      <a16:creationId xmlns:a16="http://schemas.microsoft.com/office/drawing/2014/main" id="{FCD6DA27-598F-4F38-A652-5C6F6F2B9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310368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5A664-406F-E596-B461-3F4E3790C9C8}"/>
              </a:ext>
            </a:extLst>
          </p:cNvPr>
          <p:cNvSpPr>
            <a:spLocks noGrp="1"/>
          </p:cNvSpPr>
          <p:nvPr>
            <p:ph type="title"/>
          </p:nvPr>
        </p:nvSpPr>
        <p:spPr>
          <a:xfrm>
            <a:off x="3876305" y="-24647"/>
            <a:ext cx="4439389" cy="755351"/>
          </a:xfrm>
        </p:spPr>
        <p:txBody>
          <a:bodyPr/>
          <a:lstStyle/>
          <a:p>
            <a:r>
              <a:rPr lang="en-US" sz="4000" b="1" dirty="0"/>
              <a:t>Content</a:t>
            </a:r>
          </a:p>
        </p:txBody>
      </p:sp>
      <p:sp>
        <p:nvSpPr>
          <p:cNvPr id="4" name="Title 1">
            <a:extLst>
              <a:ext uri="{FF2B5EF4-FFF2-40B4-BE49-F238E27FC236}">
                <a16:creationId xmlns:a16="http://schemas.microsoft.com/office/drawing/2014/main" id="{460FBDB8-BD96-84A6-F1A9-D71D2011FB93}"/>
              </a:ext>
            </a:extLst>
          </p:cNvPr>
          <p:cNvSpPr txBox="1">
            <a:spLocks/>
          </p:cNvSpPr>
          <p:nvPr/>
        </p:nvSpPr>
        <p:spPr>
          <a:xfrm>
            <a:off x="6326997" y="3812893"/>
            <a:ext cx="5050916" cy="2634205"/>
          </a:xfrm>
          <a:prstGeom prst="rect">
            <a:avLst/>
          </a:prstGeom>
        </p:spPr>
        <p:txBody>
          <a:bodyPr vert="horz" lIns="91440" tIns="45720" rIns="91440" bIns="45720" rtlCol="0" anchor="b" anchorCtr="0">
            <a:noAutofit/>
          </a:bodyPr>
          <a:lstStyle>
            <a:lvl1pPr algn="ctr" defTabSz="914400" rtl="0" eaLnBrk="1" latinLnBrk="0" hangingPunct="1">
              <a:lnSpc>
                <a:spcPct val="100000"/>
              </a:lnSpc>
              <a:spcBef>
                <a:spcPct val="0"/>
              </a:spcBef>
              <a:buNone/>
              <a:defRPr sz="4800" kern="1200" cap="none" spc="0" baseline="0">
                <a:solidFill>
                  <a:schemeClr val="tx1"/>
                </a:solidFill>
                <a:latin typeface="+mj-lt"/>
                <a:ea typeface="+mj-ea"/>
                <a:cs typeface="+mj-cs"/>
              </a:defRPr>
            </a:lvl1pPr>
          </a:lstStyle>
          <a:p>
            <a:pPr marL="342900" indent="-342900" algn="just">
              <a:buFont typeface="Wingdings" panose="05000000000000000000" pitchFamily="2" charset="2"/>
              <a:buChar char="§"/>
            </a:pPr>
            <a:r>
              <a:rPr lang="en-US" sz="2400" dirty="0">
                <a:latin typeface="Times New Roman" panose="02020603050405020304" pitchFamily="18" charset="0"/>
                <a:ea typeface="チェックポイント"/>
                <a:cs typeface="Times New Roman" panose="02020603050405020304" pitchFamily="18" charset="0"/>
                <a:sym typeface="チェックポイント"/>
              </a:rPr>
              <a:t>Introduction</a:t>
            </a:r>
          </a:p>
          <a:p>
            <a:pPr marL="342900" indent="-342900" algn="just">
              <a:buFont typeface="Wingdings" panose="05000000000000000000" pitchFamily="2" charset="2"/>
              <a:buChar char="§"/>
            </a:pPr>
            <a:r>
              <a:rPr lang="en-US" sz="2400" dirty="0">
                <a:latin typeface="Times New Roman" panose="02020603050405020304" pitchFamily="18" charset="0"/>
                <a:ea typeface="チェックポイント"/>
                <a:cs typeface="Times New Roman" panose="02020603050405020304" pitchFamily="18" charset="0"/>
                <a:sym typeface="チェックポイント"/>
              </a:rPr>
              <a:t>Background</a:t>
            </a:r>
          </a:p>
          <a:p>
            <a:pPr marL="342900" indent="-342900" algn="just">
              <a:buFont typeface="Wingdings" panose="05000000000000000000" pitchFamily="2" charset="2"/>
              <a:buChar char="§"/>
            </a:pPr>
            <a:r>
              <a:rPr lang="en-US" sz="2400" dirty="0">
                <a:latin typeface="Times New Roman" panose="02020603050405020304" pitchFamily="18" charset="0"/>
                <a:ea typeface="チェックポイント"/>
                <a:cs typeface="Times New Roman" panose="02020603050405020304" pitchFamily="18" charset="0"/>
                <a:sym typeface="チェックポイント"/>
              </a:rPr>
              <a:t>Problem</a:t>
            </a:r>
          </a:p>
          <a:p>
            <a:pPr marL="342900" indent="-342900" algn="just">
              <a:buFont typeface="Wingdings" panose="05000000000000000000" pitchFamily="2" charset="2"/>
              <a:buChar char="§"/>
            </a:pPr>
            <a:r>
              <a:rPr lang="en-US" sz="2400" dirty="0">
                <a:latin typeface="Times New Roman" panose="02020603050405020304" pitchFamily="18" charset="0"/>
                <a:ea typeface="チェックポイント"/>
                <a:cs typeface="Times New Roman" panose="02020603050405020304" pitchFamily="18" charset="0"/>
                <a:sym typeface="チェックポイント"/>
              </a:rPr>
              <a:t>Aim</a:t>
            </a:r>
          </a:p>
          <a:p>
            <a:pPr marL="342900" indent="-342900" algn="just">
              <a:buFont typeface="Wingdings" panose="05000000000000000000" pitchFamily="2" charset="2"/>
              <a:buChar char="§"/>
            </a:pPr>
            <a:r>
              <a:rPr lang="en-US" sz="2400" dirty="0">
                <a:latin typeface="Times New Roman" panose="02020603050405020304" pitchFamily="18" charset="0"/>
                <a:ea typeface="チェックポイント"/>
                <a:cs typeface="Times New Roman" panose="02020603050405020304" pitchFamily="18" charset="0"/>
                <a:sym typeface="チェックポイント"/>
              </a:rPr>
              <a:t>Objectives</a:t>
            </a:r>
          </a:p>
          <a:p>
            <a:pPr marL="342900" indent="-342900" algn="just">
              <a:buFont typeface="Wingdings" panose="05000000000000000000" pitchFamily="2" charset="2"/>
              <a:buChar char="§"/>
            </a:pPr>
            <a:r>
              <a:rPr lang="en-US" sz="2400" dirty="0">
                <a:latin typeface="Times New Roman" panose="02020603050405020304" pitchFamily="18" charset="0"/>
                <a:ea typeface="チェックポイント"/>
                <a:cs typeface="Times New Roman" panose="02020603050405020304" pitchFamily="18" charset="0"/>
                <a:sym typeface="チェックポイント"/>
              </a:rPr>
              <a:t>Proposed Solution</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Specific Features</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Target Audience</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Expected Outcomes</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Limitations</a:t>
            </a:r>
            <a:endParaRPr lang="en-US" sz="2400" dirty="0">
              <a:latin typeface="Times New Roman" panose="02020603050405020304" pitchFamily="18" charset="0"/>
              <a:ea typeface="チェックポイント"/>
              <a:cs typeface="Times New Roman" panose="02020603050405020304" pitchFamily="18" charset="0"/>
              <a:sym typeface="チェックポイント"/>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Risk Analysis</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Resource  Requirements</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Time Schedule</a:t>
            </a:r>
            <a:endParaRPr lang="en-US" sz="2400" dirty="0">
              <a:latin typeface="Times New Roman" panose="02020603050405020304" pitchFamily="18" charset="0"/>
              <a:ea typeface="チェックポイント"/>
              <a:cs typeface="Times New Roman" panose="02020603050405020304" pitchFamily="18" charset="0"/>
              <a:sym typeface="チェックポイント"/>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References</a:t>
            </a:r>
            <a:endParaRPr lang="en-US" sz="2400" dirty="0">
              <a:latin typeface="Times New Roman" panose="02020603050405020304" pitchFamily="18" charset="0"/>
              <a:ea typeface="チェックポイント"/>
              <a:cs typeface="Times New Roman" panose="02020603050405020304" pitchFamily="18" charset="0"/>
              <a:sym typeface="チェックポイント"/>
            </a:endParaRPr>
          </a:p>
          <a:p>
            <a:endParaRPr lang="en-US" sz="1600" b="1" dirty="0">
              <a:latin typeface="Times New Roman" panose="02020603050405020304" pitchFamily="18" charset="0"/>
              <a:cs typeface="Times New Roman" panose="02020603050405020304" pitchFamily="18" charset="0"/>
            </a:endParaRPr>
          </a:p>
        </p:txBody>
      </p:sp>
      <p:pic>
        <p:nvPicPr>
          <p:cNvPr id="8" name="Picture 7" descr="A person and person sitting on a computer&#10;&#10;AI-generated content may be incorrect.">
            <a:extLst>
              <a:ext uri="{FF2B5EF4-FFF2-40B4-BE49-F238E27FC236}">
                <a16:creationId xmlns:a16="http://schemas.microsoft.com/office/drawing/2014/main" id="{C3BC98E3-5301-5ABB-84DE-C038861B16B5}"/>
              </a:ext>
            </a:extLst>
          </p:cNvPr>
          <p:cNvPicPr>
            <a:picLocks noChangeAspect="1"/>
          </p:cNvPicPr>
          <p:nvPr/>
        </p:nvPicPr>
        <p:blipFill>
          <a:blip r:embed="rId2"/>
          <a:stretch>
            <a:fillRect/>
          </a:stretch>
        </p:blipFill>
        <p:spPr>
          <a:xfrm>
            <a:off x="288865" y="2236987"/>
            <a:ext cx="5576139" cy="3926531"/>
          </a:xfrm>
          <a:prstGeom prst="rect">
            <a:avLst/>
          </a:prstGeom>
        </p:spPr>
      </p:pic>
    </p:spTree>
    <p:extLst>
      <p:ext uri="{BB962C8B-B14F-4D97-AF65-F5344CB8AC3E}">
        <p14:creationId xmlns:p14="http://schemas.microsoft.com/office/powerpoint/2010/main" val="288231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extBox 6">
            <a:extLst>
              <a:ext uri="{FF2B5EF4-FFF2-40B4-BE49-F238E27FC236}">
                <a16:creationId xmlns:a16="http://schemas.microsoft.com/office/drawing/2014/main" id="{0B997600-EEAA-721A-5D64-809A739074A4}"/>
              </a:ext>
            </a:extLst>
          </p:cNvPr>
          <p:cNvSpPr txBox="1"/>
          <p:nvPr/>
        </p:nvSpPr>
        <p:spPr>
          <a:xfrm>
            <a:off x="2769227" y="378748"/>
            <a:ext cx="10058643" cy="846386"/>
          </a:xfrm>
          <a:prstGeom prst="rect">
            <a:avLst/>
          </a:prstGeom>
        </p:spPr>
        <p:txBody>
          <a:bodyPr wrap="square" lIns="0" tIns="0" rIns="0" bIns="0" rtlCol="0" anchor="t">
            <a:spAutoFit/>
          </a:bodyPr>
          <a:lstStyle/>
          <a:p>
            <a:pPr algn="ctr">
              <a:lnSpc>
                <a:spcPts val="6607"/>
              </a:lnSpc>
            </a:pPr>
            <a:r>
              <a:rPr lang="en-US" sz="6000" dirty="0">
                <a:latin typeface="Times New Roman Bold" panose="02020803070505020304" pitchFamily="18" charset="0"/>
                <a:ea typeface="チェックポイント"/>
                <a:cs typeface="Times New Roman Bold" panose="02020803070505020304" pitchFamily="18" charset="0"/>
                <a:sym typeface="チェックポイント"/>
              </a:rPr>
              <a:t> </a:t>
            </a:r>
            <a:r>
              <a:rPr lang="en-US" sz="4000" b="1" dirty="0">
                <a:latin typeface="Goudy Old Style (Headings)"/>
                <a:ea typeface="チェックポイント"/>
                <a:cs typeface="Times New Roman Bold" panose="02020803070505020304" pitchFamily="18" charset="0"/>
                <a:sym typeface="チェックポイント"/>
              </a:rPr>
              <a:t>Introduction</a:t>
            </a:r>
            <a:endParaRPr lang="en-US" sz="6000" b="1" dirty="0">
              <a:latin typeface="Goudy Old Style (Headings)"/>
              <a:ea typeface="チェックポイント"/>
              <a:cs typeface="Times New Roman Bold" panose="02020803070505020304" pitchFamily="18" charset="0"/>
              <a:sym typeface="チェックポイント"/>
            </a:endParaRPr>
          </a:p>
        </p:txBody>
      </p:sp>
      <p:sp>
        <p:nvSpPr>
          <p:cNvPr id="13" name="Freeform 8">
            <a:extLst>
              <a:ext uri="{FF2B5EF4-FFF2-40B4-BE49-F238E27FC236}">
                <a16:creationId xmlns:a16="http://schemas.microsoft.com/office/drawing/2014/main" id="{458D5C0F-FD23-A434-A8BD-061621992112}"/>
              </a:ext>
            </a:extLst>
          </p:cNvPr>
          <p:cNvSpPr/>
          <p:nvPr/>
        </p:nvSpPr>
        <p:spPr>
          <a:xfrm>
            <a:off x="0" y="1762489"/>
            <a:ext cx="5093109" cy="5001516"/>
          </a:xfrm>
          <a:custGeom>
            <a:avLst/>
            <a:gdLst/>
            <a:ahLst/>
            <a:cxnLst/>
            <a:rect l="l" t="t" r="r" b="b"/>
            <a:pathLst>
              <a:path w="9260642" h="6480894">
                <a:moveTo>
                  <a:pt x="0" y="0"/>
                </a:moveTo>
                <a:lnTo>
                  <a:pt x="9260642" y="0"/>
                </a:lnTo>
                <a:lnTo>
                  <a:pt x="9260642" y="6480894"/>
                </a:lnTo>
                <a:lnTo>
                  <a:pt x="0" y="6480894"/>
                </a:lnTo>
                <a:lnTo>
                  <a:pt x="0" y="0"/>
                </a:lnTo>
                <a:close/>
              </a:path>
            </a:pathLst>
          </a:custGeom>
          <a:blipFill>
            <a:blip r:embed="rId3"/>
            <a:stretch>
              <a:fillRect/>
            </a:stretch>
          </a:blipFill>
        </p:spPr>
        <p:txBody>
          <a:bodyPr/>
          <a:lstStyle/>
          <a:p>
            <a:endParaRPr lang="en-US"/>
          </a:p>
        </p:txBody>
      </p:sp>
      <p:sp>
        <p:nvSpPr>
          <p:cNvPr id="14" name="TextBox 13">
            <a:extLst>
              <a:ext uri="{FF2B5EF4-FFF2-40B4-BE49-F238E27FC236}">
                <a16:creationId xmlns:a16="http://schemas.microsoft.com/office/drawing/2014/main" id="{BB49688E-1C7C-7ED2-6F88-AB860311A8CA}"/>
              </a:ext>
            </a:extLst>
          </p:cNvPr>
          <p:cNvSpPr txBox="1"/>
          <p:nvPr/>
        </p:nvSpPr>
        <p:spPr>
          <a:xfrm>
            <a:off x="4860063" y="2231922"/>
            <a:ext cx="6727271"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Insurance policies in Sri Lanka are complex, full of jargon, and often fragmented across providers. Policyholders face difficulties remembering coverage details, premium due dates, and claim steps.</a:t>
            </a:r>
          </a:p>
          <a:p>
            <a:pPr algn="just"/>
            <a:endParaRPr lang="en-US" dirty="0">
              <a:latin typeface="Times New Roman" panose="02020603050405020304" pitchFamily="18" charset="0"/>
              <a:cs typeface="Times New Roman" panose="02020603050405020304" pitchFamily="18" charset="0"/>
            </a:endParaRPr>
          </a:p>
          <a:p>
            <a:pPr algn="just"/>
            <a:r>
              <a:rPr lang="en-US" b="1" dirty="0" err="1">
                <a:latin typeface="Times New Roman" panose="02020603050405020304" pitchFamily="18" charset="0"/>
                <a:cs typeface="Times New Roman" panose="02020603050405020304" pitchFamily="18" charset="0"/>
              </a:rPr>
              <a:t>CoverSure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proposes a privacy-first mobile application with a 'My Coverage Plan' (MCP) and an AI-powered Coverage Coach  to simplify insurance management</a:t>
            </a:r>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4615190" y="-9832"/>
            <a:ext cx="3394237" cy="1185045"/>
          </a:xfrm>
        </p:spPr>
        <p:txBody>
          <a:bodyPr>
            <a:normAutofit/>
          </a:bodyPr>
          <a:lstStyle/>
          <a:p>
            <a:r>
              <a:rPr lang="en-US" sz="4000" b="1" dirty="0"/>
              <a:t>Background</a:t>
            </a:r>
            <a:r>
              <a:rPr lang="en-US" sz="5400" b="1" dirty="0"/>
              <a:t> </a:t>
            </a:r>
          </a:p>
        </p:txBody>
      </p:sp>
      <p:sp>
        <p:nvSpPr>
          <p:cNvPr id="7" name="TextBox 6">
            <a:extLst>
              <a:ext uri="{FF2B5EF4-FFF2-40B4-BE49-F238E27FC236}">
                <a16:creationId xmlns:a16="http://schemas.microsoft.com/office/drawing/2014/main" id="{E4F66E42-035D-BBF7-A0F9-67545F6BEEA2}"/>
              </a:ext>
            </a:extLst>
          </p:cNvPr>
          <p:cNvSpPr txBox="1"/>
          <p:nvPr/>
        </p:nvSpPr>
        <p:spPr>
          <a:xfrm>
            <a:off x="2602444" y="1407546"/>
            <a:ext cx="9432758" cy="4401205"/>
          </a:xfrm>
          <a:prstGeom prst="rect">
            <a:avLst/>
          </a:prstGeom>
          <a:noFill/>
        </p:spPr>
        <p:txBody>
          <a:bodyPr wrap="square">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Insurance penetration in Sri Lanka is growing, but          understanding is low.</a:t>
            </a:r>
          </a:p>
          <a:p>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Existing insurer apps are provider-specific and transactional.</a:t>
            </a:r>
          </a:p>
          <a:p>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Many users are worried about privacy of sensitive financial data.</a:t>
            </a:r>
          </a:p>
          <a:p>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Need for a centralized, education-focused, and private tool.</a:t>
            </a:r>
          </a:p>
          <a:p>
            <a:endParaRPr lang="en-US" sz="2800" dirty="0">
              <a:latin typeface="Times New Roman" panose="02020603050405020304" pitchFamily="18" charset="0"/>
              <a:cs typeface="Times New Roman" panose="02020603050405020304" pitchFamily="18" charset="0"/>
            </a:endParaRPr>
          </a:p>
        </p:txBody>
      </p:sp>
      <p:sp>
        <p:nvSpPr>
          <p:cNvPr id="8" name="Freeform 5">
            <a:extLst>
              <a:ext uri="{FF2B5EF4-FFF2-40B4-BE49-F238E27FC236}">
                <a16:creationId xmlns:a16="http://schemas.microsoft.com/office/drawing/2014/main" id="{088E408D-F639-6672-878C-D1D97567C717}"/>
              </a:ext>
            </a:extLst>
          </p:cNvPr>
          <p:cNvSpPr/>
          <p:nvPr/>
        </p:nvSpPr>
        <p:spPr>
          <a:xfrm rot="221989">
            <a:off x="406352" y="3908495"/>
            <a:ext cx="2213174" cy="2076203"/>
          </a:xfrm>
          <a:custGeom>
            <a:avLst/>
            <a:gdLst/>
            <a:ahLst/>
            <a:cxnLst/>
            <a:rect l="l" t="t" r="r" b="b"/>
            <a:pathLst>
              <a:path w="5181315" h="3947220">
                <a:moveTo>
                  <a:pt x="0" y="0"/>
                </a:moveTo>
                <a:lnTo>
                  <a:pt x="5181315" y="0"/>
                </a:lnTo>
                <a:lnTo>
                  <a:pt x="5181315" y="3947220"/>
                </a:lnTo>
                <a:lnTo>
                  <a:pt x="0" y="39472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extLst>
      <p:ext uri="{BB962C8B-B14F-4D97-AF65-F5344CB8AC3E}">
        <p14:creationId xmlns:p14="http://schemas.microsoft.com/office/powerpoint/2010/main" val="1944867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65AA36A-D7CC-493C-A0EE-F8AC3564D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D7F9A0-D364-C129-711E-DB39F65EEDBD}"/>
              </a:ext>
            </a:extLst>
          </p:cNvPr>
          <p:cNvSpPr>
            <a:spLocks noGrp="1"/>
          </p:cNvSpPr>
          <p:nvPr>
            <p:ph type="title"/>
          </p:nvPr>
        </p:nvSpPr>
        <p:spPr>
          <a:xfrm>
            <a:off x="6685279" y="145780"/>
            <a:ext cx="3621969" cy="861819"/>
          </a:xfrm>
        </p:spPr>
        <p:txBody>
          <a:bodyPr vert="horz" wrap="square" lIns="91440" tIns="45720" rIns="91440" bIns="45720" rtlCol="0" anchor="b" anchorCtr="0">
            <a:normAutofit/>
          </a:bodyPr>
          <a:lstStyle/>
          <a:p>
            <a:pPr algn="ctr"/>
            <a:r>
              <a:rPr lang="en-US" sz="4000" b="1" kern="1200" cap="none" spc="0" baseline="0" dirty="0">
                <a:solidFill>
                  <a:schemeClr val="tx1"/>
                </a:solidFill>
                <a:latin typeface="+mj-lt"/>
                <a:ea typeface="+mj-ea"/>
                <a:cs typeface="+mj-cs"/>
              </a:rPr>
              <a:t>Problem</a:t>
            </a:r>
          </a:p>
        </p:txBody>
      </p:sp>
      <p:pic>
        <p:nvPicPr>
          <p:cNvPr id="9" name="Picture 8" descr="Wood human figure">
            <a:extLst>
              <a:ext uri="{FF2B5EF4-FFF2-40B4-BE49-F238E27FC236}">
                <a16:creationId xmlns:a16="http://schemas.microsoft.com/office/drawing/2014/main" id="{F3C7DAA2-5B77-B27E-3FFF-E4BA33227E18}"/>
              </a:ext>
            </a:extLst>
          </p:cNvPr>
          <p:cNvPicPr>
            <a:picLocks noChangeAspect="1"/>
          </p:cNvPicPr>
          <p:nvPr/>
        </p:nvPicPr>
        <p:blipFill>
          <a:blip r:embed="rId3"/>
          <a:srcRect r="33249" b="-2"/>
          <a:stretch>
            <a:fillRect/>
          </a:stretch>
        </p:blipFill>
        <p:spPr>
          <a:xfrm>
            <a:off x="767806" y="1727200"/>
            <a:ext cx="4235200" cy="4235200"/>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cxnSp>
        <p:nvCxnSpPr>
          <p:cNvPr id="22" name="Straight Connector 21">
            <a:extLst>
              <a:ext uri="{FF2B5EF4-FFF2-40B4-BE49-F238E27FC236}">
                <a16:creationId xmlns:a16="http://schemas.microsoft.com/office/drawing/2014/main" id="{1850A2DA-FC3C-4E59-9724-29CF2777D3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2C530FEC-BD54-E1EF-F3D1-8200CEC34869}"/>
              </a:ext>
            </a:extLst>
          </p:cNvPr>
          <p:cNvSpPr>
            <a:spLocks noGrp="1"/>
          </p:cNvSpPr>
          <p:nvPr/>
        </p:nvSpPr>
        <p:spPr>
          <a:xfrm>
            <a:off x="5970601" y="1454617"/>
            <a:ext cx="5453593" cy="339169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lnSpc>
                <a:spcPct val="140000"/>
              </a:lnSpc>
            </a:pPr>
            <a:r>
              <a:rPr lang="en-US" sz="1800" spc="50" dirty="0">
                <a:solidFill>
                  <a:schemeClr val="tx1">
                    <a:alpha val="60000"/>
                  </a:schemeClr>
                </a:solidFill>
                <a:latin typeface="Times New Roman" panose="02020603050405020304" pitchFamily="18" charset="0"/>
                <a:cs typeface="Times New Roman" panose="02020603050405020304" pitchFamily="18" charset="0"/>
              </a:rPr>
              <a:t>Users forget policy details and renewal dates.</a:t>
            </a:r>
          </a:p>
          <a:p>
            <a:pPr defTabSz="914400">
              <a:lnSpc>
                <a:spcPct val="140000"/>
              </a:lnSpc>
            </a:pPr>
            <a:endParaRPr lang="en-US" sz="1800" spc="50" dirty="0">
              <a:solidFill>
                <a:schemeClr val="tx1">
                  <a:alpha val="60000"/>
                </a:schemeClr>
              </a:solidFill>
              <a:latin typeface="Times New Roman" panose="02020603050405020304" pitchFamily="18" charset="0"/>
              <a:cs typeface="Times New Roman" panose="02020603050405020304" pitchFamily="18" charset="0"/>
            </a:endParaRPr>
          </a:p>
          <a:p>
            <a:pPr defTabSz="914400">
              <a:lnSpc>
                <a:spcPct val="140000"/>
              </a:lnSpc>
            </a:pPr>
            <a:r>
              <a:rPr lang="en-US" sz="1800" spc="50" dirty="0">
                <a:solidFill>
                  <a:schemeClr val="tx1">
                    <a:alpha val="60000"/>
                  </a:schemeClr>
                </a:solidFill>
                <a:latin typeface="Times New Roman" panose="02020603050405020304" pitchFamily="18" charset="0"/>
                <a:cs typeface="Times New Roman" panose="02020603050405020304" pitchFamily="18" charset="0"/>
              </a:rPr>
              <a:t>Claim processes are unclear and stressful.</a:t>
            </a:r>
          </a:p>
          <a:p>
            <a:pPr marL="0" indent="0" defTabSz="914400">
              <a:lnSpc>
                <a:spcPct val="140000"/>
              </a:lnSpc>
              <a:buNone/>
            </a:pPr>
            <a:endParaRPr lang="en-US" sz="1800" spc="50" dirty="0">
              <a:solidFill>
                <a:schemeClr val="tx1">
                  <a:alpha val="60000"/>
                </a:schemeClr>
              </a:solidFill>
              <a:latin typeface="Times New Roman" panose="02020603050405020304" pitchFamily="18" charset="0"/>
              <a:cs typeface="Times New Roman" panose="02020603050405020304" pitchFamily="18" charset="0"/>
            </a:endParaRPr>
          </a:p>
          <a:p>
            <a:pPr defTabSz="914400">
              <a:lnSpc>
                <a:spcPct val="140000"/>
              </a:lnSpc>
            </a:pPr>
            <a:r>
              <a:rPr lang="en-US" sz="1800" spc="50" dirty="0">
                <a:solidFill>
                  <a:schemeClr val="tx1">
                    <a:alpha val="60000"/>
                  </a:schemeClr>
                </a:solidFill>
                <a:latin typeface="Times New Roman" panose="02020603050405020304" pitchFamily="18" charset="0"/>
                <a:cs typeface="Times New Roman" panose="02020603050405020304" pitchFamily="18" charset="0"/>
              </a:rPr>
              <a:t>No centralized view across insurers.</a:t>
            </a:r>
          </a:p>
          <a:p>
            <a:pPr marL="0" indent="0" defTabSz="914400">
              <a:lnSpc>
                <a:spcPct val="140000"/>
              </a:lnSpc>
              <a:buNone/>
            </a:pPr>
            <a:endParaRPr lang="en-US" sz="1800" spc="50" dirty="0">
              <a:solidFill>
                <a:schemeClr val="tx1">
                  <a:alpha val="60000"/>
                </a:schemeClr>
              </a:solidFill>
              <a:latin typeface="Times New Roman" panose="02020603050405020304" pitchFamily="18" charset="0"/>
              <a:cs typeface="Times New Roman" panose="02020603050405020304" pitchFamily="18" charset="0"/>
            </a:endParaRPr>
          </a:p>
          <a:p>
            <a:pPr defTabSz="914400">
              <a:lnSpc>
                <a:spcPct val="140000"/>
              </a:lnSpc>
            </a:pPr>
            <a:r>
              <a:rPr lang="en-US" sz="1800" spc="50" dirty="0">
                <a:solidFill>
                  <a:schemeClr val="tx1">
                    <a:alpha val="60000"/>
                  </a:schemeClr>
                </a:solidFill>
                <a:latin typeface="Times New Roman" panose="02020603050405020304" pitchFamily="18" charset="0"/>
                <a:cs typeface="Times New Roman" panose="02020603050405020304" pitchFamily="18" charset="0"/>
              </a:rPr>
              <a:t>Privacy concerns with cloud-based apps.</a:t>
            </a:r>
          </a:p>
          <a:p>
            <a:pPr marL="0" indent="0" defTabSz="914400">
              <a:lnSpc>
                <a:spcPct val="140000"/>
              </a:lnSpc>
              <a:buNone/>
            </a:pPr>
            <a:endParaRPr lang="en-US" sz="1800" spc="50" dirty="0">
              <a:solidFill>
                <a:schemeClr val="tx1">
                  <a:alpha val="60000"/>
                </a:schemeClr>
              </a:solidFill>
              <a:latin typeface="Times New Roman" panose="02020603050405020304" pitchFamily="18" charset="0"/>
              <a:cs typeface="Times New Roman" panose="02020603050405020304" pitchFamily="18" charset="0"/>
            </a:endParaRPr>
          </a:p>
          <a:p>
            <a:pPr defTabSz="914400">
              <a:lnSpc>
                <a:spcPct val="140000"/>
              </a:lnSpc>
            </a:pPr>
            <a:r>
              <a:rPr lang="en-US" sz="1800" spc="50" dirty="0">
                <a:solidFill>
                  <a:schemeClr val="tx1">
                    <a:alpha val="60000"/>
                  </a:schemeClr>
                </a:solidFill>
                <a:latin typeface="Times New Roman" panose="02020603050405020304" pitchFamily="18" charset="0"/>
                <a:cs typeface="Times New Roman" panose="02020603050405020304" pitchFamily="18" charset="0"/>
              </a:rPr>
              <a:t>Core Problem: Lack of a secure, privacy-first insurance app in Sri Lanka.</a:t>
            </a:r>
          </a:p>
        </p:txBody>
      </p:sp>
    </p:spTree>
    <p:extLst>
      <p:ext uri="{BB962C8B-B14F-4D97-AF65-F5344CB8AC3E}">
        <p14:creationId xmlns:p14="http://schemas.microsoft.com/office/powerpoint/2010/main" val="2723865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1142400" y="0"/>
            <a:ext cx="4078800" cy="1597753"/>
          </a:xfrm>
        </p:spPr>
        <p:txBody>
          <a:bodyPr vert="horz" wrap="square" lIns="91440" tIns="45720" rIns="91440" bIns="45720" rtlCol="0" anchor="b" anchorCtr="0">
            <a:normAutofit/>
          </a:bodyPr>
          <a:lstStyle/>
          <a:p>
            <a:r>
              <a:rPr lang="en-US" sz="4000" b="1" kern="1200" cap="none" spc="0" baseline="0" dirty="0">
                <a:solidFill>
                  <a:schemeClr val="tx1"/>
                </a:solidFill>
                <a:latin typeface="+mj-lt"/>
                <a:ea typeface="+mj-ea"/>
                <a:cs typeface="+mj-cs"/>
              </a:rPr>
              <a:t>Aim</a:t>
            </a:r>
          </a:p>
        </p:txBody>
      </p:sp>
      <p:sp>
        <p:nvSpPr>
          <p:cNvPr id="6" name="TextBox 5">
            <a:extLst>
              <a:ext uri="{FF2B5EF4-FFF2-40B4-BE49-F238E27FC236}">
                <a16:creationId xmlns:a16="http://schemas.microsoft.com/office/drawing/2014/main" id="{A548B633-36AA-ED2C-08CC-9AC89CECD428}"/>
              </a:ext>
            </a:extLst>
          </p:cNvPr>
          <p:cNvSpPr txBox="1"/>
          <p:nvPr/>
        </p:nvSpPr>
        <p:spPr>
          <a:xfrm>
            <a:off x="675039" y="2093689"/>
            <a:ext cx="4719920" cy="3416900"/>
          </a:xfrm>
          <a:prstGeom prst="rect">
            <a:avLst/>
          </a:prstGeom>
          <a:ln>
            <a:noFill/>
          </a:ln>
        </p:spPr>
        <p:txBody>
          <a:bodyPr vert="horz" lIns="91440" tIns="45720" rIns="91440" bIns="45720" rtlCol="0">
            <a:normAutofit/>
          </a:bodyPr>
          <a:lstStyle/>
          <a:p>
            <a:pPr algn="just">
              <a:lnSpc>
                <a:spcPct val="140000"/>
              </a:lnSpc>
              <a:spcAft>
                <a:spcPts val="600"/>
              </a:spcAft>
            </a:pPr>
            <a:r>
              <a:rPr lang="en-US" spc="50" dirty="0">
                <a:solidFill>
                  <a:schemeClr val="tx1">
                    <a:alpha val="60000"/>
                  </a:schemeClr>
                </a:solidFill>
                <a:latin typeface="Times New Roman" panose="02020603050405020304" pitchFamily="18" charset="0"/>
                <a:cs typeface="Times New Roman" panose="02020603050405020304" pitchFamily="18" charset="0"/>
              </a:rPr>
              <a:t>To develop an AI-powered, privacy-first mobile application that empowers Sri Lankan insurance policyholders to organize their coverage, understand their policies better, and receive proactive reminders and guidance—all while ensuring that sensitive policy information remains securely stored on the user’s device.</a:t>
            </a:r>
          </a:p>
        </p:txBody>
      </p:sp>
      <p:cxnSp>
        <p:nvCxnSpPr>
          <p:cNvPr id="19" name="Straight Connector 18">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20" name="Graphic 19" descr="Robot">
            <a:extLst>
              <a:ext uri="{FF2B5EF4-FFF2-40B4-BE49-F238E27FC236}">
                <a16:creationId xmlns:a16="http://schemas.microsoft.com/office/drawing/2014/main" id="{CB568091-769C-AEB0-3E6A-E314BD54C1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98083" y="1419086"/>
            <a:ext cx="4254529" cy="4254529"/>
          </a:xfrm>
          <a:prstGeom prst="rect">
            <a:avLst/>
          </a:prstGeom>
        </p:spPr>
      </p:pic>
    </p:spTree>
    <p:extLst>
      <p:ext uri="{BB962C8B-B14F-4D97-AF65-F5344CB8AC3E}">
        <p14:creationId xmlns:p14="http://schemas.microsoft.com/office/powerpoint/2010/main" val="235918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7900A-321E-9B5B-1413-B314F2F36F75}"/>
              </a:ext>
            </a:extLst>
          </p:cNvPr>
          <p:cNvSpPr>
            <a:spLocks noGrp="1"/>
          </p:cNvSpPr>
          <p:nvPr>
            <p:ph type="title"/>
          </p:nvPr>
        </p:nvSpPr>
        <p:spPr>
          <a:xfrm>
            <a:off x="814957" y="1376045"/>
            <a:ext cx="2802386" cy="4689475"/>
          </a:xfrm>
        </p:spPr>
        <p:txBody>
          <a:bodyPr vert="horz" lIns="91440" tIns="45720" rIns="91440" bIns="45720" rtlCol="0" anchor="t" anchorCtr="0">
            <a:normAutofit/>
          </a:bodyPr>
          <a:lstStyle/>
          <a:p>
            <a:r>
              <a:rPr lang="en-US" sz="4000" b="1" kern="1200" cap="none" spc="0" baseline="0" dirty="0">
                <a:solidFill>
                  <a:schemeClr val="tx1"/>
                </a:solidFill>
                <a:latin typeface="+mj-lt"/>
                <a:ea typeface="+mj-ea"/>
                <a:cs typeface="+mj-cs"/>
              </a:rPr>
              <a:t>Objectives</a:t>
            </a:r>
          </a:p>
        </p:txBody>
      </p:sp>
      <p:cxnSp>
        <p:nvCxnSpPr>
          <p:cNvPr id="14" name="Straight Connector 13">
            <a:extLst>
              <a:ext uri="{FF2B5EF4-FFF2-40B4-BE49-F238E27FC236}">
                <a16:creationId xmlns:a16="http://schemas.microsoft.com/office/drawing/2014/main" id="{9B4757C4-228A-47E5-94C8-058312AB27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23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5" name="TextBox 9">
            <a:extLst>
              <a:ext uri="{FF2B5EF4-FFF2-40B4-BE49-F238E27FC236}">
                <a16:creationId xmlns:a16="http://schemas.microsoft.com/office/drawing/2014/main" id="{A2EE8AD6-DABF-975D-2972-75AABE8A6B1B}"/>
              </a:ext>
            </a:extLst>
          </p:cNvPr>
          <p:cNvGraphicFramePr/>
          <p:nvPr>
            <p:extLst>
              <p:ext uri="{D42A27DB-BD31-4B8C-83A1-F6EECF244321}">
                <p14:modId xmlns:p14="http://schemas.microsoft.com/office/powerpoint/2010/main" val="2976517647"/>
              </p:ext>
            </p:extLst>
          </p:nvPr>
        </p:nvGraphicFramePr>
        <p:xfrm>
          <a:off x="4982215" y="537330"/>
          <a:ext cx="6668792" cy="577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967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24B1C0FB-88C0-A29D-9B13-0B7C67DD5AFA}"/>
            </a:ext>
          </a:extLst>
        </p:cNvPr>
        <p:cNvGrpSpPr/>
        <p:nvPr/>
      </p:nvGrpSpPr>
      <p:grpSpPr>
        <a:xfrm>
          <a:off x="0" y="0"/>
          <a:ext cx="0" cy="0"/>
          <a:chOff x="0" y="0"/>
          <a:chExt cx="0" cy="0"/>
        </a:xfrm>
      </p:grpSpPr>
      <p:sp>
        <p:nvSpPr>
          <p:cNvPr id="11" name="TextBox 6">
            <a:extLst>
              <a:ext uri="{FF2B5EF4-FFF2-40B4-BE49-F238E27FC236}">
                <a16:creationId xmlns:a16="http://schemas.microsoft.com/office/drawing/2014/main" id="{B1DCD89E-7B77-FA23-022D-3F369408FFE3}"/>
              </a:ext>
            </a:extLst>
          </p:cNvPr>
          <p:cNvSpPr txBox="1"/>
          <p:nvPr/>
        </p:nvSpPr>
        <p:spPr>
          <a:xfrm>
            <a:off x="2659105" y="384647"/>
            <a:ext cx="10058643" cy="846386"/>
          </a:xfrm>
          <a:prstGeom prst="rect">
            <a:avLst/>
          </a:prstGeom>
        </p:spPr>
        <p:txBody>
          <a:bodyPr wrap="square" lIns="0" tIns="0" rIns="0" bIns="0" rtlCol="0" anchor="t">
            <a:spAutoFit/>
          </a:bodyPr>
          <a:lstStyle/>
          <a:p>
            <a:pPr algn="ctr">
              <a:lnSpc>
                <a:spcPts val="6607"/>
              </a:lnSpc>
            </a:pPr>
            <a:r>
              <a:rPr lang="en-US" sz="6000" dirty="0">
                <a:latin typeface="Times New Roman Bold" panose="02020803070505020304" pitchFamily="18" charset="0"/>
                <a:ea typeface="チェックポイント"/>
                <a:cs typeface="Times New Roman Bold" panose="02020803070505020304" pitchFamily="18" charset="0"/>
                <a:sym typeface="チェックポイント"/>
              </a:rPr>
              <a:t> </a:t>
            </a:r>
            <a:r>
              <a:rPr lang="en-US" sz="4000" b="1" dirty="0">
                <a:latin typeface="Goudy Old Style (Headings)"/>
                <a:ea typeface="チェックポイント"/>
                <a:cs typeface="Times New Roman Bold" panose="02020803070505020304" pitchFamily="18" charset="0"/>
                <a:sym typeface="チェックポイント"/>
              </a:rPr>
              <a:t>Proposed Solution</a:t>
            </a:r>
            <a:endParaRPr lang="en-US" sz="6000" b="1" dirty="0">
              <a:latin typeface="Goudy Old Style (Headings)"/>
              <a:ea typeface="チェックポイント"/>
              <a:cs typeface="Times New Roman Bold" panose="02020803070505020304" pitchFamily="18" charset="0"/>
              <a:sym typeface="チェックポイント"/>
            </a:endParaRPr>
          </a:p>
        </p:txBody>
      </p:sp>
      <p:sp>
        <p:nvSpPr>
          <p:cNvPr id="14" name="TextBox 13">
            <a:extLst>
              <a:ext uri="{FF2B5EF4-FFF2-40B4-BE49-F238E27FC236}">
                <a16:creationId xmlns:a16="http://schemas.microsoft.com/office/drawing/2014/main" id="{F82810C1-27B8-F0E4-EB5C-7D2C868CA645}"/>
              </a:ext>
            </a:extLst>
          </p:cNvPr>
          <p:cNvSpPr txBox="1"/>
          <p:nvPr/>
        </p:nvSpPr>
        <p:spPr>
          <a:xfrm>
            <a:off x="5570159" y="2040030"/>
            <a:ext cx="6727271" cy="2777940"/>
          </a:xfrm>
          <a:prstGeom prst="rect">
            <a:avLst/>
          </a:prstGeom>
          <a:noFill/>
        </p:spPr>
        <p:txBody>
          <a:bodyPr wrap="square" rtlCol="0">
            <a:spAutoFit/>
          </a:bodyPr>
          <a:lstStyle/>
          <a:p>
            <a:pPr>
              <a:lnSpc>
                <a:spcPct val="200000"/>
              </a:lnSpc>
            </a:pPr>
            <a:r>
              <a:rPr lang="en-US" dirty="0">
                <a:latin typeface="Times New Roman" panose="02020603050405020304" pitchFamily="18" charset="0"/>
                <a:cs typeface="Times New Roman" panose="02020603050405020304" pitchFamily="18" charset="0"/>
              </a:rPr>
              <a:t>• My Coverage Plan (MCP): Centralized policy library.</a:t>
            </a:r>
          </a:p>
          <a:p>
            <a:pPr>
              <a:lnSpc>
                <a:spcPct val="200000"/>
              </a:lnSpc>
            </a:pPr>
            <a:r>
              <a:rPr lang="en-US" dirty="0">
                <a:latin typeface="Times New Roman" panose="02020603050405020304" pitchFamily="18" charset="0"/>
                <a:cs typeface="Times New Roman" panose="02020603050405020304" pitchFamily="18" charset="0"/>
              </a:rPr>
              <a:t>• Coverage Coach : On-device AI with Neo4j ontology.</a:t>
            </a:r>
          </a:p>
          <a:p>
            <a:pPr>
              <a:lnSpc>
                <a:spcPct val="200000"/>
              </a:lnSpc>
            </a:pPr>
            <a:r>
              <a:rPr lang="en-US" dirty="0">
                <a:latin typeface="Times New Roman" panose="02020603050405020304" pitchFamily="18" charset="0"/>
                <a:cs typeface="Times New Roman" panose="02020603050405020304" pitchFamily="18" charset="0"/>
              </a:rPr>
              <a:t>• Proactive reminders for renewals/premiums.</a:t>
            </a:r>
          </a:p>
          <a:p>
            <a:pPr>
              <a:lnSpc>
                <a:spcPct val="200000"/>
              </a:lnSpc>
            </a:pPr>
            <a:r>
              <a:rPr lang="en-US" dirty="0">
                <a:latin typeface="Times New Roman" panose="02020603050405020304" pitchFamily="18" charset="0"/>
                <a:cs typeface="Times New Roman" panose="02020603050405020304" pitchFamily="18" charset="0"/>
              </a:rPr>
              <a:t>• Local storage for maximum privacy.</a:t>
            </a:r>
          </a:p>
          <a:p>
            <a:pPr>
              <a:lnSpc>
                <a:spcPct val="200000"/>
              </a:lnSpc>
            </a:pPr>
            <a:r>
              <a:rPr lang="en-US" dirty="0">
                <a:latin typeface="Times New Roman" panose="02020603050405020304" pitchFamily="18" charset="0"/>
                <a:cs typeface="Times New Roman" panose="02020603050405020304" pitchFamily="18" charset="0"/>
              </a:rPr>
              <a:t>• Future Enhancements: OCR, analytics, family/group accounts.</a:t>
            </a:r>
          </a:p>
        </p:txBody>
      </p:sp>
      <p:sp>
        <p:nvSpPr>
          <p:cNvPr id="2" name="Freeform 11">
            <a:extLst>
              <a:ext uri="{FF2B5EF4-FFF2-40B4-BE49-F238E27FC236}">
                <a16:creationId xmlns:a16="http://schemas.microsoft.com/office/drawing/2014/main" id="{358274FB-A70D-DFD3-0588-0E991273FAD8}"/>
              </a:ext>
            </a:extLst>
          </p:cNvPr>
          <p:cNvSpPr/>
          <p:nvPr/>
        </p:nvSpPr>
        <p:spPr>
          <a:xfrm>
            <a:off x="1298003" y="2225040"/>
            <a:ext cx="2877758" cy="4964375"/>
          </a:xfrm>
          <a:custGeom>
            <a:avLst/>
            <a:gdLst/>
            <a:ahLst/>
            <a:cxnLst/>
            <a:rect l="l" t="t" r="r" b="b"/>
            <a:pathLst>
              <a:path w="3479161" h="7061029">
                <a:moveTo>
                  <a:pt x="0" y="0"/>
                </a:moveTo>
                <a:lnTo>
                  <a:pt x="3479161" y="0"/>
                </a:lnTo>
                <a:lnTo>
                  <a:pt x="3479161" y="7061029"/>
                </a:lnTo>
                <a:lnTo>
                  <a:pt x="0" y="706102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extLst>
      <p:ext uri="{BB962C8B-B14F-4D97-AF65-F5344CB8AC3E}">
        <p14:creationId xmlns:p14="http://schemas.microsoft.com/office/powerpoint/2010/main" val="1744614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C110D6-DE6D-BF2F-F043-8ADE2E793F8F}"/>
              </a:ext>
            </a:extLst>
          </p:cNvPr>
          <p:cNvSpPr>
            <a:spLocks noGrp="1"/>
          </p:cNvSpPr>
          <p:nvPr>
            <p:ph type="title"/>
          </p:nvPr>
        </p:nvSpPr>
        <p:spPr>
          <a:xfrm>
            <a:off x="989400" y="251461"/>
            <a:ext cx="10213200" cy="1390902"/>
          </a:xfrm>
        </p:spPr>
        <p:txBody>
          <a:bodyPr vert="horz" lIns="91440" tIns="45720" rIns="91440" bIns="45720" rtlCol="0" anchor="ctr" anchorCtr="0">
            <a:normAutofit/>
          </a:bodyPr>
          <a:lstStyle/>
          <a:p>
            <a:r>
              <a:rPr lang="en-US" sz="4000" b="1" kern="1200" cap="none" spc="0" baseline="0" dirty="0">
                <a:solidFill>
                  <a:schemeClr val="tx1"/>
                </a:solidFill>
                <a:latin typeface="+mj-lt"/>
                <a:ea typeface="+mj-ea"/>
                <a:cs typeface="+mj-cs"/>
              </a:rPr>
              <a:t>Specific Features</a:t>
            </a:r>
          </a:p>
        </p:txBody>
      </p:sp>
      <p:cxnSp>
        <p:nvCxnSpPr>
          <p:cNvPr id="22" name="Straight Connector 21">
            <a:extLst>
              <a:ext uri="{FF2B5EF4-FFF2-40B4-BE49-F238E27FC236}">
                <a16:creationId xmlns:a16="http://schemas.microsoft.com/office/drawing/2014/main" id="{D9BF9BF3-7E9D-458B-A5D2-E730C5FFD0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19649" y="189383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5" name="TextBox 4">
            <a:extLst>
              <a:ext uri="{FF2B5EF4-FFF2-40B4-BE49-F238E27FC236}">
                <a16:creationId xmlns:a16="http://schemas.microsoft.com/office/drawing/2014/main" id="{5852B13B-BA66-20B2-469D-5F17244519A5}"/>
              </a:ext>
            </a:extLst>
          </p:cNvPr>
          <p:cNvGraphicFramePr/>
          <p:nvPr>
            <p:extLst>
              <p:ext uri="{D42A27DB-BD31-4B8C-83A1-F6EECF244321}">
                <p14:modId xmlns:p14="http://schemas.microsoft.com/office/powerpoint/2010/main" val="3424420199"/>
              </p:ext>
            </p:extLst>
          </p:nvPr>
        </p:nvGraphicFramePr>
        <p:xfrm>
          <a:off x="1567080" y="2595092"/>
          <a:ext cx="10033200" cy="292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3677203"/>
      </p:ext>
    </p:extLst>
  </p:cSld>
  <p:clrMapOvr>
    <a:masterClrMapping/>
  </p:clrMapOvr>
</p:sld>
</file>

<file path=ppt/theme/theme1.xml><?xml version="1.0" encoding="utf-8"?>
<a:theme xmlns:a="http://schemas.openxmlformats.org/drawingml/2006/main" name="FrostyVTI">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EDA63D-DE73-4ED5-BDF0-D3D9FD35E1ED}">
  <ds:schemaRefs>
    <ds:schemaRef ds:uri="http://schemas.microsoft.com/sharepoint/v3/contenttype/forms"/>
  </ds:schemaRefs>
</ds:datastoreItem>
</file>

<file path=customXml/itemProps2.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Template>
  <TotalTime>123</TotalTime>
  <Words>915</Words>
  <Application>Microsoft Office PowerPoint</Application>
  <PresentationFormat>Widescreen</PresentationFormat>
  <Paragraphs>214</Paragraphs>
  <Slides>17</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Avenir Next LT Pro</vt:lpstr>
      <vt:lpstr>Calibri</vt:lpstr>
      <vt:lpstr>Goudy Old Style</vt:lpstr>
      <vt:lpstr>Goudy Old Style (Headings)</vt:lpstr>
      <vt:lpstr>Times New Roman</vt:lpstr>
      <vt:lpstr>Times New Roman Bold</vt:lpstr>
      <vt:lpstr>Wingdings</vt:lpstr>
      <vt:lpstr>FrostyVTI</vt:lpstr>
      <vt:lpstr>PowerPoint Presentation</vt:lpstr>
      <vt:lpstr>Content</vt:lpstr>
      <vt:lpstr>PowerPoint Presentation</vt:lpstr>
      <vt:lpstr>Background </vt:lpstr>
      <vt:lpstr>Problem</vt:lpstr>
      <vt:lpstr>Aim</vt:lpstr>
      <vt:lpstr>Objectives</vt:lpstr>
      <vt:lpstr>PowerPoint Presentation</vt:lpstr>
      <vt:lpstr>Specific Features</vt:lpstr>
      <vt:lpstr>Target Audience</vt:lpstr>
      <vt:lpstr>Expected Outcomes</vt:lpstr>
      <vt:lpstr>Limitations</vt:lpstr>
      <vt:lpstr>Risk Analysis</vt:lpstr>
      <vt:lpstr>Resource  Requirements</vt:lpstr>
      <vt:lpstr>Time Schedule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sachintha lakshan</dc:creator>
  <cp:lastModifiedBy>sachintha lakshan</cp:lastModifiedBy>
  <cp:revision>1</cp:revision>
  <dcterms:created xsi:type="dcterms:W3CDTF">2025-08-30T07:33:22Z</dcterms:created>
  <dcterms:modified xsi:type="dcterms:W3CDTF">2025-08-30T09:36:26Z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