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9" r:id="rId1"/>
  </p:sldMasterIdLst>
  <p:notesMasterIdLst>
    <p:notesMasterId r:id="rId6"/>
  </p:notesMasterIdLst>
  <p:sldIdLst>
    <p:sldId id="1919" r:id="rId2"/>
    <p:sldId id="1920" r:id="rId3"/>
    <p:sldId id="1923" r:id="rId4"/>
    <p:sldId id="1925"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111" d="100"/>
          <a:sy n="111" d="100"/>
        </p:scale>
        <p:origin x="7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DDC0A-5342-4919-A238-5DE38D2D2625}" type="datetimeFigureOut">
              <a:rPr kumimoji="1" lang="ja-JP" altLang="en-US" smtClean="0"/>
              <a:t>2020/11/25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CD619F-3AE7-40EA-8768-411D289E7C20}" type="slidenum">
              <a:rPr kumimoji="1" lang="ja-JP" altLang="en-US" smtClean="0"/>
              <a:t>‹#›</a:t>
            </a:fld>
            <a:endParaRPr kumimoji="1" lang="ja-JP" altLang="en-US"/>
          </a:p>
        </p:txBody>
      </p:sp>
    </p:spTree>
    <p:extLst>
      <p:ext uri="{BB962C8B-B14F-4D97-AF65-F5344CB8AC3E}">
        <p14:creationId xmlns:p14="http://schemas.microsoft.com/office/powerpoint/2010/main" val="23430208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ヘッダー プレースホルダー 3"/>
          <p:cNvSpPr>
            <a:spLocks noGrp="1"/>
          </p:cNvSpPr>
          <p:nvPr>
            <p:ph type="hdr" sz="quarter"/>
          </p:nvPr>
        </p:nvSpPr>
        <p:spPr/>
        <p:txBody>
          <a:bodyPr/>
          <a:lstStyle/>
          <a:p>
            <a:endParaRPr lang="en-US"/>
          </a:p>
        </p:txBody>
      </p:sp>
      <p:sp>
        <p:nvSpPr>
          <p:cNvPr id="5" name="フッター プレースホルダー 4"/>
          <p:cNvSpPr>
            <a:spLocks noGrp="1"/>
          </p:cNvSpPr>
          <p:nvPr>
            <p:ph type="ftr" sz="quarter" idx="4"/>
          </p:nvPr>
        </p:nvSpPr>
        <p:spPr/>
        <p:txBody>
          <a:bodyPr/>
          <a:lstStyle/>
          <a:p>
            <a:pPr defTabSz="1984600" eaLnBrk="0" hangingPunct="0"/>
            <a:r>
              <a:rPr lang="en-US" sz="9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日付プレースホルダー 5"/>
          <p:cNvSpPr>
            <a:spLocks noGrp="1"/>
          </p:cNvSpPr>
          <p:nvPr>
            <p:ph type="dt" idx="1"/>
          </p:nvPr>
        </p:nvSpPr>
        <p:spPr/>
        <p:txBody>
          <a:bodyPr/>
          <a:lstStyle/>
          <a:p>
            <a:fld id="{1EDC2269-3146-47A6-A145-22818218B092}" type="datetime8">
              <a:rPr lang="en-US" smtClean="0"/>
              <a:t>11/25/2020 12:52 AM</a:t>
            </a:fld>
            <a:endParaRPr lang="en-US"/>
          </a:p>
        </p:txBody>
      </p:sp>
      <p:sp>
        <p:nvSpPr>
          <p:cNvPr id="7" name="スライド番号プレースホルダー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169622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ヘッダー プレースホルダー 3"/>
          <p:cNvSpPr>
            <a:spLocks noGrp="1"/>
          </p:cNvSpPr>
          <p:nvPr>
            <p:ph type="hdr" sz="quarter"/>
          </p:nvPr>
        </p:nvSpPr>
        <p:spPr/>
        <p:txBody>
          <a:bodyPr/>
          <a:lstStyle/>
          <a:p>
            <a:endParaRPr lang="en-US"/>
          </a:p>
        </p:txBody>
      </p:sp>
      <p:sp>
        <p:nvSpPr>
          <p:cNvPr id="5" name="フッター プレースホルダー 4"/>
          <p:cNvSpPr>
            <a:spLocks noGrp="1"/>
          </p:cNvSpPr>
          <p:nvPr>
            <p:ph type="ftr" sz="quarter" idx="4"/>
          </p:nvPr>
        </p:nvSpPr>
        <p:spPr/>
        <p:txBody>
          <a:bodyPr/>
          <a:lstStyle/>
          <a:p>
            <a:pPr defTabSz="1984600" eaLnBrk="0" hangingPunct="0"/>
            <a:r>
              <a:rPr lang="en-US" sz="9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日付プレースホルダー 5"/>
          <p:cNvSpPr>
            <a:spLocks noGrp="1"/>
          </p:cNvSpPr>
          <p:nvPr>
            <p:ph type="dt" idx="1"/>
          </p:nvPr>
        </p:nvSpPr>
        <p:spPr/>
        <p:txBody>
          <a:bodyPr/>
          <a:lstStyle/>
          <a:p>
            <a:fld id="{1EDC2269-3146-47A6-A145-22818218B092}" type="datetime8">
              <a:rPr lang="en-US" smtClean="0"/>
              <a:t>11/25/2020 1:03 AM</a:t>
            </a:fld>
            <a:endParaRPr lang="en-US"/>
          </a:p>
        </p:txBody>
      </p:sp>
      <p:sp>
        <p:nvSpPr>
          <p:cNvPr id="7" name="スライド番号プレースホルダー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169622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ヘッダー プレースホルダー 3"/>
          <p:cNvSpPr>
            <a:spLocks noGrp="1"/>
          </p:cNvSpPr>
          <p:nvPr>
            <p:ph type="hdr" sz="quarter"/>
          </p:nvPr>
        </p:nvSpPr>
        <p:spPr/>
        <p:txBody>
          <a:bodyPr/>
          <a:lstStyle/>
          <a:p>
            <a:endParaRPr lang="en-US"/>
          </a:p>
        </p:txBody>
      </p:sp>
      <p:sp>
        <p:nvSpPr>
          <p:cNvPr id="5" name="フッター プレースホルダー 4"/>
          <p:cNvSpPr>
            <a:spLocks noGrp="1"/>
          </p:cNvSpPr>
          <p:nvPr>
            <p:ph type="ftr" sz="quarter" idx="4"/>
          </p:nvPr>
        </p:nvSpPr>
        <p:spPr/>
        <p:txBody>
          <a:bodyPr/>
          <a:lstStyle/>
          <a:p>
            <a:pPr defTabSz="1984600" eaLnBrk="0" hangingPunct="0"/>
            <a:r>
              <a:rPr lang="en-US" sz="9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日付プレースホルダー 5"/>
          <p:cNvSpPr>
            <a:spLocks noGrp="1"/>
          </p:cNvSpPr>
          <p:nvPr>
            <p:ph type="dt" idx="1"/>
          </p:nvPr>
        </p:nvSpPr>
        <p:spPr/>
        <p:txBody>
          <a:bodyPr/>
          <a:lstStyle/>
          <a:p>
            <a:fld id="{1EDC2269-3146-47A6-A145-22818218B092}" type="datetime8">
              <a:rPr lang="en-US" smtClean="0"/>
              <a:t>11/25/2020 1:38 AM</a:t>
            </a:fld>
            <a:endParaRPr lang="en-US"/>
          </a:p>
        </p:txBody>
      </p:sp>
      <p:sp>
        <p:nvSpPr>
          <p:cNvPr id="7" name="スライド番号プレースホルダー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21696220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de-DE"/>
              <a:t>Mastertitelformat bearbeiten</a:t>
            </a:r>
            <a:endParaRPr lang="en-US"/>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panose="020B0502040204020203" pitchFamily="34" charset="0"/>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38554"/>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de-DE"/>
              <a:t>Mastertextformat bearbeiten</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33095397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3152001"/>
            <a:ext cx="4161981" cy="553998"/>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panose="020B0502040204020203" pitchFamily="34" charset="0"/>
              </a:defRPr>
            </a:lvl1pPr>
          </a:lstStyle>
          <a:p>
            <a:r>
              <a:rPr lang="en-US"/>
              <a:t>Square photo layout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0107843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panose="020B0502040204020203" pitchFamily="34" charset="0"/>
              </a:defRPr>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2719629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0F29D-C5E8-44D2-9526-FDD92F645402}"/>
              </a:ext>
            </a:extLst>
          </p:cNvPr>
          <p:cNvSpPr>
            <a:spLocks noGrp="1"/>
          </p:cNvSpPr>
          <p:nvPr>
            <p:ph type="title"/>
          </p:nvPr>
        </p:nvSpPr>
        <p:spPr>
          <a:xfrm>
            <a:off x="588263" y="5438001"/>
            <a:ext cx="11018520" cy="553998"/>
          </a:xfrm>
        </p:spPr>
        <p:txBody>
          <a:bodyPr anchor="ctr"/>
          <a:lstStyle>
            <a:lvl1pPr algn="ctr">
              <a:defRPr/>
            </a:lvl1pPr>
          </a:lstStyle>
          <a:p>
            <a:r>
              <a:rPr lang="de-DE"/>
              <a:t>Mastertitelformat bearbeiten</a:t>
            </a:r>
            <a:endParaRPr lang="en-US"/>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24517686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0F29D-C5E8-44D2-9526-FDD92F645402}"/>
              </a:ext>
            </a:extLst>
          </p:cNvPr>
          <p:cNvSpPr>
            <a:spLocks noGrp="1"/>
          </p:cNvSpPr>
          <p:nvPr>
            <p:ph type="title"/>
          </p:nvPr>
        </p:nvSpPr>
        <p:spPr>
          <a:xfrm>
            <a:off x="588263" y="866001"/>
            <a:ext cx="11018520" cy="553998"/>
          </a:xfrm>
        </p:spPr>
        <p:txBody>
          <a:bodyPr anchor="ctr"/>
          <a:lstStyle>
            <a:lvl1pPr algn="ctr">
              <a:defRPr/>
            </a:lvl1pPr>
          </a:lstStyle>
          <a:p>
            <a:r>
              <a:rPr lang="de-DE"/>
              <a:t>Mastertitelformat bearbeiten</a:t>
            </a:r>
            <a:endParaRPr lang="en-US"/>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96874526"/>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de-DE"/>
              <a:t>Mastertitelformat bearbeiten</a:t>
            </a:r>
            <a:endParaRPr lang="en-US"/>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307777"/>
          </a:xfrm>
        </p:spPr>
        <p:txBody>
          <a:bodyPr/>
          <a:lstStyle>
            <a:lvl1pPr marL="0" indent="0" algn="ctr">
              <a:spcBef>
                <a:spcPts val="0"/>
              </a:spcBef>
              <a:buNone/>
              <a:defRPr sz="2000"/>
            </a:lvl1pPr>
          </a:lstStyle>
          <a:p>
            <a:pPr lvl="0"/>
            <a:r>
              <a:rPr lang="de-DE"/>
              <a:t>Mastertextformat bearbeiten</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307777"/>
          </a:xfrm>
        </p:spPr>
        <p:txBody>
          <a:bodyPr/>
          <a:lstStyle>
            <a:lvl1pPr marL="0" indent="0" algn="ctr">
              <a:spcBef>
                <a:spcPts val="0"/>
              </a:spcBef>
              <a:buNone/>
              <a:defRPr sz="2000"/>
            </a:lvl1pPr>
          </a:lstStyle>
          <a:p>
            <a:pPr lvl="0"/>
            <a:r>
              <a:rPr lang="de-DE"/>
              <a:t>Mastertextformat bearbeiten</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50823556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de-DE"/>
              <a:t>Mastertitelformat bearbeiten</a:t>
            </a:r>
            <a:endParaRPr lang="en-US"/>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307777"/>
          </a:xfrm>
        </p:spPr>
        <p:txBody>
          <a:bodyPr/>
          <a:lstStyle>
            <a:lvl1pPr marL="0" indent="0" algn="ctr">
              <a:spcBef>
                <a:spcPts val="0"/>
              </a:spcBef>
              <a:buNone/>
              <a:defRPr sz="2000"/>
            </a:lvl1pPr>
          </a:lstStyle>
          <a:p>
            <a:pPr lvl="0"/>
            <a:r>
              <a:rPr lang="de-DE"/>
              <a:t>Mastertextformat bearbeiten</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307777"/>
          </a:xfrm>
        </p:spPr>
        <p:txBody>
          <a:bodyPr/>
          <a:lstStyle>
            <a:lvl1pPr marL="0" indent="0" algn="ctr">
              <a:spcBef>
                <a:spcPts val="0"/>
              </a:spcBef>
              <a:buNone/>
              <a:defRPr sz="2000"/>
            </a:lvl1pPr>
          </a:lstStyle>
          <a:p>
            <a:pPr lvl="0"/>
            <a:r>
              <a:rPr lang="de-DE"/>
              <a:t>Mastertextformat bearbeiten</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307777"/>
          </a:xfrm>
        </p:spPr>
        <p:txBody>
          <a:bodyPr/>
          <a:lstStyle>
            <a:lvl1pPr marL="0" indent="0" algn="ctr">
              <a:spcBef>
                <a:spcPts val="0"/>
              </a:spcBef>
              <a:buNone/>
              <a:defRPr sz="2000"/>
            </a:lvl1pPr>
          </a:lstStyle>
          <a:p>
            <a:pPr lvl="0"/>
            <a:r>
              <a:rPr lang="de-DE"/>
              <a:t>Mastertextformat bearbeiten</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56887466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de-DE"/>
              <a:t>Mastertitelformat bearbeiten</a:t>
            </a:r>
            <a:endParaRPr lang="en-US"/>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307777"/>
          </a:xfrm>
        </p:spPr>
        <p:txBody>
          <a:bodyPr/>
          <a:lstStyle>
            <a:lvl1pPr marL="0" indent="0" algn="ctr">
              <a:spcBef>
                <a:spcPts val="0"/>
              </a:spcBef>
              <a:buNone/>
              <a:defRPr sz="2000"/>
            </a:lvl1pPr>
          </a:lstStyle>
          <a:p>
            <a:pPr lvl="0"/>
            <a:r>
              <a:rPr lang="de-DE"/>
              <a:t>Mastertextformat bearbeiten</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307777"/>
          </a:xfrm>
        </p:spPr>
        <p:txBody>
          <a:bodyPr/>
          <a:lstStyle>
            <a:lvl1pPr marL="0" indent="0" algn="ctr">
              <a:spcBef>
                <a:spcPts val="0"/>
              </a:spcBef>
              <a:buNone/>
              <a:defRPr sz="2000"/>
            </a:lvl1pPr>
          </a:lstStyle>
          <a:p>
            <a:pPr lvl="0"/>
            <a:r>
              <a:rPr lang="de-DE"/>
              <a:t>Mastertextformat bearbeiten</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307777"/>
          </a:xfrm>
        </p:spPr>
        <p:txBody>
          <a:bodyPr/>
          <a:lstStyle>
            <a:lvl1pPr marL="0" indent="0" algn="ctr">
              <a:spcBef>
                <a:spcPts val="0"/>
              </a:spcBef>
              <a:buNone/>
              <a:defRPr sz="2000"/>
            </a:lvl1pPr>
          </a:lstStyle>
          <a:p>
            <a:pPr lvl="0"/>
            <a:r>
              <a:rPr lang="de-DE"/>
              <a:t>Mastertextformat bearbeiten</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307777"/>
          </a:xfrm>
        </p:spPr>
        <p:txBody>
          <a:bodyPr/>
          <a:lstStyle>
            <a:lvl1pPr marL="0" indent="0" algn="ctr">
              <a:spcBef>
                <a:spcPts val="0"/>
              </a:spcBef>
              <a:buNone/>
              <a:defRPr sz="2000"/>
            </a:lvl1pPr>
          </a:lstStyle>
          <a:p>
            <a:pPr lvl="0"/>
            <a:r>
              <a:rPr lang="de-DE"/>
              <a:t>Mastertextformat bearbeiten</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15952585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de-DE"/>
              <a:t>Mastertitelformat bearbeiten</a:t>
            </a:r>
            <a:endParaRPr lang="en-US"/>
          </a:p>
        </p:txBody>
      </p:sp>
      <p:sp>
        <p:nvSpPr>
          <p:cNvPr id="6" name="Text Placeholder 3">
            <a:extLst>
              <a:ext uri="{FF2B5EF4-FFF2-40B4-BE49-F238E27FC236}">
                <a16:creationId xmlns:a16="http://schemas.microsoft.com/office/drawing/2014/main" id="{5497F3D2-4B1F-4B39-9F73-BA917D388B3B}"/>
              </a:ext>
            </a:extLst>
          </p:cNvPr>
          <p:cNvSpPr>
            <a:spLocks noGrp="1"/>
          </p:cNvSpPr>
          <p:nvPr>
            <p:ph type="body" sz="quarter" idx="11" hasCustomPrompt="1"/>
          </p:nvPr>
        </p:nvSpPr>
        <p:spPr>
          <a:xfrm>
            <a:off x="8128000" y="2017713"/>
            <a:ext cx="3481388" cy="307777"/>
          </a:xfrm>
        </p:spPr>
        <p:txBody>
          <a:bodyPr wrap="square">
            <a:spAutoFit/>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Add a caption</a:t>
            </a:r>
          </a:p>
        </p:txBody>
      </p:sp>
      <p:sp>
        <p:nvSpPr>
          <p:cNvPr id="3" name="Picture Placeholder 2" descr="This screen 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97280" anchor="ctr">
            <a:noAutofit/>
          </a:bodyPr>
          <a:lstStyle>
            <a:lvl1pPr marL="0" indent="0" algn="ctr">
              <a:buNone/>
              <a:defRPr sz="1400" b="1">
                <a:solidFill>
                  <a:srgbClr val="000000"/>
                </a:solidFill>
              </a:defRPr>
            </a:lvl1pPr>
          </a:lstStyle>
          <a:p>
            <a:r>
              <a:rPr lang="en-US"/>
              <a:t>Drag &amp; drop your screen shot here </a:t>
            </a:r>
            <a:br>
              <a:rPr lang="en-US"/>
            </a:br>
            <a:r>
              <a:rPr lang="en-US"/>
              <a:t>or click or tap icon below to insert </a:t>
            </a:r>
          </a:p>
        </p:txBody>
      </p:sp>
    </p:spTree>
    <p:extLst>
      <p:ext uri="{BB962C8B-B14F-4D97-AF65-F5344CB8AC3E}">
        <p14:creationId xmlns:p14="http://schemas.microsoft.com/office/powerpoint/2010/main" val="17168283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6">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12">
          <p15:clr>
            <a:srgbClr val="5ACBF0"/>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8" name="Picture 7" descr="Two people sitting at a table using a computer.&#10;&#10;Description automatically generated">
            <a:extLst>
              <a:ext uri="{FF2B5EF4-FFF2-40B4-BE49-F238E27FC236}">
                <a16:creationId xmlns:a16="http://schemas.microsoft.com/office/drawing/2014/main" id="{B321057F-5FE2-4E98-A82A-F395CCC9BA5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1"/>
            <a:ext cx="3468956" cy="1107996"/>
          </a:xfrm>
        </p:spPr>
        <p:txBody>
          <a:bodyPr/>
          <a:lstStyle>
            <a:lvl1pPr>
              <a:defRPr sz="3600">
                <a:solidFill>
                  <a:schemeClr val="tx1"/>
                </a:solidFill>
              </a:defRPr>
            </a:lvl1pPr>
          </a:lstStyle>
          <a:p>
            <a:r>
              <a:rPr lang="de-DE"/>
              <a:t>Mastertitelformat bearbeiten</a:t>
            </a:r>
            <a:endParaRPr lang="en-US"/>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356100" y="2447039"/>
            <a:ext cx="7251192" cy="369332"/>
          </a:xfrm>
        </p:spPr>
        <p:txBody>
          <a:bodyPr/>
          <a:lstStyle>
            <a:lvl1pPr marL="0" indent="0">
              <a:spcAft>
                <a:spcPts val="1200"/>
              </a:spcAft>
              <a:buNone/>
              <a:defRPr sz="2400"/>
            </a:lvl1pPr>
            <a:lvl2pPr marL="228600" indent="0">
              <a:buNone/>
              <a:defRPr/>
            </a:lvl2pPr>
          </a:lstStyle>
          <a:p>
            <a:pPr lvl="0"/>
            <a:r>
              <a:rPr lang="de-DE"/>
              <a:t>Mastertextformat bearbeiten</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356100" y="2017713"/>
            <a:ext cx="72532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6653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5ACBF0"/>
          </p15:clr>
        </p15:guide>
        <p15:guide id="13" pos="2744">
          <p15:clr>
            <a:srgbClr val="5ACBF0"/>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2" orient="horz" pos="172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bwMode="auto">
          <a:xfrm>
            <a:off x="588263" y="3179701"/>
            <a:ext cx="3182621" cy="498598"/>
          </a:xfrm>
          <a:noFill/>
        </p:spPr>
        <p:txBody>
          <a:bodyPr vert="horz" wrap="square" lIns="0" tIns="0" rIns="0" bIns="0" rtlCol="0" anchor="ctr" anchorCtr="0">
            <a:spAutoFit/>
          </a:bodyPr>
          <a:lstStyle>
            <a:lvl1pPr>
              <a:defRPr lang="en-US" dirty="0">
                <a:solidFill>
                  <a:srgbClr val="FFFFFF"/>
                </a:solidFill>
              </a:defRPr>
            </a:lvl1pPr>
          </a:lstStyle>
          <a:p>
            <a:pPr lvl="0">
              <a:lnSpc>
                <a:spcPct val="90000"/>
              </a:lnSpc>
            </a:pPr>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08563" y="3213557"/>
            <a:ext cx="6599409" cy="430887"/>
          </a:xfrm>
        </p:spPr>
        <p:txBody>
          <a:bodyPr anchor="ctr" anchorCtr="0"/>
          <a:lstStyle>
            <a:lvl1pPr marL="0" indent="0">
              <a:spcAft>
                <a:spcPts val="1200"/>
              </a:spcAft>
              <a:buNone/>
              <a:defRPr sz="2800"/>
            </a:lvl1pPr>
            <a:lvl2pPr marL="228600" indent="0">
              <a:buNone/>
              <a:defRPr/>
            </a:lvl2pPr>
          </a:lstStyle>
          <a:p>
            <a:pPr lvl="0"/>
            <a:r>
              <a:rPr lang="de-DE"/>
              <a:t>Mastertextformat bearbeiten</a:t>
            </a:r>
          </a:p>
        </p:txBody>
      </p:sp>
    </p:spTree>
    <p:extLst>
      <p:ext uri="{BB962C8B-B14F-4D97-AF65-F5344CB8AC3E}">
        <p14:creationId xmlns:p14="http://schemas.microsoft.com/office/powerpoint/2010/main" val="18410276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5ACBF0"/>
          </p15:clr>
        </p15:guide>
        <p15:guide id="14" pos="3155">
          <p15:clr>
            <a:srgbClr val="5ACBF0"/>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9" orient="horz" pos="2160">
          <p15:clr>
            <a:srgbClr val="FDE53C"/>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a:xfrm>
            <a:off x="588263" y="3179701"/>
            <a:ext cx="3182621" cy="498598"/>
          </a:xfrm>
          <a:noFill/>
        </p:spPr>
        <p:txBody>
          <a:bodyPr vert="horz" wrap="square" lIns="0" tIns="0" rIns="0" bIns="0" rtlCol="0" anchor="ctr" anchorCtr="0">
            <a:spAutoFit/>
          </a:bodyPr>
          <a:lstStyle>
            <a:lvl1pPr>
              <a:defRPr lang="en-US" dirty="0">
                <a:solidFill>
                  <a:schemeClr val="tx1"/>
                </a:solidFill>
              </a:defRPr>
            </a:lvl1pPr>
          </a:lstStyle>
          <a:p>
            <a:pPr lvl="0">
              <a:lnSpc>
                <a:spcPct val="90000"/>
              </a:lnSpc>
            </a:pPr>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08563" y="3213557"/>
            <a:ext cx="6599409" cy="430887"/>
          </a:xfrm>
        </p:spPr>
        <p:txBody>
          <a:bodyPr anchor="ctr" anchorCtr="0">
            <a:spAutoFit/>
          </a:bodyPr>
          <a:lstStyle>
            <a:lvl1pPr marL="0" indent="0">
              <a:spcAft>
                <a:spcPts val="1200"/>
              </a:spcAft>
              <a:buNone/>
              <a:defRPr sz="2800"/>
            </a:lvl1pPr>
            <a:lvl2pPr marL="228600" indent="0">
              <a:buNone/>
              <a:defRPr/>
            </a:lvl2pPr>
          </a:lstStyle>
          <a:p>
            <a:pPr lvl="0"/>
            <a:r>
              <a:rPr lang="de-DE"/>
              <a:t>Mastertextformat bearbeiten</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8061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de-DE"/>
              <a:t>Mastertitelformat bearbeiten</a:t>
            </a:r>
            <a:endParaRPr lang="en-US"/>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ltLang="zh-TW"/>
              <a:t>Click to edit Master title style</a:t>
            </a:r>
            <a:endParaRPr lang="en-US"/>
          </a:p>
        </p:txBody>
      </p:sp>
      <p:sp>
        <p:nvSpPr>
          <p:cNvPr id="3" name="Text Placeholder 2"/>
          <p:cNvSpPr>
            <a:spLocks noGrp="1"/>
          </p:cNvSpPr>
          <p:nvPr>
            <p:ph type="body" sz="quarter" idx="10"/>
          </p:nvPr>
        </p:nvSpPr>
        <p:spPr>
          <a:xfrm>
            <a:off x="584200" y="1435497"/>
            <a:ext cx="11018520" cy="2308324"/>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Tree>
    <p:extLst>
      <p:ext uri="{BB962C8B-B14F-4D97-AF65-F5344CB8AC3E}">
        <p14:creationId xmlns:p14="http://schemas.microsoft.com/office/powerpoint/2010/main" val="994478282"/>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de-DE"/>
              <a:t>Mastertitelformat bearbeiten</a:t>
            </a:r>
            <a:endParaRPr lang="en-US"/>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1531337368"/>
      </p:ext>
    </p:extLst>
  </p:cSld>
  <p:clrMapOvr>
    <a:masterClrMapping/>
  </p:clrMapOvr>
  <p:transition>
    <p:fade/>
  </p:transition>
  <p:hf hdr="0"/>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de-DE"/>
              <a:t>Mastertitelformat bearbeiten</a:t>
            </a:r>
            <a:endParaRPr lang="en-US"/>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de-DE"/>
              <a:t>Mastertitelformat bearbeiten</a:t>
            </a:r>
            <a:endParaRPr lang="en-US"/>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de-DE"/>
              <a:t>Mastertitelformat bearbeiten</a:t>
            </a:r>
            <a:endParaRPr lang="en-US"/>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lvl1pPr>
              <a:defRPr>
                <a:solidFill>
                  <a:srgbClr val="000000"/>
                </a:solidFill>
              </a:defRPr>
            </a:lvl1pPr>
          </a:lstStyle>
          <a:p>
            <a:r>
              <a:rPr lang="de-DE"/>
              <a:t>Mastertitelformat bearbeiten</a:t>
            </a:r>
            <a:endParaRPr lang="en-US"/>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de-DE"/>
              <a:t>Mastertitelformat bearbeiten</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240" r:id="rId5"/>
    <p:sldLayoutId id="2147484710" r:id="rId6"/>
    <p:sldLayoutId id="2147484474" r:id="rId7"/>
    <p:sldLayoutId id="2147484736" r:id="rId8"/>
    <p:sldLayoutId id="2147484639" r:id="rId9"/>
    <p:sldLayoutId id="2147484603" r:id="rId10"/>
    <p:sldLayoutId id="2147484712" r:id="rId11"/>
    <p:sldLayoutId id="2147484713" r:id="rId12"/>
    <p:sldLayoutId id="2147484714" r:id="rId13"/>
    <p:sldLayoutId id="2147484738" r:id="rId14"/>
    <p:sldLayoutId id="2147484739" r:id="rId15"/>
    <p:sldLayoutId id="2147484740" r:id="rId16"/>
    <p:sldLayoutId id="2147484741" r:id="rId17"/>
    <p:sldLayoutId id="2147484742" r:id="rId18"/>
    <p:sldLayoutId id="2147484720" r:id="rId19"/>
    <p:sldLayoutId id="2147484721" r:id="rId20"/>
    <p:sldLayoutId id="2147484722" r:id="rId21"/>
    <p:sldLayoutId id="2147484723" r:id="rId22"/>
    <p:sldLayoutId id="2147484249" r:id="rId23"/>
    <p:sldLayoutId id="2147484640" r:id="rId24"/>
    <p:sldLayoutId id="2147484584" r:id="rId25"/>
    <p:sldLayoutId id="2147484583" r:id="rId26"/>
    <p:sldLayoutId id="2147484671" r:id="rId27"/>
    <p:sldLayoutId id="2147484673" r:id="rId28"/>
    <p:sldLayoutId id="2147484585" r:id="rId29"/>
    <p:sldLayoutId id="2147484299" r:id="rId30"/>
    <p:sldLayoutId id="2147484263" r:id="rId31"/>
    <p:sldLayoutId id="2147484751" r:id="rId32"/>
  </p:sldLayoutIdLst>
  <p:transition>
    <p:fade/>
  </p:transition>
  <p:hf hdr="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AA882C-8768-4C00-9F2E-CCBE5CD7357D}"/>
              </a:ext>
            </a:extLst>
          </p:cNvPr>
          <p:cNvSpPr>
            <a:spLocks noGrp="1"/>
          </p:cNvSpPr>
          <p:nvPr>
            <p:ph type="title"/>
          </p:nvPr>
        </p:nvSpPr>
        <p:spPr>
          <a:xfrm>
            <a:off x="584200" y="2979778"/>
            <a:ext cx="9144000" cy="553998"/>
          </a:xfrm>
        </p:spPr>
        <p:txBody>
          <a:bodyPr/>
          <a:lstStyle/>
          <a:p>
            <a:r>
              <a:rPr kumimoji="1" lang="en-US" altLang="ja-JP" dirty="0"/>
              <a:t>IoT Plug and Play Workshop (Tokyo)</a:t>
            </a:r>
            <a:endParaRPr kumimoji="1" lang="ja-JP" altLang="en-US" dirty="0"/>
          </a:p>
        </p:txBody>
      </p:sp>
      <p:sp>
        <p:nvSpPr>
          <p:cNvPr id="5" name="タイトル 1">
            <a:extLst>
              <a:ext uri="{FF2B5EF4-FFF2-40B4-BE49-F238E27FC236}">
                <a16:creationId xmlns:a16="http://schemas.microsoft.com/office/drawing/2014/main" id="{223B827A-FC74-47BE-AAFC-63706B7DD022}"/>
              </a:ext>
            </a:extLst>
          </p:cNvPr>
          <p:cNvSpPr txBox="1">
            <a:spLocks/>
          </p:cNvSpPr>
          <p:nvPr/>
        </p:nvSpPr>
        <p:spPr>
          <a:xfrm>
            <a:off x="6891867" y="4643823"/>
            <a:ext cx="4004734" cy="430887"/>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rgbClr val="50E6FF"/>
                </a:solidFill>
                <a:effectLst/>
                <a:latin typeface="+mj-lt"/>
                <a:ea typeface="+mn-ea"/>
                <a:cs typeface="Segoe UI" panose="020B0502040204020203" pitchFamily="34" charset="0"/>
              </a:defRPr>
            </a:lvl1pPr>
          </a:lstStyle>
          <a:p>
            <a:r>
              <a:rPr kumimoji="1" lang="en-US" altLang="ja-JP" sz="2800" dirty="0">
                <a:solidFill>
                  <a:schemeClr val="tx1"/>
                </a:solidFill>
              </a:rPr>
              <a:t>2020/12/4-8-10 (JST)</a:t>
            </a:r>
          </a:p>
        </p:txBody>
      </p:sp>
    </p:spTree>
    <p:extLst>
      <p:ext uri="{BB962C8B-B14F-4D97-AF65-F5344CB8AC3E}">
        <p14:creationId xmlns:p14="http://schemas.microsoft.com/office/powerpoint/2010/main" val="25829899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a:extLst>
              <a:ext uri="{FF2B5EF4-FFF2-40B4-BE49-F238E27FC236}">
                <a16:creationId xmlns:a16="http://schemas.microsoft.com/office/drawing/2014/main" id="{5B4AED38-F0C4-4474-8AA1-C04532ABBB93}"/>
              </a:ext>
            </a:extLst>
          </p:cNvPr>
          <p:cNvSpPr>
            <a:spLocks noGrp="1"/>
          </p:cNvSpPr>
          <p:nvPr>
            <p:ph type="title"/>
          </p:nvPr>
        </p:nvSpPr>
        <p:spPr>
          <a:xfrm>
            <a:off x="588263" y="512600"/>
            <a:ext cx="11018520" cy="498598"/>
          </a:xfrm>
        </p:spPr>
        <p:txBody>
          <a:bodyPr/>
          <a:lstStyle/>
          <a:p>
            <a:r>
              <a:rPr lang="en-US" altLang="ja-JP" dirty="0">
                <a:solidFill>
                  <a:schemeClr val="tx1"/>
                </a:solidFill>
              </a:rPr>
              <a:t>IoT Plug and Play - 1st day (12/4)</a:t>
            </a:r>
            <a:endParaRPr lang="ja-JP" altLang="en-US" dirty="0">
              <a:solidFill>
                <a:schemeClr val="tx1"/>
              </a:solidFill>
            </a:endParaRPr>
          </a:p>
        </p:txBody>
      </p:sp>
      <p:graphicFrame>
        <p:nvGraphicFramePr>
          <p:cNvPr id="8" name="表 8">
            <a:extLst>
              <a:ext uri="{FF2B5EF4-FFF2-40B4-BE49-F238E27FC236}">
                <a16:creationId xmlns:a16="http://schemas.microsoft.com/office/drawing/2014/main" id="{DABF02BF-AB47-421F-B998-D5EAA0EB13DB}"/>
              </a:ext>
            </a:extLst>
          </p:cNvPr>
          <p:cNvGraphicFramePr>
            <a:graphicFrameLocks noGrp="1"/>
          </p:cNvGraphicFramePr>
          <p:nvPr>
            <p:extLst>
              <p:ext uri="{D42A27DB-BD31-4B8C-83A1-F6EECF244321}">
                <p14:modId xmlns:p14="http://schemas.microsoft.com/office/powerpoint/2010/main" val="3720322478"/>
              </p:ext>
            </p:extLst>
          </p:nvPr>
        </p:nvGraphicFramePr>
        <p:xfrm>
          <a:off x="588261" y="1447454"/>
          <a:ext cx="10792911" cy="5329638"/>
        </p:xfrm>
        <a:graphic>
          <a:graphicData uri="http://schemas.openxmlformats.org/drawingml/2006/table">
            <a:tbl>
              <a:tblPr firstRow="1" bandRow="1">
                <a:tableStyleId>{10A1B5D5-9B99-4C35-A422-299274C87663}</a:tableStyleId>
              </a:tblPr>
              <a:tblGrid>
                <a:gridCol w="1959630">
                  <a:extLst>
                    <a:ext uri="{9D8B030D-6E8A-4147-A177-3AD203B41FA5}">
                      <a16:colId xmlns:a16="http://schemas.microsoft.com/office/drawing/2014/main" val="2617524164"/>
                    </a:ext>
                  </a:extLst>
                </a:gridCol>
                <a:gridCol w="5235644">
                  <a:extLst>
                    <a:ext uri="{9D8B030D-6E8A-4147-A177-3AD203B41FA5}">
                      <a16:colId xmlns:a16="http://schemas.microsoft.com/office/drawing/2014/main" val="603861811"/>
                    </a:ext>
                  </a:extLst>
                </a:gridCol>
                <a:gridCol w="3597637">
                  <a:extLst>
                    <a:ext uri="{9D8B030D-6E8A-4147-A177-3AD203B41FA5}">
                      <a16:colId xmlns:a16="http://schemas.microsoft.com/office/drawing/2014/main" val="4083948679"/>
                    </a:ext>
                  </a:extLst>
                </a:gridCol>
              </a:tblGrid>
              <a:tr h="679266">
                <a:tc>
                  <a:txBody>
                    <a:bodyPr/>
                    <a:lstStyle/>
                    <a:p>
                      <a:r>
                        <a:rPr kumimoji="1" lang="ja-JP" altLang="en-US" sz="1600" dirty="0">
                          <a:latin typeface="Yu Gothic UI Semibold" panose="020B0700000000000000" pitchFamily="50" charset="-128"/>
                          <a:ea typeface="Yu Gothic UI Semibold" panose="020B0700000000000000" pitchFamily="50" charset="-128"/>
                        </a:rPr>
                        <a:t>時間</a:t>
                      </a:r>
                    </a:p>
                  </a:txBody>
                  <a:tcPr anchor="ctr">
                    <a:lnL w="3175" cap="flat" cmpd="sng" algn="ctr">
                      <a:solidFill>
                        <a:schemeClr val="tx2">
                          <a:lumMod val="25000"/>
                        </a:schemeClr>
                      </a:solidFill>
                      <a:prstDash val="solid"/>
                      <a:round/>
                      <a:headEnd type="none" w="med" len="med"/>
                      <a:tailEnd type="none" w="med" len="med"/>
                    </a:lnL>
                    <a:lnR w="3175" cap="flat" cmpd="sng" algn="ctr">
                      <a:solidFill>
                        <a:schemeClr val="tx2">
                          <a:lumMod val="25000"/>
                        </a:schemeClr>
                      </a:solidFill>
                      <a:prstDash val="solid"/>
                      <a:round/>
                      <a:headEnd type="none" w="med" len="med"/>
                      <a:tailEnd type="none" w="med" len="med"/>
                    </a:lnR>
                    <a:lnT w="3175" cap="flat" cmpd="sng" algn="ctr">
                      <a:solidFill>
                        <a:schemeClr val="tx2">
                          <a:lumMod val="25000"/>
                        </a:schemeClr>
                      </a:solidFill>
                      <a:prstDash val="solid"/>
                      <a:round/>
                      <a:headEnd type="none" w="med" len="med"/>
                      <a:tailEnd type="none" w="med" len="med"/>
                    </a:lnT>
                    <a:lnB w="3175" cap="flat" cmpd="sng" algn="ctr">
                      <a:solidFill>
                        <a:schemeClr val="tx2">
                          <a:lumMod val="25000"/>
                        </a:schemeClr>
                      </a:solidFill>
                      <a:prstDash val="solid"/>
                      <a:round/>
                      <a:headEnd type="none" w="med" len="med"/>
                      <a:tailEnd type="none" w="med" len="med"/>
                    </a:lnB>
                  </a:tcPr>
                </a:tc>
                <a:tc>
                  <a:txBody>
                    <a:bodyPr/>
                    <a:lstStyle/>
                    <a:p>
                      <a:r>
                        <a:rPr kumimoji="1" lang="ja-JP" altLang="en-US" sz="1600" dirty="0">
                          <a:latin typeface="Yu Gothic UI Semibold" panose="020B0700000000000000" pitchFamily="50" charset="-128"/>
                          <a:ea typeface="Yu Gothic UI Semibold" panose="020B0700000000000000" pitchFamily="50" charset="-128"/>
                        </a:rPr>
                        <a:t>表題</a:t>
                      </a:r>
                    </a:p>
                  </a:txBody>
                  <a:tcPr anchor="ctr">
                    <a:lnL w="3175" cap="flat" cmpd="sng" algn="ctr">
                      <a:solidFill>
                        <a:schemeClr val="tx2">
                          <a:lumMod val="25000"/>
                        </a:schemeClr>
                      </a:solidFill>
                      <a:prstDash val="solid"/>
                      <a:round/>
                      <a:headEnd type="none" w="med" len="med"/>
                      <a:tailEnd type="none" w="med" len="med"/>
                    </a:lnL>
                    <a:lnR w="3175" cap="flat" cmpd="sng" algn="ctr">
                      <a:solidFill>
                        <a:schemeClr val="tx2">
                          <a:lumMod val="25000"/>
                        </a:schemeClr>
                      </a:solidFill>
                      <a:prstDash val="solid"/>
                      <a:round/>
                      <a:headEnd type="none" w="med" len="med"/>
                      <a:tailEnd type="none" w="med" len="med"/>
                    </a:lnR>
                    <a:lnT w="3175" cap="flat" cmpd="sng" algn="ctr">
                      <a:solidFill>
                        <a:schemeClr val="tx2">
                          <a:lumMod val="25000"/>
                        </a:schemeClr>
                      </a:solidFill>
                      <a:prstDash val="solid"/>
                      <a:round/>
                      <a:headEnd type="none" w="med" len="med"/>
                      <a:tailEnd type="none" w="med" len="med"/>
                    </a:lnT>
                    <a:lnB w="3175" cap="flat" cmpd="sng" algn="ctr">
                      <a:solidFill>
                        <a:schemeClr val="tx2">
                          <a:lumMod val="25000"/>
                        </a:schemeClr>
                      </a:solidFill>
                      <a:prstDash val="solid"/>
                      <a:round/>
                      <a:headEnd type="none" w="med" len="med"/>
                      <a:tailEnd type="none" w="med" len="med"/>
                    </a:lnB>
                  </a:tcPr>
                </a:tc>
                <a:tc>
                  <a:txBody>
                    <a:bodyPr/>
                    <a:lstStyle/>
                    <a:p>
                      <a:r>
                        <a:rPr kumimoji="1" lang="ja-JP" altLang="en-US" sz="1600" dirty="0">
                          <a:latin typeface="Yu Gothic UI Semibold" panose="020B0700000000000000" pitchFamily="50" charset="-128"/>
                          <a:ea typeface="Yu Gothic UI Semibold" panose="020B0700000000000000" pitchFamily="50" charset="-128"/>
                        </a:rPr>
                        <a:t>スピーカー</a:t>
                      </a:r>
                    </a:p>
                  </a:txBody>
                  <a:tcPr anchor="ctr">
                    <a:lnL w="3175" cap="flat" cmpd="sng" algn="ctr">
                      <a:solidFill>
                        <a:schemeClr val="tx2">
                          <a:lumMod val="25000"/>
                        </a:schemeClr>
                      </a:solidFill>
                      <a:prstDash val="solid"/>
                      <a:round/>
                      <a:headEnd type="none" w="med" len="med"/>
                      <a:tailEnd type="none" w="med" len="med"/>
                    </a:lnL>
                    <a:lnR w="3175" cap="flat" cmpd="sng" algn="ctr">
                      <a:solidFill>
                        <a:schemeClr val="tx2">
                          <a:lumMod val="25000"/>
                        </a:schemeClr>
                      </a:solidFill>
                      <a:prstDash val="solid"/>
                      <a:round/>
                      <a:headEnd type="none" w="med" len="med"/>
                      <a:tailEnd type="none" w="med" len="med"/>
                    </a:lnR>
                    <a:lnT w="3175" cap="flat" cmpd="sng" algn="ctr">
                      <a:solidFill>
                        <a:schemeClr val="tx2">
                          <a:lumMod val="25000"/>
                        </a:schemeClr>
                      </a:solidFill>
                      <a:prstDash val="solid"/>
                      <a:round/>
                      <a:headEnd type="none" w="med" len="med"/>
                      <a:tailEnd type="none" w="med" len="med"/>
                    </a:lnT>
                    <a:lnB w="3175" cap="flat" cmpd="sng" algn="ctr">
                      <a:solidFill>
                        <a:schemeClr val="tx2">
                          <a:lumMod val="25000"/>
                        </a:schemeClr>
                      </a:solidFill>
                      <a:prstDash val="solid"/>
                      <a:round/>
                      <a:headEnd type="none" w="med" len="med"/>
                      <a:tailEnd type="none" w="med" len="med"/>
                    </a:lnB>
                  </a:tcPr>
                </a:tc>
                <a:extLst>
                  <a:ext uri="{0D108BD9-81ED-4DB2-BD59-A6C34878D82A}">
                    <a16:rowId xmlns:a16="http://schemas.microsoft.com/office/drawing/2014/main" val="1541307411"/>
                  </a:ext>
                </a:extLst>
              </a:tr>
              <a:tr h="787115">
                <a:tc>
                  <a:txBody>
                    <a:bodyPr/>
                    <a:lstStyle/>
                    <a:p>
                      <a:r>
                        <a:rPr kumimoji="1" lang="en-US" altLang="ja-JP" sz="1600" dirty="0">
                          <a:latin typeface="Yu Gothic UI Semibold" panose="020B0700000000000000" pitchFamily="50" charset="-128"/>
                          <a:ea typeface="Yu Gothic UI Semibold" panose="020B0700000000000000" pitchFamily="50" charset="-128"/>
                        </a:rPr>
                        <a:t>9:30-9:35 </a:t>
                      </a:r>
                      <a:endParaRPr kumimoji="1" lang="ja-JP" altLang="en-US" sz="1600" dirty="0">
                        <a:latin typeface="Yu Gothic UI Semibold" panose="020B0700000000000000" pitchFamily="50" charset="-128"/>
                        <a:ea typeface="Yu Gothic UI Semibold" panose="020B0700000000000000" pitchFamily="50" charset="-128"/>
                      </a:endParaRPr>
                    </a:p>
                  </a:txBody>
                  <a:tcPr anchor="ctr">
                    <a:lnL w="3175" cap="flat" cmpd="sng" algn="ctr">
                      <a:solidFill>
                        <a:schemeClr val="tx2">
                          <a:lumMod val="25000"/>
                        </a:schemeClr>
                      </a:solidFill>
                      <a:prstDash val="solid"/>
                      <a:round/>
                      <a:headEnd type="none" w="med" len="med"/>
                      <a:tailEnd type="none" w="med" len="med"/>
                    </a:lnL>
                    <a:lnR w="3175" cap="flat" cmpd="sng" algn="ctr">
                      <a:solidFill>
                        <a:schemeClr val="tx2">
                          <a:lumMod val="25000"/>
                        </a:schemeClr>
                      </a:solidFill>
                      <a:prstDash val="solid"/>
                      <a:round/>
                      <a:headEnd type="none" w="med" len="med"/>
                      <a:tailEnd type="none" w="med" len="med"/>
                    </a:lnR>
                    <a:lnT w="3175" cap="flat" cmpd="sng" algn="ctr">
                      <a:solidFill>
                        <a:schemeClr val="tx2">
                          <a:lumMod val="25000"/>
                        </a:schemeClr>
                      </a:solidFill>
                      <a:prstDash val="solid"/>
                      <a:round/>
                      <a:headEnd type="none" w="med" len="med"/>
                      <a:tailEnd type="none" w="med" len="med"/>
                    </a:lnT>
                    <a:lnB w="3175" cap="flat" cmpd="sng" algn="ctr">
                      <a:solidFill>
                        <a:schemeClr val="tx2">
                          <a:lumMod val="25000"/>
                        </a:schemeClr>
                      </a:solidFill>
                      <a:prstDash val="solid"/>
                      <a:round/>
                      <a:headEnd type="none" w="med" len="med"/>
                      <a:tailEnd type="none" w="med" len="med"/>
                    </a:lnB>
                  </a:tcPr>
                </a:tc>
                <a:tc>
                  <a:txBody>
                    <a:bodyPr/>
                    <a:lstStyle/>
                    <a:p>
                      <a:r>
                        <a:rPr kumimoji="1" lang="ja-JP" altLang="en-US" sz="1600" dirty="0">
                          <a:latin typeface="Yu Gothic UI Semibold" panose="020B0700000000000000" pitchFamily="50" charset="-128"/>
                          <a:ea typeface="Yu Gothic UI Semibold" panose="020B0700000000000000" pitchFamily="50" charset="-128"/>
                        </a:rPr>
                        <a:t>ご挨拶＆ご案内</a:t>
                      </a:r>
                    </a:p>
                  </a:txBody>
                  <a:tcPr anchor="ctr">
                    <a:lnL w="3175" cap="flat" cmpd="sng" algn="ctr">
                      <a:solidFill>
                        <a:schemeClr val="tx2">
                          <a:lumMod val="25000"/>
                        </a:schemeClr>
                      </a:solidFill>
                      <a:prstDash val="solid"/>
                      <a:round/>
                      <a:headEnd type="none" w="med" len="med"/>
                      <a:tailEnd type="none" w="med" len="med"/>
                    </a:lnL>
                    <a:lnR w="3175" cap="flat" cmpd="sng" algn="ctr">
                      <a:solidFill>
                        <a:schemeClr val="tx2">
                          <a:lumMod val="25000"/>
                        </a:schemeClr>
                      </a:solidFill>
                      <a:prstDash val="solid"/>
                      <a:round/>
                      <a:headEnd type="none" w="med" len="med"/>
                      <a:tailEnd type="none" w="med" len="med"/>
                    </a:lnR>
                    <a:lnT w="3175" cap="flat" cmpd="sng" algn="ctr">
                      <a:solidFill>
                        <a:schemeClr val="tx2">
                          <a:lumMod val="25000"/>
                        </a:schemeClr>
                      </a:solidFill>
                      <a:prstDash val="solid"/>
                      <a:round/>
                      <a:headEnd type="none" w="med" len="med"/>
                      <a:tailEnd type="none" w="med" len="med"/>
                    </a:lnT>
                    <a:lnB w="3175" cap="flat" cmpd="sng" algn="ctr">
                      <a:solidFill>
                        <a:schemeClr val="tx2">
                          <a:lumMod val="25000"/>
                        </a:schemeClr>
                      </a:solidFill>
                      <a:prstDash val="solid"/>
                      <a:round/>
                      <a:headEnd type="none" w="med" len="med"/>
                      <a:tailEnd type="none" w="med" len="med"/>
                    </a:lnB>
                  </a:tcPr>
                </a:tc>
                <a:tc>
                  <a:txBody>
                    <a:bodyPr/>
                    <a:lstStyle/>
                    <a:p>
                      <a:r>
                        <a:rPr kumimoji="1" lang="ja-JP" altLang="en-US" sz="1600" dirty="0">
                          <a:latin typeface="Yu Gothic UI Semibold" panose="020B0700000000000000" pitchFamily="50" charset="-128"/>
                          <a:ea typeface="Yu Gothic UI Semibold" panose="020B0700000000000000" pitchFamily="50" charset="-128"/>
                        </a:rPr>
                        <a:t>日本マイクロソフト株式会社</a:t>
                      </a:r>
                      <a:br>
                        <a:rPr kumimoji="1" lang="en-US" altLang="ja-JP" sz="1600" dirty="0">
                          <a:latin typeface="Yu Gothic UI Semibold" panose="020B0700000000000000" pitchFamily="50" charset="-128"/>
                          <a:ea typeface="Yu Gothic UI Semibold" panose="020B0700000000000000" pitchFamily="50" charset="-128"/>
                        </a:rPr>
                      </a:br>
                      <a:r>
                        <a:rPr kumimoji="1" lang="en-US" altLang="ja-JP" sz="1600" dirty="0">
                          <a:latin typeface="Yu Gothic UI Semibold" panose="020B0700000000000000" pitchFamily="50" charset="-128"/>
                          <a:ea typeface="Yu Gothic UI Semibold" panose="020B0700000000000000" pitchFamily="50" charset="-128"/>
                        </a:rPr>
                        <a:t>IoT Technical Specialist</a:t>
                      </a:r>
                      <a:br>
                        <a:rPr kumimoji="1" lang="en-US" altLang="ja-JP" sz="1600" dirty="0">
                          <a:latin typeface="Yu Gothic UI Semibold" panose="020B0700000000000000" pitchFamily="50" charset="-128"/>
                          <a:ea typeface="Yu Gothic UI Semibold" panose="020B0700000000000000" pitchFamily="50" charset="-128"/>
                        </a:rPr>
                      </a:br>
                      <a:r>
                        <a:rPr kumimoji="1" lang="ja-JP" altLang="en-US" sz="1600" dirty="0">
                          <a:latin typeface="Yu Gothic UI Semibold" panose="020B0700000000000000" pitchFamily="50" charset="-128"/>
                          <a:ea typeface="Yu Gothic UI Semibold" panose="020B0700000000000000" pitchFamily="50" charset="-128"/>
                        </a:rPr>
                        <a:t>平井 健裕</a:t>
                      </a:r>
                    </a:p>
                  </a:txBody>
                  <a:tcPr anchor="ctr">
                    <a:lnL w="3175" cap="flat" cmpd="sng" algn="ctr">
                      <a:solidFill>
                        <a:schemeClr val="tx2">
                          <a:lumMod val="25000"/>
                        </a:schemeClr>
                      </a:solidFill>
                      <a:prstDash val="solid"/>
                      <a:round/>
                      <a:headEnd type="none" w="med" len="med"/>
                      <a:tailEnd type="none" w="med" len="med"/>
                    </a:lnL>
                    <a:lnR w="3175" cap="flat" cmpd="sng" algn="ctr">
                      <a:solidFill>
                        <a:schemeClr val="tx2">
                          <a:lumMod val="25000"/>
                        </a:schemeClr>
                      </a:solidFill>
                      <a:prstDash val="solid"/>
                      <a:round/>
                      <a:headEnd type="none" w="med" len="med"/>
                      <a:tailEnd type="none" w="med" len="med"/>
                    </a:lnR>
                    <a:lnT w="3175" cap="flat" cmpd="sng" algn="ctr">
                      <a:solidFill>
                        <a:schemeClr val="tx2">
                          <a:lumMod val="25000"/>
                        </a:schemeClr>
                      </a:solidFill>
                      <a:prstDash val="solid"/>
                      <a:round/>
                      <a:headEnd type="none" w="med" len="med"/>
                      <a:tailEnd type="none" w="med" len="med"/>
                    </a:lnT>
                    <a:lnB w="3175" cap="flat" cmpd="sng" algn="ctr">
                      <a:solidFill>
                        <a:schemeClr val="tx2">
                          <a:lumMod val="25000"/>
                        </a:schemeClr>
                      </a:solidFill>
                      <a:prstDash val="solid"/>
                      <a:round/>
                      <a:headEnd type="none" w="med" len="med"/>
                      <a:tailEnd type="none" w="med" len="med"/>
                    </a:lnB>
                  </a:tcPr>
                </a:tc>
                <a:extLst>
                  <a:ext uri="{0D108BD9-81ED-4DB2-BD59-A6C34878D82A}">
                    <a16:rowId xmlns:a16="http://schemas.microsoft.com/office/drawing/2014/main" val="2498294090"/>
                  </a:ext>
                </a:extLst>
              </a:tr>
              <a:tr h="787115">
                <a:tc>
                  <a:txBody>
                    <a:bodyPr/>
                    <a:lstStyle/>
                    <a:p>
                      <a:r>
                        <a:rPr kumimoji="1" lang="en-US" altLang="ja-JP" sz="1600" dirty="0">
                          <a:latin typeface="Yu Gothic UI Semibold" panose="020B0700000000000000" pitchFamily="50" charset="-128"/>
                          <a:ea typeface="Yu Gothic UI Semibold" panose="020B0700000000000000" pitchFamily="50" charset="-128"/>
                        </a:rPr>
                        <a:t>9:35-10:15</a:t>
                      </a:r>
                      <a:endParaRPr kumimoji="1" lang="ja-JP" altLang="en-US" sz="1600" dirty="0">
                        <a:latin typeface="Yu Gothic UI Semibold" panose="020B0700000000000000" pitchFamily="50" charset="-128"/>
                        <a:ea typeface="Yu Gothic UI Semibold" panose="020B0700000000000000" pitchFamily="50" charset="-128"/>
                      </a:endParaRPr>
                    </a:p>
                  </a:txBody>
                  <a:tcPr anchor="ctr">
                    <a:lnL w="3175" cap="flat" cmpd="sng" algn="ctr">
                      <a:solidFill>
                        <a:schemeClr val="tx2">
                          <a:lumMod val="25000"/>
                        </a:schemeClr>
                      </a:solidFill>
                      <a:prstDash val="solid"/>
                      <a:round/>
                      <a:headEnd type="none" w="med" len="med"/>
                      <a:tailEnd type="none" w="med" len="med"/>
                    </a:lnL>
                    <a:lnR w="3175" cap="flat" cmpd="sng" algn="ctr">
                      <a:solidFill>
                        <a:schemeClr val="tx2">
                          <a:lumMod val="25000"/>
                        </a:schemeClr>
                      </a:solidFill>
                      <a:prstDash val="solid"/>
                      <a:round/>
                      <a:headEnd type="none" w="med" len="med"/>
                      <a:tailEnd type="none" w="med" len="med"/>
                    </a:lnR>
                    <a:lnT w="3175" cap="flat" cmpd="sng" algn="ctr">
                      <a:solidFill>
                        <a:schemeClr val="tx2">
                          <a:lumMod val="25000"/>
                        </a:schemeClr>
                      </a:solidFill>
                      <a:prstDash val="solid"/>
                      <a:round/>
                      <a:headEnd type="none" w="med" len="med"/>
                      <a:tailEnd type="none" w="med" len="med"/>
                    </a:lnT>
                    <a:lnB w="3175" cap="flat" cmpd="sng" algn="ctr">
                      <a:solidFill>
                        <a:schemeClr val="tx2">
                          <a:lumMod val="25000"/>
                        </a:schemeClr>
                      </a:solidFill>
                      <a:prstDash val="solid"/>
                      <a:round/>
                      <a:headEnd type="none" w="med" len="med"/>
                      <a:tailEnd type="none" w="med" len="med"/>
                    </a:lnB>
                  </a:tcPr>
                </a:tc>
                <a:tc>
                  <a:txBody>
                    <a:bodyPr/>
                    <a:lstStyle/>
                    <a:p>
                      <a:r>
                        <a:rPr kumimoji="1" lang="en-US" altLang="ja-JP" sz="1600" dirty="0">
                          <a:latin typeface="Yu Gothic UI Semibold" panose="020B0700000000000000" pitchFamily="50" charset="-128"/>
                          <a:ea typeface="Yu Gothic UI Semibold" panose="020B0700000000000000" pitchFamily="50" charset="-128"/>
                        </a:rPr>
                        <a:t>Simplifying IoT with IoT Plug and Play</a:t>
                      </a:r>
                      <a:endParaRPr kumimoji="1" lang="ja-JP" altLang="en-US" sz="1600" dirty="0">
                        <a:latin typeface="Yu Gothic UI Semibold" panose="020B0700000000000000" pitchFamily="50" charset="-128"/>
                        <a:ea typeface="Yu Gothic UI Semibold" panose="020B0700000000000000" pitchFamily="50" charset="-128"/>
                      </a:endParaRPr>
                    </a:p>
                  </a:txBody>
                  <a:tcPr anchor="ctr">
                    <a:lnL w="3175" cap="flat" cmpd="sng" algn="ctr">
                      <a:solidFill>
                        <a:schemeClr val="tx2">
                          <a:lumMod val="25000"/>
                        </a:schemeClr>
                      </a:solidFill>
                      <a:prstDash val="solid"/>
                      <a:round/>
                      <a:headEnd type="none" w="med" len="med"/>
                      <a:tailEnd type="none" w="med" len="med"/>
                    </a:lnL>
                    <a:lnR w="3175" cap="flat" cmpd="sng" algn="ctr">
                      <a:solidFill>
                        <a:schemeClr val="tx2">
                          <a:lumMod val="25000"/>
                        </a:schemeClr>
                      </a:solidFill>
                      <a:prstDash val="solid"/>
                      <a:round/>
                      <a:headEnd type="none" w="med" len="med"/>
                      <a:tailEnd type="none" w="med" len="med"/>
                    </a:lnR>
                    <a:lnT w="3175" cap="flat" cmpd="sng" algn="ctr">
                      <a:solidFill>
                        <a:schemeClr val="tx2">
                          <a:lumMod val="25000"/>
                        </a:schemeClr>
                      </a:solidFill>
                      <a:prstDash val="solid"/>
                      <a:round/>
                      <a:headEnd type="none" w="med" len="med"/>
                      <a:tailEnd type="none" w="med" len="med"/>
                    </a:lnT>
                    <a:lnB w="3175" cap="flat" cmpd="sng" algn="ctr">
                      <a:solidFill>
                        <a:schemeClr val="tx2">
                          <a:lumMod val="25000"/>
                        </a:schemeClr>
                      </a:solidFill>
                      <a:prstDash val="solid"/>
                      <a:round/>
                      <a:headEnd type="none" w="med" len="med"/>
                      <a:tailEnd type="none" w="med" len="med"/>
                    </a:lnB>
                  </a:tcPr>
                </a:tc>
                <a:tc>
                  <a:txBody>
                    <a:bodyPr/>
                    <a:lstStyle/>
                    <a:p>
                      <a:r>
                        <a:rPr kumimoji="1" lang="ja-JP" altLang="en-US" sz="1600" dirty="0">
                          <a:latin typeface="Yu Gothic UI Semibold" panose="020B0700000000000000" pitchFamily="50" charset="-128"/>
                          <a:ea typeface="Yu Gothic UI Semibold" panose="020B0700000000000000" pitchFamily="50" charset="-128"/>
                        </a:rPr>
                        <a:t>日本マイクロソフト株式会社</a:t>
                      </a:r>
                      <a:br>
                        <a:rPr kumimoji="1" lang="en-US" altLang="ja-JP" sz="1600" dirty="0">
                          <a:latin typeface="Yu Gothic UI Semibold" panose="020B0700000000000000" pitchFamily="50" charset="-128"/>
                          <a:ea typeface="Yu Gothic UI Semibold" panose="020B0700000000000000" pitchFamily="50" charset="-128"/>
                        </a:rPr>
                      </a:br>
                      <a:r>
                        <a:rPr kumimoji="1" lang="en-US" altLang="ja-JP" sz="1600" dirty="0">
                          <a:latin typeface="Yu Gothic UI Semibold" panose="020B0700000000000000" pitchFamily="50" charset="-128"/>
                          <a:ea typeface="Yu Gothic UI Semibold" panose="020B0700000000000000" pitchFamily="50" charset="-128"/>
                        </a:rPr>
                        <a:t>IoT Technical Specialist</a:t>
                      </a:r>
                      <a:br>
                        <a:rPr kumimoji="1" lang="en-US" altLang="ja-JP" sz="1600" dirty="0">
                          <a:latin typeface="Yu Gothic UI Semibold" panose="020B0700000000000000" pitchFamily="50" charset="-128"/>
                          <a:ea typeface="Yu Gothic UI Semibold" panose="020B0700000000000000" pitchFamily="50" charset="-128"/>
                        </a:rPr>
                      </a:br>
                      <a:r>
                        <a:rPr kumimoji="1" lang="ja-JP" altLang="en-US" sz="1600" dirty="0">
                          <a:latin typeface="Yu Gothic UI Semibold" panose="020B0700000000000000" pitchFamily="50" charset="-128"/>
                          <a:ea typeface="Yu Gothic UI Semibold" panose="020B0700000000000000" pitchFamily="50" charset="-128"/>
                        </a:rPr>
                        <a:t>平井 健裕</a:t>
                      </a:r>
                    </a:p>
                  </a:txBody>
                  <a:tcPr anchor="ctr">
                    <a:lnL w="3175" cap="flat" cmpd="sng" algn="ctr">
                      <a:solidFill>
                        <a:schemeClr val="tx2">
                          <a:lumMod val="25000"/>
                        </a:schemeClr>
                      </a:solidFill>
                      <a:prstDash val="solid"/>
                      <a:round/>
                      <a:headEnd type="none" w="med" len="med"/>
                      <a:tailEnd type="none" w="med" len="med"/>
                    </a:lnL>
                    <a:lnR w="3175" cap="flat" cmpd="sng" algn="ctr">
                      <a:solidFill>
                        <a:schemeClr val="tx2">
                          <a:lumMod val="25000"/>
                        </a:schemeClr>
                      </a:solidFill>
                      <a:prstDash val="solid"/>
                      <a:round/>
                      <a:headEnd type="none" w="med" len="med"/>
                      <a:tailEnd type="none" w="med" len="med"/>
                    </a:lnR>
                    <a:lnT w="3175" cap="flat" cmpd="sng" algn="ctr">
                      <a:solidFill>
                        <a:schemeClr val="tx2">
                          <a:lumMod val="25000"/>
                        </a:schemeClr>
                      </a:solidFill>
                      <a:prstDash val="solid"/>
                      <a:round/>
                      <a:headEnd type="none" w="med" len="med"/>
                      <a:tailEnd type="none" w="med" len="med"/>
                    </a:lnT>
                    <a:lnB w="3175" cap="flat" cmpd="sng" algn="ctr">
                      <a:solidFill>
                        <a:schemeClr val="tx2">
                          <a:lumMod val="25000"/>
                        </a:schemeClr>
                      </a:solidFill>
                      <a:prstDash val="solid"/>
                      <a:round/>
                      <a:headEnd type="none" w="med" len="med"/>
                      <a:tailEnd type="none" w="med" len="med"/>
                    </a:lnB>
                  </a:tcPr>
                </a:tc>
                <a:extLst>
                  <a:ext uri="{0D108BD9-81ED-4DB2-BD59-A6C34878D82A}">
                    <a16:rowId xmlns:a16="http://schemas.microsoft.com/office/drawing/2014/main" val="3766179948"/>
                  </a:ext>
                </a:extLst>
              </a:tr>
              <a:tr h="679266">
                <a:tc>
                  <a:txBody>
                    <a:bodyPr/>
                    <a:lstStyle/>
                    <a:p>
                      <a:r>
                        <a:rPr kumimoji="1" lang="en-US" altLang="ja-JP" sz="1600" dirty="0">
                          <a:latin typeface="Yu Gothic UI Semibold" panose="020B0700000000000000" pitchFamily="50" charset="-128"/>
                          <a:ea typeface="Yu Gothic UI Semibold" panose="020B0700000000000000" pitchFamily="50" charset="-128"/>
                        </a:rPr>
                        <a:t>10:15-10:30</a:t>
                      </a:r>
                      <a:endParaRPr kumimoji="1" lang="ja-JP" altLang="en-US" sz="1600" dirty="0">
                        <a:latin typeface="Yu Gothic UI Semibold" panose="020B0700000000000000" pitchFamily="50" charset="-128"/>
                        <a:ea typeface="Yu Gothic UI Semibold" panose="020B0700000000000000" pitchFamily="50" charset="-128"/>
                      </a:endParaRPr>
                    </a:p>
                  </a:txBody>
                  <a:tcPr anchor="ctr">
                    <a:lnL w="3175" cap="flat" cmpd="sng" algn="ctr">
                      <a:solidFill>
                        <a:schemeClr val="tx2">
                          <a:lumMod val="25000"/>
                        </a:schemeClr>
                      </a:solidFill>
                      <a:prstDash val="solid"/>
                      <a:round/>
                      <a:headEnd type="none" w="med" len="med"/>
                      <a:tailEnd type="none" w="med" len="med"/>
                    </a:lnL>
                    <a:lnR w="3175" cap="flat" cmpd="sng" algn="ctr">
                      <a:solidFill>
                        <a:schemeClr val="tx2">
                          <a:lumMod val="25000"/>
                        </a:schemeClr>
                      </a:solidFill>
                      <a:prstDash val="solid"/>
                      <a:round/>
                      <a:headEnd type="none" w="med" len="med"/>
                      <a:tailEnd type="none" w="med" len="med"/>
                    </a:lnR>
                    <a:lnT w="3175" cap="flat" cmpd="sng" algn="ctr">
                      <a:solidFill>
                        <a:schemeClr val="tx2">
                          <a:lumMod val="25000"/>
                        </a:schemeClr>
                      </a:solidFill>
                      <a:prstDash val="solid"/>
                      <a:round/>
                      <a:headEnd type="none" w="med" len="med"/>
                      <a:tailEnd type="none" w="med" len="med"/>
                    </a:lnT>
                    <a:lnB w="3175" cap="flat" cmpd="sng" algn="ctr">
                      <a:solidFill>
                        <a:schemeClr val="tx2">
                          <a:lumMod val="25000"/>
                        </a:schemeClr>
                      </a:solidFill>
                      <a:prstDash val="solid"/>
                      <a:round/>
                      <a:headEnd type="none" w="med" len="med"/>
                      <a:tailEnd type="none" w="med" len="med"/>
                    </a:lnB>
                  </a:tcPr>
                </a:tc>
                <a:tc>
                  <a:txBody>
                    <a:bodyPr/>
                    <a:lstStyle/>
                    <a:p>
                      <a:r>
                        <a:rPr kumimoji="1" lang="ja-JP" altLang="en-US" sz="1600" dirty="0">
                          <a:latin typeface="Yu Gothic UI Semibold" panose="020B0700000000000000" pitchFamily="50" charset="-128"/>
                          <a:ea typeface="Yu Gothic UI Semibold" panose="020B0700000000000000" pitchFamily="50" charset="-128"/>
                        </a:rPr>
                        <a:t>パートナートーク </a:t>
                      </a:r>
                      <a:r>
                        <a:rPr kumimoji="1" lang="en-US" altLang="ja-JP" sz="1600" dirty="0">
                          <a:latin typeface="Yu Gothic UI Semibold" panose="020B0700000000000000" pitchFamily="50" charset="-128"/>
                          <a:ea typeface="Yu Gothic UI Semibold" panose="020B0700000000000000" pitchFamily="50" charset="-128"/>
                        </a:rPr>
                        <a:t>:</a:t>
                      </a:r>
                      <a:r>
                        <a:rPr kumimoji="1" lang="ja-JP" altLang="en-US" sz="1600" dirty="0">
                          <a:latin typeface="Yu Gothic UI Semibold" panose="020B0700000000000000" pitchFamily="50" charset="-128"/>
                          <a:ea typeface="Yu Gothic UI Semibold" panose="020B0700000000000000" pitchFamily="50" charset="-128"/>
                        </a:rPr>
                        <a:t> </a:t>
                      </a:r>
                      <a:r>
                        <a:rPr kumimoji="1" lang="en-US" altLang="ja-JP" sz="1600" dirty="0" err="1">
                          <a:latin typeface="Yu Gothic UI Semibold" panose="020B0700000000000000" pitchFamily="50" charset="-128"/>
                          <a:ea typeface="Yu Gothic UI Semibold" panose="020B0700000000000000" pitchFamily="50" charset="-128"/>
                        </a:rPr>
                        <a:t>Seeed</a:t>
                      </a:r>
                      <a:r>
                        <a:rPr kumimoji="1" lang="ja-JP" altLang="en-US" sz="1600" dirty="0">
                          <a:latin typeface="Yu Gothic UI Semibold" panose="020B0700000000000000" pitchFamily="50" charset="-128"/>
                          <a:ea typeface="Yu Gothic UI Semibold" panose="020B0700000000000000" pitchFamily="50" charset="-128"/>
                        </a:rPr>
                        <a:t> 松岡さん</a:t>
                      </a:r>
                      <a:endParaRPr kumimoji="1" lang="en-US" altLang="ja-JP" sz="1600" dirty="0">
                        <a:latin typeface="Yu Gothic UI Semibold" panose="020B0700000000000000" pitchFamily="50" charset="-128"/>
                        <a:ea typeface="Yu Gothic UI Semibold" panose="020B0700000000000000" pitchFamily="50" charset="-128"/>
                      </a:endParaRPr>
                    </a:p>
                  </a:txBody>
                  <a:tcPr anchor="ctr">
                    <a:lnL w="3175" cap="flat" cmpd="sng" algn="ctr">
                      <a:solidFill>
                        <a:schemeClr val="tx2">
                          <a:lumMod val="25000"/>
                        </a:schemeClr>
                      </a:solidFill>
                      <a:prstDash val="solid"/>
                      <a:round/>
                      <a:headEnd type="none" w="med" len="med"/>
                      <a:tailEnd type="none" w="med" len="med"/>
                    </a:lnL>
                    <a:lnR w="3175" cap="flat" cmpd="sng" algn="ctr">
                      <a:solidFill>
                        <a:schemeClr val="tx2">
                          <a:lumMod val="25000"/>
                        </a:schemeClr>
                      </a:solidFill>
                      <a:prstDash val="solid"/>
                      <a:round/>
                      <a:headEnd type="none" w="med" len="med"/>
                      <a:tailEnd type="none" w="med" len="med"/>
                    </a:lnR>
                    <a:lnT w="3175" cap="flat" cmpd="sng" algn="ctr">
                      <a:solidFill>
                        <a:schemeClr val="tx2">
                          <a:lumMod val="25000"/>
                        </a:schemeClr>
                      </a:solidFill>
                      <a:prstDash val="solid"/>
                      <a:round/>
                      <a:headEnd type="none" w="med" len="med"/>
                      <a:tailEnd type="none" w="med" len="med"/>
                    </a:lnT>
                    <a:lnB w="3175" cap="flat" cmpd="sng" algn="ctr">
                      <a:solidFill>
                        <a:schemeClr val="tx2">
                          <a:lumMod val="25000"/>
                        </a:schemeClr>
                      </a:solidFill>
                      <a:prstDash val="solid"/>
                      <a:round/>
                      <a:headEnd type="none" w="med" len="med"/>
                      <a:tailEnd type="none" w="med" len="med"/>
                    </a:lnB>
                  </a:tcPr>
                </a:tc>
                <a:tc>
                  <a:txBody>
                    <a:bodyPr/>
                    <a:lstStyle/>
                    <a:p>
                      <a:endParaRPr kumimoji="1" lang="ja-JP" altLang="en-US" sz="1600" dirty="0">
                        <a:latin typeface="Yu Gothic UI Semibold" panose="020B0700000000000000" pitchFamily="50" charset="-128"/>
                        <a:ea typeface="Yu Gothic UI Semibold" panose="020B0700000000000000" pitchFamily="50" charset="-128"/>
                      </a:endParaRPr>
                    </a:p>
                  </a:txBody>
                  <a:tcPr anchor="ctr">
                    <a:lnL w="3175" cap="flat" cmpd="sng" algn="ctr">
                      <a:solidFill>
                        <a:schemeClr val="tx2">
                          <a:lumMod val="25000"/>
                        </a:schemeClr>
                      </a:solidFill>
                      <a:prstDash val="solid"/>
                      <a:round/>
                      <a:headEnd type="none" w="med" len="med"/>
                      <a:tailEnd type="none" w="med" len="med"/>
                    </a:lnL>
                    <a:lnR w="3175" cap="flat" cmpd="sng" algn="ctr">
                      <a:solidFill>
                        <a:schemeClr val="tx2">
                          <a:lumMod val="25000"/>
                        </a:schemeClr>
                      </a:solidFill>
                      <a:prstDash val="solid"/>
                      <a:round/>
                      <a:headEnd type="none" w="med" len="med"/>
                      <a:tailEnd type="none" w="med" len="med"/>
                    </a:lnR>
                    <a:lnT w="3175" cap="flat" cmpd="sng" algn="ctr">
                      <a:solidFill>
                        <a:schemeClr val="tx2">
                          <a:lumMod val="25000"/>
                        </a:schemeClr>
                      </a:solidFill>
                      <a:prstDash val="solid"/>
                      <a:round/>
                      <a:headEnd type="none" w="med" len="med"/>
                      <a:tailEnd type="none" w="med" len="med"/>
                    </a:lnT>
                    <a:lnB w="3175" cap="flat" cmpd="sng" algn="ctr">
                      <a:solidFill>
                        <a:schemeClr val="tx2">
                          <a:lumMod val="25000"/>
                        </a:schemeClr>
                      </a:solidFill>
                      <a:prstDash val="solid"/>
                      <a:round/>
                      <a:headEnd type="none" w="med" len="med"/>
                      <a:tailEnd type="none" w="med" len="med"/>
                    </a:lnB>
                  </a:tcPr>
                </a:tc>
                <a:extLst>
                  <a:ext uri="{0D108BD9-81ED-4DB2-BD59-A6C34878D82A}">
                    <a16:rowId xmlns:a16="http://schemas.microsoft.com/office/drawing/2014/main" val="2438216957"/>
                  </a:ext>
                </a:extLst>
              </a:tr>
              <a:tr h="679266">
                <a:tc>
                  <a:txBody>
                    <a:bodyPr/>
                    <a:lstStyle/>
                    <a:p>
                      <a:r>
                        <a:rPr kumimoji="1" lang="en-US" altLang="ja-JP" sz="1600" dirty="0">
                          <a:latin typeface="Yu Gothic UI Semibold" panose="020B0700000000000000" pitchFamily="50" charset="-128"/>
                          <a:ea typeface="Yu Gothic UI Semibold" panose="020B0700000000000000" pitchFamily="50" charset="-128"/>
                        </a:rPr>
                        <a:t>10:30-10:40</a:t>
                      </a:r>
                      <a:endParaRPr kumimoji="1" lang="ja-JP" altLang="en-US" sz="1600" dirty="0">
                        <a:latin typeface="Yu Gothic UI Semibold" panose="020B0700000000000000" pitchFamily="50" charset="-128"/>
                        <a:ea typeface="Yu Gothic UI Semibold" panose="020B0700000000000000" pitchFamily="50" charset="-128"/>
                      </a:endParaRPr>
                    </a:p>
                  </a:txBody>
                  <a:tcPr anchor="ctr">
                    <a:lnL w="3175" cap="flat" cmpd="sng" algn="ctr">
                      <a:solidFill>
                        <a:schemeClr val="tx2">
                          <a:lumMod val="25000"/>
                        </a:schemeClr>
                      </a:solidFill>
                      <a:prstDash val="solid"/>
                      <a:round/>
                      <a:headEnd type="none" w="med" len="med"/>
                      <a:tailEnd type="none" w="med" len="med"/>
                    </a:lnL>
                    <a:lnR w="3175" cap="flat" cmpd="sng" algn="ctr">
                      <a:solidFill>
                        <a:schemeClr val="tx2">
                          <a:lumMod val="25000"/>
                        </a:schemeClr>
                      </a:solidFill>
                      <a:prstDash val="solid"/>
                      <a:round/>
                      <a:headEnd type="none" w="med" len="med"/>
                      <a:tailEnd type="none" w="med" len="med"/>
                    </a:lnR>
                    <a:lnT w="3175" cap="flat" cmpd="sng" algn="ctr">
                      <a:solidFill>
                        <a:schemeClr val="tx2">
                          <a:lumMod val="25000"/>
                        </a:schemeClr>
                      </a:solidFill>
                      <a:prstDash val="solid"/>
                      <a:round/>
                      <a:headEnd type="none" w="med" len="med"/>
                      <a:tailEnd type="none" w="med" len="med"/>
                    </a:lnT>
                    <a:lnB w="3175" cap="flat" cmpd="sng" algn="ctr">
                      <a:solidFill>
                        <a:schemeClr val="tx2">
                          <a:lumMod val="25000"/>
                        </a:schemeClr>
                      </a:solidFill>
                      <a:prstDash val="solid"/>
                      <a:round/>
                      <a:headEnd type="none" w="med" len="med"/>
                      <a:tailEnd type="none" w="med" len="med"/>
                    </a:lnB>
                  </a:tcPr>
                </a:tc>
                <a:tc>
                  <a:txBody>
                    <a:bodyPr/>
                    <a:lstStyle/>
                    <a:p>
                      <a:r>
                        <a:rPr kumimoji="1" lang="en-US" altLang="ja-JP" sz="1600" dirty="0">
                          <a:latin typeface="Yu Gothic UI Semibold" panose="020B0700000000000000" pitchFamily="50" charset="-128"/>
                          <a:ea typeface="Yu Gothic UI Semibold" panose="020B0700000000000000" pitchFamily="50" charset="-128"/>
                        </a:rPr>
                        <a:t>(Break)</a:t>
                      </a:r>
                    </a:p>
                  </a:txBody>
                  <a:tcPr anchor="ctr">
                    <a:lnL w="3175" cap="flat" cmpd="sng" algn="ctr">
                      <a:solidFill>
                        <a:schemeClr val="tx2">
                          <a:lumMod val="25000"/>
                        </a:schemeClr>
                      </a:solidFill>
                      <a:prstDash val="solid"/>
                      <a:round/>
                      <a:headEnd type="none" w="med" len="med"/>
                      <a:tailEnd type="none" w="med" len="med"/>
                    </a:lnL>
                    <a:lnR w="3175" cap="flat" cmpd="sng" algn="ctr">
                      <a:solidFill>
                        <a:schemeClr val="tx2">
                          <a:lumMod val="25000"/>
                        </a:schemeClr>
                      </a:solidFill>
                      <a:prstDash val="solid"/>
                      <a:round/>
                      <a:headEnd type="none" w="med" len="med"/>
                      <a:tailEnd type="none" w="med" len="med"/>
                    </a:lnR>
                    <a:lnT w="3175" cap="flat" cmpd="sng" algn="ctr">
                      <a:solidFill>
                        <a:schemeClr val="tx2">
                          <a:lumMod val="25000"/>
                        </a:schemeClr>
                      </a:solidFill>
                      <a:prstDash val="solid"/>
                      <a:round/>
                      <a:headEnd type="none" w="med" len="med"/>
                      <a:tailEnd type="none" w="med" len="med"/>
                    </a:lnT>
                    <a:lnB w="3175" cap="flat" cmpd="sng" algn="ctr">
                      <a:solidFill>
                        <a:schemeClr val="tx2">
                          <a:lumMod val="25000"/>
                        </a:schemeClr>
                      </a:solidFill>
                      <a:prstDash val="solid"/>
                      <a:round/>
                      <a:headEnd type="none" w="med" len="med"/>
                      <a:tailEnd type="none" w="med" len="med"/>
                    </a:lnB>
                  </a:tcPr>
                </a:tc>
                <a:tc>
                  <a:txBody>
                    <a:bodyPr/>
                    <a:lstStyle/>
                    <a:p>
                      <a:r>
                        <a:rPr kumimoji="1" lang="en-US" altLang="ja-JP" sz="1600" dirty="0">
                          <a:latin typeface="Yu Gothic UI Semibold" panose="020B0700000000000000" pitchFamily="50" charset="-128"/>
                          <a:ea typeface="Yu Gothic UI Semibold" panose="020B0700000000000000" pitchFamily="50" charset="-128"/>
                        </a:rPr>
                        <a:t>-</a:t>
                      </a:r>
                      <a:endParaRPr kumimoji="1" lang="ja-JP" altLang="en-US" sz="1600" dirty="0">
                        <a:latin typeface="Yu Gothic UI Semibold" panose="020B0700000000000000" pitchFamily="50" charset="-128"/>
                        <a:ea typeface="Yu Gothic UI Semibold" panose="020B0700000000000000" pitchFamily="50" charset="-128"/>
                      </a:endParaRPr>
                    </a:p>
                  </a:txBody>
                  <a:tcPr anchor="ctr">
                    <a:lnL w="3175" cap="flat" cmpd="sng" algn="ctr">
                      <a:solidFill>
                        <a:schemeClr val="tx2">
                          <a:lumMod val="25000"/>
                        </a:schemeClr>
                      </a:solidFill>
                      <a:prstDash val="solid"/>
                      <a:round/>
                      <a:headEnd type="none" w="med" len="med"/>
                      <a:tailEnd type="none" w="med" len="med"/>
                    </a:lnL>
                    <a:lnR w="3175" cap="flat" cmpd="sng" algn="ctr">
                      <a:solidFill>
                        <a:schemeClr val="tx2">
                          <a:lumMod val="25000"/>
                        </a:schemeClr>
                      </a:solidFill>
                      <a:prstDash val="solid"/>
                      <a:round/>
                      <a:headEnd type="none" w="med" len="med"/>
                      <a:tailEnd type="none" w="med" len="med"/>
                    </a:lnR>
                    <a:lnT w="3175" cap="flat" cmpd="sng" algn="ctr">
                      <a:solidFill>
                        <a:schemeClr val="tx2">
                          <a:lumMod val="25000"/>
                        </a:schemeClr>
                      </a:solidFill>
                      <a:prstDash val="solid"/>
                      <a:round/>
                      <a:headEnd type="none" w="med" len="med"/>
                      <a:tailEnd type="none" w="med" len="med"/>
                    </a:lnT>
                    <a:lnB w="3175" cap="flat" cmpd="sng" algn="ctr">
                      <a:solidFill>
                        <a:schemeClr val="tx2">
                          <a:lumMod val="25000"/>
                        </a:schemeClr>
                      </a:solidFill>
                      <a:prstDash val="solid"/>
                      <a:round/>
                      <a:headEnd type="none" w="med" len="med"/>
                      <a:tailEnd type="none" w="med" len="med"/>
                    </a:lnB>
                  </a:tcPr>
                </a:tc>
                <a:extLst>
                  <a:ext uri="{0D108BD9-81ED-4DB2-BD59-A6C34878D82A}">
                    <a16:rowId xmlns:a16="http://schemas.microsoft.com/office/drawing/2014/main" val="2395184067"/>
                  </a:ext>
                </a:extLst>
              </a:tr>
              <a:tr h="787115">
                <a:tc>
                  <a:txBody>
                    <a:bodyPr/>
                    <a:lstStyle/>
                    <a:p>
                      <a:r>
                        <a:rPr kumimoji="1" lang="en-US" altLang="ja-JP" sz="1600" dirty="0">
                          <a:latin typeface="Yu Gothic UI Semibold" panose="020B0700000000000000" pitchFamily="50" charset="-128"/>
                          <a:ea typeface="Yu Gothic UI Semibold" panose="020B0700000000000000" pitchFamily="50" charset="-128"/>
                        </a:rPr>
                        <a:t>10:40-11:00</a:t>
                      </a:r>
                      <a:endParaRPr kumimoji="1" lang="ja-JP" altLang="en-US" sz="1600" dirty="0">
                        <a:latin typeface="Yu Gothic UI Semibold" panose="020B0700000000000000" pitchFamily="50" charset="-128"/>
                        <a:ea typeface="Yu Gothic UI Semibold" panose="020B0700000000000000" pitchFamily="50" charset="-128"/>
                      </a:endParaRPr>
                    </a:p>
                  </a:txBody>
                  <a:tcPr anchor="ctr">
                    <a:lnL w="3175" cap="flat" cmpd="sng" algn="ctr">
                      <a:solidFill>
                        <a:schemeClr val="tx2">
                          <a:lumMod val="25000"/>
                        </a:schemeClr>
                      </a:solidFill>
                      <a:prstDash val="solid"/>
                      <a:round/>
                      <a:headEnd type="none" w="med" len="med"/>
                      <a:tailEnd type="none" w="med" len="med"/>
                    </a:lnL>
                    <a:lnR w="3175" cap="flat" cmpd="sng" algn="ctr">
                      <a:solidFill>
                        <a:schemeClr val="tx2">
                          <a:lumMod val="25000"/>
                        </a:schemeClr>
                      </a:solidFill>
                      <a:prstDash val="solid"/>
                      <a:round/>
                      <a:headEnd type="none" w="med" len="med"/>
                      <a:tailEnd type="none" w="med" len="med"/>
                    </a:lnR>
                    <a:lnT w="3175" cap="flat" cmpd="sng" algn="ctr">
                      <a:solidFill>
                        <a:schemeClr val="tx2">
                          <a:lumMod val="25000"/>
                        </a:schemeClr>
                      </a:solidFill>
                      <a:prstDash val="solid"/>
                      <a:round/>
                      <a:headEnd type="none" w="med" len="med"/>
                      <a:tailEnd type="none" w="med" len="med"/>
                    </a:lnT>
                    <a:lnB w="3175" cap="flat" cmpd="sng" algn="ctr">
                      <a:solidFill>
                        <a:schemeClr val="tx2">
                          <a:lumMod val="25000"/>
                        </a:schemeClr>
                      </a:solidFill>
                      <a:prstDash val="solid"/>
                      <a:round/>
                      <a:headEnd type="none" w="med" len="med"/>
                      <a:tailEnd type="none" w="med" len="med"/>
                    </a:lnB>
                  </a:tcPr>
                </a:tc>
                <a:tc>
                  <a:txBody>
                    <a:bodyPr/>
                    <a:lstStyle/>
                    <a:p>
                      <a:r>
                        <a:rPr kumimoji="1" lang="en-US" altLang="ja-JP" sz="1600" dirty="0">
                          <a:latin typeface="Yu Gothic UI Semibold" panose="020B0700000000000000" pitchFamily="50" charset="-128"/>
                          <a:ea typeface="Yu Gothic UI Semibold" panose="020B0700000000000000" pitchFamily="50" charset="-128"/>
                        </a:rPr>
                        <a:t>IoT Plug and Play </a:t>
                      </a:r>
                      <a:r>
                        <a:rPr kumimoji="1" lang="ja-JP" altLang="en-US" sz="1600" dirty="0">
                          <a:latin typeface="Yu Gothic UI Semibold" panose="020B0700000000000000" pitchFamily="50" charset="-128"/>
                          <a:ea typeface="Yu Gothic UI Semibold" panose="020B0700000000000000" pitchFamily="50" charset="-128"/>
                        </a:rPr>
                        <a:t>認証プログラム アップデート</a:t>
                      </a:r>
                      <a:endParaRPr kumimoji="1" lang="en-US" altLang="ja-JP" sz="1600" dirty="0">
                        <a:latin typeface="Yu Gothic UI Semibold" panose="020B0700000000000000" pitchFamily="50" charset="-128"/>
                        <a:ea typeface="Yu Gothic UI Semibold" panose="020B0700000000000000" pitchFamily="50" charset="-128"/>
                      </a:endParaRPr>
                    </a:p>
                  </a:txBody>
                  <a:tcPr anchor="ctr">
                    <a:lnL w="3175" cap="flat" cmpd="sng" algn="ctr">
                      <a:solidFill>
                        <a:schemeClr val="tx2">
                          <a:lumMod val="25000"/>
                        </a:schemeClr>
                      </a:solidFill>
                      <a:prstDash val="solid"/>
                      <a:round/>
                      <a:headEnd type="none" w="med" len="med"/>
                      <a:tailEnd type="none" w="med" len="med"/>
                    </a:lnL>
                    <a:lnR w="3175" cap="flat" cmpd="sng" algn="ctr">
                      <a:solidFill>
                        <a:schemeClr val="tx2">
                          <a:lumMod val="25000"/>
                        </a:schemeClr>
                      </a:solidFill>
                      <a:prstDash val="solid"/>
                      <a:round/>
                      <a:headEnd type="none" w="med" len="med"/>
                      <a:tailEnd type="none" w="med" len="med"/>
                    </a:lnR>
                    <a:lnT w="3175" cap="flat" cmpd="sng" algn="ctr">
                      <a:solidFill>
                        <a:schemeClr val="tx2">
                          <a:lumMod val="25000"/>
                        </a:schemeClr>
                      </a:solidFill>
                      <a:prstDash val="solid"/>
                      <a:round/>
                      <a:headEnd type="none" w="med" len="med"/>
                      <a:tailEnd type="none" w="med" len="med"/>
                    </a:lnT>
                    <a:lnB w="3175" cap="flat" cmpd="sng" algn="ctr">
                      <a:solidFill>
                        <a:schemeClr val="tx2">
                          <a:lumMod val="25000"/>
                        </a:schemeClr>
                      </a:solidFill>
                      <a:prstDash val="solid"/>
                      <a:round/>
                      <a:headEnd type="none" w="med" len="med"/>
                      <a:tailEnd type="none" w="med" len="med"/>
                    </a:lnB>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1" lang="en-US" altLang="ja-JP" sz="1600" dirty="0">
                          <a:latin typeface="Yu Gothic UI Semibold" panose="020B0700000000000000" pitchFamily="50" charset="-128"/>
                          <a:ea typeface="Yu Gothic UI Semibold" panose="020B0700000000000000" pitchFamily="50" charset="-128"/>
                        </a:rPr>
                        <a:t>Microsoft Corporation</a:t>
                      </a:r>
                    </a:p>
                    <a:p>
                      <a:r>
                        <a:rPr kumimoji="1" lang="en-US" altLang="ja-JP" sz="1600" dirty="0">
                          <a:latin typeface="Yu Gothic UI Semibold" panose="020B0700000000000000" pitchFamily="50" charset="-128"/>
                          <a:ea typeface="Yu Gothic UI Semibold" panose="020B0700000000000000" pitchFamily="50" charset="-128"/>
                        </a:rPr>
                        <a:t>Senior Program Manager, Azure IoT</a:t>
                      </a:r>
                      <a:br>
                        <a:rPr kumimoji="1" lang="en-US" altLang="ja-JP" sz="1600" dirty="0">
                          <a:latin typeface="Yu Gothic UI Semibold" panose="020B0700000000000000" pitchFamily="50" charset="-128"/>
                          <a:ea typeface="Yu Gothic UI Semibold" panose="020B0700000000000000" pitchFamily="50" charset="-128"/>
                        </a:rPr>
                      </a:br>
                      <a:r>
                        <a:rPr kumimoji="1" lang="ja-JP" altLang="en-US" sz="1600" dirty="0">
                          <a:latin typeface="Yu Gothic UI Semibold" panose="020B0700000000000000" pitchFamily="50" charset="-128"/>
                          <a:ea typeface="Yu Gothic UI Semibold" panose="020B0700000000000000" pitchFamily="50" charset="-128"/>
                        </a:rPr>
                        <a:t>平尾 幸一</a:t>
                      </a:r>
                    </a:p>
                  </a:txBody>
                  <a:tcPr anchor="ctr">
                    <a:lnL w="3175" cap="flat" cmpd="sng" algn="ctr">
                      <a:solidFill>
                        <a:schemeClr val="tx2">
                          <a:lumMod val="25000"/>
                        </a:schemeClr>
                      </a:solidFill>
                      <a:prstDash val="solid"/>
                      <a:round/>
                      <a:headEnd type="none" w="med" len="med"/>
                      <a:tailEnd type="none" w="med" len="med"/>
                    </a:lnL>
                    <a:lnR w="3175" cap="flat" cmpd="sng" algn="ctr">
                      <a:solidFill>
                        <a:schemeClr val="tx2">
                          <a:lumMod val="25000"/>
                        </a:schemeClr>
                      </a:solidFill>
                      <a:prstDash val="solid"/>
                      <a:round/>
                      <a:headEnd type="none" w="med" len="med"/>
                      <a:tailEnd type="none" w="med" len="med"/>
                    </a:lnR>
                    <a:lnT w="3175" cap="flat" cmpd="sng" algn="ctr">
                      <a:solidFill>
                        <a:schemeClr val="tx2">
                          <a:lumMod val="25000"/>
                        </a:schemeClr>
                      </a:solidFill>
                      <a:prstDash val="solid"/>
                      <a:round/>
                      <a:headEnd type="none" w="med" len="med"/>
                      <a:tailEnd type="none" w="med" len="med"/>
                    </a:lnT>
                    <a:lnB w="3175" cap="flat" cmpd="sng" algn="ctr">
                      <a:solidFill>
                        <a:schemeClr val="tx2">
                          <a:lumMod val="25000"/>
                        </a:schemeClr>
                      </a:solidFill>
                      <a:prstDash val="solid"/>
                      <a:round/>
                      <a:headEnd type="none" w="med" len="med"/>
                      <a:tailEnd type="none" w="med" len="med"/>
                    </a:lnB>
                  </a:tcPr>
                </a:tc>
                <a:extLst>
                  <a:ext uri="{0D108BD9-81ED-4DB2-BD59-A6C34878D82A}">
                    <a16:rowId xmlns:a16="http://schemas.microsoft.com/office/drawing/2014/main" val="1605402932"/>
                  </a:ext>
                </a:extLst>
              </a:tr>
              <a:tr h="787115">
                <a:tc>
                  <a:txBody>
                    <a:bodyPr/>
                    <a:lstStyle/>
                    <a:p>
                      <a:r>
                        <a:rPr kumimoji="1" lang="en-US" altLang="ja-JP" sz="1600" dirty="0">
                          <a:latin typeface="Yu Gothic UI Semibold" panose="020B0700000000000000" pitchFamily="50" charset="-128"/>
                          <a:ea typeface="Yu Gothic UI Semibold" panose="020B0700000000000000" pitchFamily="50" charset="-128"/>
                        </a:rPr>
                        <a:t>11:00-12:00</a:t>
                      </a:r>
                      <a:endParaRPr kumimoji="1" lang="ja-JP" altLang="en-US" sz="1600" dirty="0">
                        <a:latin typeface="Yu Gothic UI Semibold" panose="020B0700000000000000" pitchFamily="50" charset="-128"/>
                        <a:ea typeface="Yu Gothic UI Semibold" panose="020B0700000000000000" pitchFamily="50" charset="-128"/>
                      </a:endParaRPr>
                    </a:p>
                  </a:txBody>
                  <a:tcPr anchor="ctr">
                    <a:lnL w="3175" cap="flat" cmpd="sng" algn="ctr">
                      <a:solidFill>
                        <a:schemeClr val="tx2">
                          <a:lumMod val="25000"/>
                        </a:schemeClr>
                      </a:solidFill>
                      <a:prstDash val="solid"/>
                      <a:round/>
                      <a:headEnd type="none" w="med" len="med"/>
                      <a:tailEnd type="none" w="med" len="med"/>
                    </a:lnL>
                    <a:lnR w="3175" cap="flat" cmpd="sng" algn="ctr">
                      <a:solidFill>
                        <a:schemeClr val="tx2">
                          <a:lumMod val="25000"/>
                        </a:schemeClr>
                      </a:solidFill>
                      <a:prstDash val="solid"/>
                      <a:round/>
                      <a:headEnd type="none" w="med" len="med"/>
                      <a:tailEnd type="none" w="med" len="med"/>
                    </a:lnR>
                    <a:lnT w="3175" cap="flat" cmpd="sng" algn="ctr">
                      <a:solidFill>
                        <a:schemeClr val="tx2">
                          <a:lumMod val="25000"/>
                        </a:schemeClr>
                      </a:solidFill>
                      <a:prstDash val="solid"/>
                      <a:round/>
                      <a:headEnd type="none" w="med" len="med"/>
                      <a:tailEnd type="none" w="med" len="med"/>
                    </a:lnT>
                    <a:lnB w="3175" cap="flat" cmpd="sng" algn="ctr">
                      <a:solidFill>
                        <a:schemeClr val="tx2">
                          <a:lumMod val="25000"/>
                        </a:schemeClr>
                      </a:solidFill>
                      <a:prstDash val="solid"/>
                      <a:round/>
                      <a:headEnd type="none" w="med" len="med"/>
                      <a:tailEnd type="none" w="med" len="med"/>
                    </a:lnB>
                  </a:tcPr>
                </a:tc>
                <a:tc>
                  <a:txBody>
                    <a:bodyPr/>
                    <a:lstStyle/>
                    <a:p>
                      <a:r>
                        <a:rPr kumimoji="1" lang="en-US" altLang="ja-JP" sz="1600" dirty="0">
                          <a:latin typeface="Yu Gothic UI Semibold" panose="020B0700000000000000" pitchFamily="50" charset="-128"/>
                          <a:ea typeface="Yu Gothic UI Semibold" panose="020B0700000000000000" pitchFamily="50" charset="-128"/>
                        </a:rPr>
                        <a:t>IoT Plug and Play - Technical Deep Dive</a:t>
                      </a:r>
                      <a:br>
                        <a:rPr kumimoji="1" lang="en-US" altLang="ja-JP" sz="1600" dirty="0">
                          <a:latin typeface="Yu Gothic UI Semibold" panose="020B0700000000000000" pitchFamily="50" charset="-128"/>
                          <a:ea typeface="Yu Gothic UI Semibold" panose="020B0700000000000000" pitchFamily="50" charset="-128"/>
                        </a:rPr>
                      </a:br>
                      <a:r>
                        <a:rPr kumimoji="1" lang="ja-JP" altLang="en-US" sz="1600" dirty="0">
                          <a:latin typeface="Yu Gothic UI Semibold" panose="020B0700000000000000" pitchFamily="50" charset="-128"/>
                          <a:ea typeface="Yu Gothic UI Semibold" panose="020B0700000000000000" pitchFamily="50" charset="-128"/>
                        </a:rPr>
                        <a:t>（技術者様向け）</a:t>
                      </a:r>
                      <a:endParaRPr kumimoji="1" lang="en-US" altLang="ja-JP" sz="1600" dirty="0">
                        <a:latin typeface="Yu Gothic UI Semibold" panose="020B0700000000000000" pitchFamily="50" charset="-128"/>
                        <a:ea typeface="Yu Gothic UI Semibold" panose="020B0700000000000000" pitchFamily="50" charset="-128"/>
                      </a:endParaRPr>
                    </a:p>
                  </a:txBody>
                  <a:tcPr anchor="ctr">
                    <a:lnL w="3175" cap="flat" cmpd="sng" algn="ctr">
                      <a:solidFill>
                        <a:schemeClr val="tx2">
                          <a:lumMod val="25000"/>
                        </a:schemeClr>
                      </a:solidFill>
                      <a:prstDash val="solid"/>
                      <a:round/>
                      <a:headEnd type="none" w="med" len="med"/>
                      <a:tailEnd type="none" w="med" len="med"/>
                    </a:lnL>
                    <a:lnR w="3175" cap="flat" cmpd="sng" algn="ctr">
                      <a:solidFill>
                        <a:schemeClr val="tx2">
                          <a:lumMod val="25000"/>
                        </a:schemeClr>
                      </a:solidFill>
                      <a:prstDash val="solid"/>
                      <a:round/>
                      <a:headEnd type="none" w="med" len="med"/>
                      <a:tailEnd type="none" w="med" len="med"/>
                    </a:lnR>
                    <a:lnT w="3175" cap="flat" cmpd="sng" algn="ctr">
                      <a:solidFill>
                        <a:schemeClr val="tx2">
                          <a:lumMod val="25000"/>
                        </a:schemeClr>
                      </a:solidFill>
                      <a:prstDash val="solid"/>
                      <a:round/>
                      <a:headEnd type="none" w="med" len="med"/>
                      <a:tailEnd type="none" w="med" len="med"/>
                    </a:lnT>
                    <a:lnB w="3175" cap="flat" cmpd="sng" algn="ctr">
                      <a:solidFill>
                        <a:schemeClr val="tx2">
                          <a:lumMod val="25000"/>
                        </a:schemeClr>
                      </a:solidFill>
                      <a:prstDash val="solid"/>
                      <a:round/>
                      <a:headEnd type="none" w="med" len="med"/>
                      <a:tailEnd type="none" w="med" len="med"/>
                    </a:lnB>
                  </a:tcPr>
                </a:tc>
                <a:tc>
                  <a:txBody>
                    <a:bodyPr/>
                    <a:lstStyle/>
                    <a:p>
                      <a:r>
                        <a:rPr kumimoji="1" lang="en-US" altLang="ja-JP" sz="1600" dirty="0">
                          <a:latin typeface="Yu Gothic UI Semibold" panose="020B0700000000000000" pitchFamily="50" charset="-128"/>
                          <a:ea typeface="Yu Gothic UI Semibold" panose="020B0700000000000000" pitchFamily="50" charset="-128"/>
                        </a:rPr>
                        <a:t>Microsoft Corporation</a:t>
                      </a:r>
                    </a:p>
                    <a:p>
                      <a:r>
                        <a:rPr kumimoji="1" lang="en-US" altLang="ja-JP" sz="1600" dirty="0">
                          <a:latin typeface="Yu Gothic UI Semibold" panose="020B0700000000000000" pitchFamily="50" charset="-128"/>
                          <a:ea typeface="Yu Gothic UI Semibold" panose="020B0700000000000000" pitchFamily="50" charset="-128"/>
                        </a:rPr>
                        <a:t>Principal IoT Solution Architect</a:t>
                      </a:r>
                    </a:p>
                    <a:p>
                      <a:r>
                        <a:rPr kumimoji="1" lang="ja-JP" altLang="en-US" sz="1600" dirty="0">
                          <a:latin typeface="Yu Gothic UI Semibold" panose="020B0700000000000000" pitchFamily="50" charset="-128"/>
                          <a:ea typeface="Yu Gothic UI Semibold" panose="020B0700000000000000" pitchFamily="50" charset="-128"/>
                        </a:rPr>
                        <a:t>中原 大介</a:t>
                      </a:r>
                    </a:p>
                  </a:txBody>
                  <a:tcPr anchor="ctr">
                    <a:lnL w="3175" cap="flat" cmpd="sng" algn="ctr">
                      <a:solidFill>
                        <a:schemeClr val="tx2">
                          <a:lumMod val="25000"/>
                        </a:schemeClr>
                      </a:solidFill>
                      <a:prstDash val="solid"/>
                      <a:round/>
                      <a:headEnd type="none" w="med" len="med"/>
                      <a:tailEnd type="none" w="med" len="med"/>
                    </a:lnL>
                    <a:lnR w="3175" cap="flat" cmpd="sng" algn="ctr">
                      <a:solidFill>
                        <a:schemeClr val="tx2">
                          <a:lumMod val="25000"/>
                        </a:schemeClr>
                      </a:solidFill>
                      <a:prstDash val="solid"/>
                      <a:round/>
                      <a:headEnd type="none" w="med" len="med"/>
                      <a:tailEnd type="none" w="med" len="med"/>
                    </a:lnR>
                    <a:lnT w="3175" cap="flat" cmpd="sng" algn="ctr">
                      <a:solidFill>
                        <a:schemeClr val="tx2">
                          <a:lumMod val="25000"/>
                        </a:schemeClr>
                      </a:solidFill>
                      <a:prstDash val="solid"/>
                      <a:round/>
                      <a:headEnd type="none" w="med" len="med"/>
                      <a:tailEnd type="none" w="med" len="med"/>
                    </a:lnT>
                    <a:lnB w="3175" cap="flat" cmpd="sng" algn="ctr">
                      <a:solidFill>
                        <a:schemeClr val="tx2">
                          <a:lumMod val="25000"/>
                        </a:schemeClr>
                      </a:solidFill>
                      <a:prstDash val="solid"/>
                      <a:round/>
                      <a:headEnd type="none" w="med" len="med"/>
                      <a:tailEnd type="none" w="med" len="med"/>
                    </a:lnB>
                  </a:tcPr>
                </a:tc>
                <a:extLst>
                  <a:ext uri="{0D108BD9-81ED-4DB2-BD59-A6C34878D82A}">
                    <a16:rowId xmlns:a16="http://schemas.microsoft.com/office/drawing/2014/main" val="3616040335"/>
                  </a:ext>
                </a:extLst>
              </a:tr>
            </a:tbl>
          </a:graphicData>
        </a:graphic>
      </p:graphicFrame>
    </p:spTree>
    <p:extLst>
      <p:ext uri="{BB962C8B-B14F-4D97-AF65-F5344CB8AC3E}">
        <p14:creationId xmlns:p14="http://schemas.microsoft.com/office/powerpoint/2010/main" val="36181030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a:extLst>
              <a:ext uri="{FF2B5EF4-FFF2-40B4-BE49-F238E27FC236}">
                <a16:creationId xmlns:a16="http://schemas.microsoft.com/office/drawing/2014/main" id="{5B4AED38-F0C4-4474-8AA1-C04532ABBB93}"/>
              </a:ext>
            </a:extLst>
          </p:cNvPr>
          <p:cNvSpPr>
            <a:spLocks noGrp="1"/>
          </p:cNvSpPr>
          <p:nvPr>
            <p:ph type="title"/>
          </p:nvPr>
        </p:nvSpPr>
        <p:spPr>
          <a:xfrm>
            <a:off x="588263" y="512600"/>
            <a:ext cx="11018520" cy="498598"/>
          </a:xfrm>
        </p:spPr>
        <p:txBody>
          <a:bodyPr/>
          <a:lstStyle/>
          <a:p>
            <a:r>
              <a:rPr lang="en-US" altLang="ja-JP" dirty="0">
                <a:solidFill>
                  <a:schemeClr val="tx1"/>
                </a:solidFill>
              </a:rPr>
              <a:t>IoT Plug and Play - 2nd day (12/8)</a:t>
            </a:r>
            <a:endParaRPr lang="ja-JP" altLang="en-US" dirty="0">
              <a:solidFill>
                <a:schemeClr val="tx1"/>
              </a:solidFill>
            </a:endParaRPr>
          </a:p>
        </p:txBody>
      </p:sp>
      <p:graphicFrame>
        <p:nvGraphicFramePr>
          <p:cNvPr id="8" name="表 8">
            <a:extLst>
              <a:ext uri="{FF2B5EF4-FFF2-40B4-BE49-F238E27FC236}">
                <a16:creationId xmlns:a16="http://schemas.microsoft.com/office/drawing/2014/main" id="{DABF02BF-AB47-421F-B998-D5EAA0EB13DB}"/>
              </a:ext>
            </a:extLst>
          </p:cNvPr>
          <p:cNvGraphicFramePr>
            <a:graphicFrameLocks noGrp="1"/>
          </p:cNvGraphicFramePr>
          <p:nvPr>
            <p:extLst>
              <p:ext uri="{D42A27DB-BD31-4B8C-83A1-F6EECF244321}">
                <p14:modId xmlns:p14="http://schemas.microsoft.com/office/powerpoint/2010/main" val="2566543205"/>
              </p:ext>
            </p:extLst>
          </p:nvPr>
        </p:nvGraphicFramePr>
        <p:xfrm>
          <a:off x="588261" y="1447453"/>
          <a:ext cx="10792911" cy="3243770"/>
        </p:xfrm>
        <a:graphic>
          <a:graphicData uri="http://schemas.openxmlformats.org/drawingml/2006/table">
            <a:tbl>
              <a:tblPr firstRow="1" bandRow="1">
                <a:tableStyleId>{10A1B5D5-9B99-4C35-A422-299274C87663}</a:tableStyleId>
              </a:tblPr>
              <a:tblGrid>
                <a:gridCol w="1959630">
                  <a:extLst>
                    <a:ext uri="{9D8B030D-6E8A-4147-A177-3AD203B41FA5}">
                      <a16:colId xmlns:a16="http://schemas.microsoft.com/office/drawing/2014/main" val="2617524164"/>
                    </a:ext>
                  </a:extLst>
                </a:gridCol>
                <a:gridCol w="5235644">
                  <a:extLst>
                    <a:ext uri="{9D8B030D-6E8A-4147-A177-3AD203B41FA5}">
                      <a16:colId xmlns:a16="http://schemas.microsoft.com/office/drawing/2014/main" val="603861811"/>
                    </a:ext>
                  </a:extLst>
                </a:gridCol>
                <a:gridCol w="3597637">
                  <a:extLst>
                    <a:ext uri="{9D8B030D-6E8A-4147-A177-3AD203B41FA5}">
                      <a16:colId xmlns:a16="http://schemas.microsoft.com/office/drawing/2014/main" val="4083948679"/>
                    </a:ext>
                  </a:extLst>
                </a:gridCol>
              </a:tblGrid>
              <a:tr h="798925">
                <a:tc>
                  <a:txBody>
                    <a:bodyPr/>
                    <a:lstStyle/>
                    <a:p>
                      <a:r>
                        <a:rPr kumimoji="1" lang="ja-JP" altLang="en-US" sz="1600" dirty="0">
                          <a:latin typeface="Yu Gothic UI Semibold" panose="020B0700000000000000" pitchFamily="50" charset="-128"/>
                          <a:ea typeface="Yu Gothic UI Semibold" panose="020B0700000000000000" pitchFamily="50" charset="-128"/>
                        </a:rPr>
                        <a:t>時間</a:t>
                      </a:r>
                    </a:p>
                  </a:txBody>
                  <a:tcPr anchor="ctr">
                    <a:lnL w="3175" cap="flat" cmpd="sng" algn="ctr">
                      <a:solidFill>
                        <a:schemeClr val="tx2">
                          <a:lumMod val="25000"/>
                        </a:schemeClr>
                      </a:solidFill>
                      <a:prstDash val="solid"/>
                      <a:round/>
                      <a:headEnd type="none" w="med" len="med"/>
                      <a:tailEnd type="none" w="med" len="med"/>
                    </a:lnL>
                    <a:lnR w="3175" cap="flat" cmpd="sng" algn="ctr">
                      <a:solidFill>
                        <a:schemeClr val="tx2">
                          <a:lumMod val="25000"/>
                        </a:schemeClr>
                      </a:solidFill>
                      <a:prstDash val="solid"/>
                      <a:round/>
                      <a:headEnd type="none" w="med" len="med"/>
                      <a:tailEnd type="none" w="med" len="med"/>
                    </a:lnR>
                    <a:lnT w="3175" cap="flat" cmpd="sng" algn="ctr">
                      <a:solidFill>
                        <a:schemeClr val="tx2">
                          <a:lumMod val="25000"/>
                        </a:schemeClr>
                      </a:solidFill>
                      <a:prstDash val="solid"/>
                      <a:round/>
                      <a:headEnd type="none" w="med" len="med"/>
                      <a:tailEnd type="none" w="med" len="med"/>
                    </a:lnT>
                    <a:lnB w="3175" cap="flat" cmpd="sng" algn="ctr">
                      <a:solidFill>
                        <a:schemeClr val="tx2">
                          <a:lumMod val="25000"/>
                        </a:schemeClr>
                      </a:solidFill>
                      <a:prstDash val="solid"/>
                      <a:round/>
                      <a:headEnd type="none" w="med" len="med"/>
                      <a:tailEnd type="none" w="med" len="med"/>
                    </a:lnB>
                  </a:tcPr>
                </a:tc>
                <a:tc>
                  <a:txBody>
                    <a:bodyPr/>
                    <a:lstStyle/>
                    <a:p>
                      <a:r>
                        <a:rPr kumimoji="1" lang="ja-JP" altLang="en-US" sz="1600" dirty="0">
                          <a:latin typeface="Yu Gothic UI Semibold" panose="020B0700000000000000" pitchFamily="50" charset="-128"/>
                          <a:ea typeface="Yu Gothic UI Semibold" panose="020B0700000000000000" pitchFamily="50" charset="-128"/>
                        </a:rPr>
                        <a:t>表題</a:t>
                      </a:r>
                    </a:p>
                  </a:txBody>
                  <a:tcPr anchor="ctr">
                    <a:lnL w="3175" cap="flat" cmpd="sng" algn="ctr">
                      <a:solidFill>
                        <a:schemeClr val="tx2">
                          <a:lumMod val="25000"/>
                        </a:schemeClr>
                      </a:solidFill>
                      <a:prstDash val="solid"/>
                      <a:round/>
                      <a:headEnd type="none" w="med" len="med"/>
                      <a:tailEnd type="none" w="med" len="med"/>
                    </a:lnL>
                    <a:lnR w="3175" cap="flat" cmpd="sng" algn="ctr">
                      <a:solidFill>
                        <a:schemeClr val="tx2">
                          <a:lumMod val="25000"/>
                        </a:schemeClr>
                      </a:solidFill>
                      <a:prstDash val="solid"/>
                      <a:round/>
                      <a:headEnd type="none" w="med" len="med"/>
                      <a:tailEnd type="none" w="med" len="med"/>
                    </a:lnR>
                    <a:lnT w="3175" cap="flat" cmpd="sng" algn="ctr">
                      <a:solidFill>
                        <a:schemeClr val="tx2">
                          <a:lumMod val="25000"/>
                        </a:schemeClr>
                      </a:solidFill>
                      <a:prstDash val="solid"/>
                      <a:round/>
                      <a:headEnd type="none" w="med" len="med"/>
                      <a:tailEnd type="none" w="med" len="med"/>
                    </a:lnT>
                    <a:lnB w="3175" cap="flat" cmpd="sng" algn="ctr">
                      <a:solidFill>
                        <a:schemeClr val="tx2">
                          <a:lumMod val="25000"/>
                        </a:schemeClr>
                      </a:solidFill>
                      <a:prstDash val="solid"/>
                      <a:round/>
                      <a:headEnd type="none" w="med" len="med"/>
                      <a:tailEnd type="none" w="med" len="med"/>
                    </a:lnB>
                  </a:tcPr>
                </a:tc>
                <a:tc>
                  <a:txBody>
                    <a:bodyPr/>
                    <a:lstStyle/>
                    <a:p>
                      <a:r>
                        <a:rPr kumimoji="1" lang="ja-JP" altLang="en-US" sz="1600" dirty="0">
                          <a:latin typeface="Yu Gothic UI Semibold" panose="020B0700000000000000" pitchFamily="50" charset="-128"/>
                          <a:ea typeface="Yu Gothic UI Semibold" panose="020B0700000000000000" pitchFamily="50" charset="-128"/>
                        </a:rPr>
                        <a:t>スピーカー</a:t>
                      </a:r>
                    </a:p>
                  </a:txBody>
                  <a:tcPr anchor="ctr">
                    <a:lnL w="3175" cap="flat" cmpd="sng" algn="ctr">
                      <a:solidFill>
                        <a:schemeClr val="tx2">
                          <a:lumMod val="25000"/>
                        </a:schemeClr>
                      </a:solidFill>
                      <a:prstDash val="solid"/>
                      <a:round/>
                      <a:headEnd type="none" w="med" len="med"/>
                      <a:tailEnd type="none" w="med" len="med"/>
                    </a:lnL>
                    <a:lnR w="3175" cap="flat" cmpd="sng" algn="ctr">
                      <a:solidFill>
                        <a:schemeClr val="tx2">
                          <a:lumMod val="25000"/>
                        </a:schemeClr>
                      </a:solidFill>
                      <a:prstDash val="solid"/>
                      <a:round/>
                      <a:headEnd type="none" w="med" len="med"/>
                      <a:tailEnd type="none" w="med" len="med"/>
                    </a:lnR>
                    <a:lnT w="3175" cap="flat" cmpd="sng" algn="ctr">
                      <a:solidFill>
                        <a:schemeClr val="tx2">
                          <a:lumMod val="25000"/>
                        </a:schemeClr>
                      </a:solidFill>
                      <a:prstDash val="solid"/>
                      <a:round/>
                      <a:headEnd type="none" w="med" len="med"/>
                      <a:tailEnd type="none" w="med" len="med"/>
                    </a:lnT>
                    <a:lnB w="3175" cap="flat" cmpd="sng" algn="ctr">
                      <a:solidFill>
                        <a:schemeClr val="tx2">
                          <a:lumMod val="25000"/>
                        </a:schemeClr>
                      </a:solidFill>
                      <a:prstDash val="solid"/>
                      <a:round/>
                      <a:headEnd type="none" w="med" len="med"/>
                      <a:tailEnd type="none" w="med" len="med"/>
                    </a:lnB>
                  </a:tcPr>
                </a:tc>
                <a:extLst>
                  <a:ext uri="{0D108BD9-81ED-4DB2-BD59-A6C34878D82A}">
                    <a16:rowId xmlns:a16="http://schemas.microsoft.com/office/drawing/2014/main" val="1541307411"/>
                  </a:ext>
                </a:extLst>
              </a:tr>
              <a:tr h="798925">
                <a:tc>
                  <a:txBody>
                    <a:bodyPr/>
                    <a:lstStyle/>
                    <a:p>
                      <a:r>
                        <a:rPr kumimoji="1" lang="en-US" altLang="ja-JP" sz="1600" dirty="0">
                          <a:latin typeface="Yu Gothic UI Semibold" panose="020B0700000000000000" pitchFamily="50" charset="-128"/>
                          <a:ea typeface="Yu Gothic UI Semibold" panose="020B0700000000000000" pitchFamily="50" charset="-128"/>
                        </a:rPr>
                        <a:t>10:00-10:05</a:t>
                      </a:r>
                      <a:endParaRPr kumimoji="1" lang="ja-JP" altLang="en-US" sz="1600" dirty="0">
                        <a:latin typeface="Yu Gothic UI Semibold" panose="020B0700000000000000" pitchFamily="50" charset="-128"/>
                        <a:ea typeface="Yu Gothic UI Semibold" panose="020B0700000000000000" pitchFamily="50" charset="-128"/>
                      </a:endParaRPr>
                    </a:p>
                  </a:txBody>
                  <a:tcPr anchor="ctr">
                    <a:lnL w="3175" cap="flat" cmpd="sng" algn="ctr">
                      <a:solidFill>
                        <a:schemeClr val="tx2">
                          <a:lumMod val="25000"/>
                        </a:schemeClr>
                      </a:solidFill>
                      <a:prstDash val="solid"/>
                      <a:round/>
                      <a:headEnd type="none" w="med" len="med"/>
                      <a:tailEnd type="none" w="med" len="med"/>
                    </a:lnL>
                    <a:lnR w="3175" cap="flat" cmpd="sng" algn="ctr">
                      <a:solidFill>
                        <a:schemeClr val="tx2">
                          <a:lumMod val="25000"/>
                        </a:schemeClr>
                      </a:solidFill>
                      <a:prstDash val="solid"/>
                      <a:round/>
                      <a:headEnd type="none" w="med" len="med"/>
                      <a:tailEnd type="none" w="med" len="med"/>
                    </a:lnR>
                    <a:lnT w="3175" cap="flat" cmpd="sng" algn="ctr">
                      <a:solidFill>
                        <a:schemeClr val="tx2">
                          <a:lumMod val="25000"/>
                        </a:schemeClr>
                      </a:solidFill>
                      <a:prstDash val="solid"/>
                      <a:round/>
                      <a:headEnd type="none" w="med" len="med"/>
                      <a:tailEnd type="none" w="med" len="med"/>
                    </a:lnT>
                    <a:lnB w="3175" cap="flat" cmpd="sng" algn="ctr">
                      <a:solidFill>
                        <a:schemeClr val="tx2">
                          <a:lumMod val="25000"/>
                        </a:schemeClr>
                      </a:solidFill>
                      <a:prstDash val="solid"/>
                      <a:round/>
                      <a:headEnd type="none" w="med" len="med"/>
                      <a:tailEnd type="none" w="med" len="med"/>
                    </a:lnB>
                  </a:tcPr>
                </a:tc>
                <a:tc>
                  <a:txBody>
                    <a:bodyPr/>
                    <a:lstStyle/>
                    <a:p>
                      <a:r>
                        <a:rPr kumimoji="1" lang="ja-JP" altLang="en-US" sz="1600" dirty="0">
                          <a:latin typeface="Yu Gothic UI Semibold" panose="020B0700000000000000" pitchFamily="50" charset="-128"/>
                          <a:ea typeface="Yu Gothic UI Semibold" panose="020B0700000000000000" pitchFamily="50" charset="-128"/>
                        </a:rPr>
                        <a:t>ご案内</a:t>
                      </a:r>
                    </a:p>
                  </a:txBody>
                  <a:tcPr anchor="ctr">
                    <a:lnL w="3175" cap="flat" cmpd="sng" algn="ctr">
                      <a:solidFill>
                        <a:schemeClr val="tx2">
                          <a:lumMod val="25000"/>
                        </a:schemeClr>
                      </a:solidFill>
                      <a:prstDash val="solid"/>
                      <a:round/>
                      <a:headEnd type="none" w="med" len="med"/>
                      <a:tailEnd type="none" w="med" len="med"/>
                    </a:lnL>
                    <a:lnR w="3175" cap="flat" cmpd="sng" algn="ctr">
                      <a:solidFill>
                        <a:schemeClr val="tx2">
                          <a:lumMod val="25000"/>
                        </a:schemeClr>
                      </a:solidFill>
                      <a:prstDash val="solid"/>
                      <a:round/>
                      <a:headEnd type="none" w="med" len="med"/>
                      <a:tailEnd type="none" w="med" len="med"/>
                    </a:lnR>
                    <a:lnT w="3175" cap="flat" cmpd="sng" algn="ctr">
                      <a:solidFill>
                        <a:schemeClr val="tx2">
                          <a:lumMod val="25000"/>
                        </a:schemeClr>
                      </a:solidFill>
                      <a:prstDash val="solid"/>
                      <a:round/>
                      <a:headEnd type="none" w="med" len="med"/>
                      <a:tailEnd type="none" w="med" len="med"/>
                    </a:lnT>
                    <a:lnB w="3175" cap="flat" cmpd="sng" algn="ctr">
                      <a:solidFill>
                        <a:schemeClr val="tx2">
                          <a:lumMod val="25000"/>
                        </a:schemeClr>
                      </a:solidFill>
                      <a:prstDash val="solid"/>
                      <a:round/>
                      <a:headEnd type="none" w="med" len="med"/>
                      <a:tailEnd type="none" w="med" len="med"/>
                    </a:lnB>
                  </a:tcPr>
                </a:tc>
                <a:tc>
                  <a:txBody>
                    <a:bodyPr/>
                    <a:lstStyle/>
                    <a:p>
                      <a:r>
                        <a:rPr kumimoji="1" lang="ja-JP" altLang="en-US" sz="1600" dirty="0">
                          <a:latin typeface="Yu Gothic UI Semibold" panose="020B0700000000000000" pitchFamily="50" charset="-128"/>
                          <a:ea typeface="Yu Gothic UI Semibold" panose="020B0700000000000000" pitchFamily="50" charset="-128"/>
                        </a:rPr>
                        <a:t>日本マイクロソフト株式会社</a:t>
                      </a:r>
                      <a:br>
                        <a:rPr kumimoji="1" lang="en-US" altLang="ja-JP" sz="1600" dirty="0">
                          <a:latin typeface="Yu Gothic UI Semibold" panose="020B0700000000000000" pitchFamily="50" charset="-128"/>
                          <a:ea typeface="Yu Gothic UI Semibold" panose="020B0700000000000000" pitchFamily="50" charset="-128"/>
                        </a:rPr>
                      </a:br>
                      <a:r>
                        <a:rPr kumimoji="1" lang="en-US" altLang="ja-JP" sz="1600" dirty="0">
                          <a:latin typeface="Yu Gothic UI Semibold" panose="020B0700000000000000" pitchFamily="50" charset="-128"/>
                          <a:ea typeface="Yu Gothic UI Semibold" panose="020B0700000000000000" pitchFamily="50" charset="-128"/>
                        </a:rPr>
                        <a:t>IoT Technical Specialist</a:t>
                      </a:r>
                      <a:br>
                        <a:rPr kumimoji="1" lang="en-US" altLang="ja-JP" sz="1600" dirty="0">
                          <a:latin typeface="Yu Gothic UI Semibold" panose="020B0700000000000000" pitchFamily="50" charset="-128"/>
                          <a:ea typeface="Yu Gothic UI Semibold" panose="020B0700000000000000" pitchFamily="50" charset="-128"/>
                        </a:rPr>
                      </a:br>
                      <a:r>
                        <a:rPr kumimoji="1" lang="ja-JP" altLang="en-US" sz="1600" dirty="0">
                          <a:latin typeface="Yu Gothic UI Semibold" panose="020B0700000000000000" pitchFamily="50" charset="-128"/>
                          <a:ea typeface="Yu Gothic UI Semibold" panose="020B0700000000000000" pitchFamily="50" charset="-128"/>
                        </a:rPr>
                        <a:t>平井 健裕</a:t>
                      </a:r>
                    </a:p>
                  </a:txBody>
                  <a:tcPr anchor="ctr">
                    <a:lnL w="3175" cap="flat" cmpd="sng" algn="ctr">
                      <a:solidFill>
                        <a:schemeClr val="tx2">
                          <a:lumMod val="25000"/>
                        </a:schemeClr>
                      </a:solidFill>
                      <a:prstDash val="solid"/>
                      <a:round/>
                      <a:headEnd type="none" w="med" len="med"/>
                      <a:tailEnd type="none" w="med" len="med"/>
                    </a:lnL>
                    <a:lnR w="3175" cap="flat" cmpd="sng" algn="ctr">
                      <a:solidFill>
                        <a:schemeClr val="tx2">
                          <a:lumMod val="25000"/>
                        </a:schemeClr>
                      </a:solidFill>
                      <a:prstDash val="solid"/>
                      <a:round/>
                      <a:headEnd type="none" w="med" len="med"/>
                      <a:tailEnd type="none" w="med" len="med"/>
                    </a:lnR>
                    <a:lnT w="3175" cap="flat" cmpd="sng" algn="ctr">
                      <a:solidFill>
                        <a:schemeClr val="tx2">
                          <a:lumMod val="25000"/>
                        </a:schemeClr>
                      </a:solidFill>
                      <a:prstDash val="solid"/>
                      <a:round/>
                      <a:headEnd type="none" w="med" len="med"/>
                      <a:tailEnd type="none" w="med" len="med"/>
                    </a:lnT>
                    <a:lnB w="3175" cap="flat" cmpd="sng" algn="ctr">
                      <a:solidFill>
                        <a:schemeClr val="tx2">
                          <a:lumMod val="25000"/>
                        </a:schemeClr>
                      </a:solidFill>
                      <a:prstDash val="solid"/>
                      <a:round/>
                      <a:headEnd type="none" w="med" len="med"/>
                      <a:tailEnd type="none" w="med" len="med"/>
                    </a:lnB>
                  </a:tcPr>
                </a:tc>
                <a:extLst>
                  <a:ext uri="{0D108BD9-81ED-4DB2-BD59-A6C34878D82A}">
                    <a16:rowId xmlns:a16="http://schemas.microsoft.com/office/drawing/2014/main" val="2498294090"/>
                  </a:ext>
                </a:extLst>
              </a:tr>
              <a:tr h="798925">
                <a:tc>
                  <a:txBody>
                    <a:bodyPr/>
                    <a:lstStyle/>
                    <a:p>
                      <a:r>
                        <a:rPr kumimoji="1" lang="en-US" altLang="ja-JP" sz="1600" dirty="0">
                          <a:latin typeface="Yu Gothic UI Semibold" panose="020B0700000000000000" pitchFamily="50" charset="-128"/>
                          <a:ea typeface="Yu Gothic UI Semibold" panose="020B0700000000000000" pitchFamily="50" charset="-128"/>
                        </a:rPr>
                        <a:t>10:05-11:00</a:t>
                      </a:r>
                      <a:endParaRPr kumimoji="1" lang="ja-JP" altLang="en-US" sz="1600" dirty="0">
                        <a:latin typeface="Yu Gothic UI Semibold" panose="020B0700000000000000" pitchFamily="50" charset="-128"/>
                        <a:ea typeface="Yu Gothic UI Semibold" panose="020B0700000000000000" pitchFamily="50" charset="-128"/>
                      </a:endParaRPr>
                    </a:p>
                  </a:txBody>
                  <a:tcPr anchor="ctr">
                    <a:lnL w="3175" cap="flat" cmpd="sng" algn="ctr">
                      <a:solidFill>
                        <a:schemeClr val="tx2">
                          <a:lumMod val="25000"/>
                        </a:schemeClr>
                      </a:solidFill>
                      <a:prstDash val="solid"/>
                      <a:round/>
                      <a:headEnd type="none" w="med" len="med"/>
                      <a:tailEnd type="none" w="med" len="med"/>
                    </a:lnL>
                    <a:lnR w="3175" cap="flat" cmpd="sng" algn="ctr">
                      <a:solidFill>
                        <a:schemeClr val="tx2">
                          <a:lumMod val="25000"/>
                        </a:schemeClr>
                      </a:solidFill>
                      <a:prstDash val="solid"/>
                      <a:round/>
                      <a:headEnd type="none" w="med" len="med"/>
                      <a:tailEnd type="none" w="med" len="med"/>
                    </a:lnR>
                    <a:lnT w="3175" cap="flat" cmpd="sng" algn="ctr">
                      <a:solidFill>
                        <a:schemeClr val="tx2">
                          <a:lumMod val="25000"/>
                        </a:schemeClr>
                      </a:solidFill>
                      <a:prstDash val="solid"/>
                      <a:round/>
                      <a:headEnd type="none" w="med" len="med"/>
                      <a:tailEnd type="none" w="med" len="med"/>
                    </a:lnT>
                    <a:lnB w="3175" cap="flat" cmpd="sng" algn="ctr">
                      <a:solidFill>
                        <a:schemeClr val="tx2">
                          <a:lumMod val="25000"/>
                        </a:schemeClr>
                      </a:solidFill>
                      <a:prstDash val="solid"/>
                      <a:round/>
                      <a:headEnd type="none" w="med" len="med"/>
                      <a:tailEnd type="none" w="med" len="med"/>
                    </a:lnB>
                  </a:tcPr>
                </a:tc>
                <a:tc>
                  <a:txBody>
                    <a:bodyPr/>
                    <a:lstStyle/>
                    <a:p>
                      <a:r>
                        <a:rPr kumimoji="1" lang="ja-JP" altLang="en-US" sz="1600" dirty="0">
                          <a:latin typeface="Yu Gothic UI Semibold" panose="020B0700000000000000" pitchFamily="50" charset="-128"/>
                          <a:ea typeface="Yu Gothic UI Semibold" panose="020B0700000000000000" pitchFamily="50" charset="-128"/>
                        </a:rPr>
                        <a:t>ワークショップ </a:t>
                      </a:r>
                      <a:r>
                        <a:rPr kumimoji="1" lang="en-US" altLang="ja-JP" sz="1600" dirty="0">
                          <a:latin typeface="Yu Gothic UI Semibold" panose="020B0700000000000000" pitchFamily="50" charset="-128"/>
                          <a:ea typeface="Yu Gothic UI Semibold" panose="020B0700000000000000" pitchFamily="50" charset="-128"/>
                        </a:rPr>
                        <a:t>: </a:t>
                      </a:r>
                      <a:r>
                        <a:rPr kumimoji="1" lang="ja-JP" altLang="en-US" sz="1600" dirty="0">
                          <a:latin typeface="Yu Gothic UI Semibold" panose="020B0700000000000000" pitchFamily="50" charset="-128"/>
                          <a:ea typeface="Yu Gothic UI Semibold" panose="020B0700000000000000" pitchFamily="50" charset="-128"/>
                        </a:rPr>
                        <a:t>既存ソリューションを体感 </a:t>
                      </a:r>
                      <a:r>
                        <a:rPr kumimoji="1" lang="en-US" altLang="ja-JP" sz="1600" dirty="0">
                          <a:latin typeface="Yu Gothic UI Semibold" panose="020B0700000000000000" pitchFamily="50" charset="-128"/>
                          <a:ea typeface="Yu Gothic UI Semibold" panose="020B0700000000000000" pitchFamily="50" charset="-128"/>
                        </a:rPr>
                        <a:t>(DTDL </a:t>
                      </a:r>
                      <a:r>
                        <a:rPr kumimoji="1" lang="ja-JP" altLang="en-US" sz="1600" dirty="0">
                          <a:latin typeface="Yu Gothic UI Semibold" panose="020B0700000000000000" pitchFamily="50" charset="-128"/>
                          <a:ea typeface="Yu Gothic UI Semibold" panose="020B0700000000000000" pitchFamily="50" charset="-128"/>
                        </a:rPr>
                        <a:t>無し</a:t>
                      </a:r>
                      <a:r>
                        <a:rPr kumimoji="1" lang="en-US" altLang="ja-JP" sz="1600" dirty="0">
                          <a:latin typeface="Yu Gothic UI Semibold" panose="020B0700000000000000" pitchFamily="50" charset="-128"/>
                          <a:ea typeface="Yu Gothic UI Semibold" panose="020B0700000000000000" pitchFamily="50" charset="-128"/>
                        </a:rPr>
                        <a:t>) </a:t>
                      </a:r>
                      <a:br>
                        <a:rPr kumimoji="1" lang="en-US" altLang="ja-JP" sz="1600" dirty="0">
                          <a:latin typeface="Yu Gothic UI Semibold" panose="020B0700000000000000" pitchFamily="50" charset="-128"/>
                          <a:ea typeface="Yu Gothic UI Semibold" panose="020B0700000000000000" pitchFamily="50" charset="-128"/>
                        </a:rPr>
                      </a:br>
                      <a:r>
                        <a:rPr kumimoji="1" lang="en-US" altLang="ja-JP" sz="1600" dirty="0">
                          <a:latin typeface="Yu Gothic UI Semibold" panose="020B0700000000000000" pitchFamily="50" charset="-128"/>
                          <a:ea typeface="Yu Gothic UI Semibold" panose="020B0700000000000000" pitchFamily="50" charset="-128"/>
                        </a:rPr>
                        <a:t>-&gt; (</a:t>
                      </a:r>
                      <a:r>
                        <a:rPr kumimoji="1" lang="ja-JP" altLang="en-US" sz="1600" dirty="0">
                          <a:latin typeface="Yu Gothic UI Semibold" panose="020B0700000000000000" pitchFamily="50" charset="-128"/>
                          <a:ea typeface="Yu Gothic UI Semibold" panose="020B0700000000000000" pitchFamily="50" charset="-128"/>
                        </a:rPr>
                        <a:t>シミュレータ</a:t>
                      </a:r>
                      <a:r>
                        <a:rPr kumimoji="1" lang="en-US" altLang="ja-JP" sz="1600" dirty="0">
                          <a:latin typeface="Yu Gothic UI Semibold" panose="020B0700000000000000" pitchFamily="50" charset="-128"/>
                          <a:ea typeface="Yu Gothic UI Semibold" panose="020B0700000000000000" pitchFamily="50" charset="-128"/>
                        </a:rPr>
                        <a:t>)</a:t>
                      </a:r>
                      <a:endParaRPr kumimoji="1" lang="ja-JP" altLang="en-US" sz="1600" dirty="0">
                        <a:latin typeface="Yu Gothic UI Semibold" panose="020B0700000000000000" pitchFamily="50" charset="-128"/>
                        <a:ea typeface="Yu Gothic UI Semibold" panose="020B0700000000000000" pitchFamily="50" charset="-128"/>
                      </a:endParaRPr>
                    </a:p>
                  </a:txBody>
                  <a:tcPr anchor="ctr">
                    <a:lnL w="3175" cap="flat" cmpd="sng" algn="ctr">
                      <a:solidFill>
                        <a:schemeClr val="tx2">
                          <a:lumMod val="25000"/>
                        </a:schemeClr>
                      </a:solidFill>
                      <a:prstDash val="solid"/>
                      <a:round/>
                      <a:headEnd type="none" w="med" len="med"/>
                      <a:tailEnd type="none" w="med" len="med"/>
                    </a:lnL>
                    <a:lnR w="3175" cap="flat" cmpd="sng" algn="ctr">
                      <a:solidFill>
                        <a:schemeClr val="tx2">
                          <a:lumMod val="25000"/>
                        </a:schemeClr>
                      </a:solidFill>
                      <a:prstDash val="solid"/>
                      <a:round/>
                      <a:headEnd type="none" w="med" len="med"/>
                      <a:tailEnd type="none" w="med" len="med"/>
                    </a:lnR>
                    <a:lnT w="3175" cap="flat" cmpd="sng" algn="ctr">
                      <a:solidFill>
                        <a:schemeClr val="tx2">
                          <a:lumMod val="25000"/>
                        </a:schemeClr>
                      </a:solidFill>
                      <a:prstDash val="solid"/>
                      <a:round/>
                      <a:headEnd type="none" w="med" len="med"/>
                      <a:tailEnd type="none" w="med" len="med"/>
                    </a:lnT>
                    <a:lnB w="3175" cap="flat" cmpd="sng" algn="ctr">
                      <a:solidFill>
                        <a:schemeClr val="tx2">
                          <a:lumMod val="25000"/>
                        </a:schemeClr>
                      </a:solidFill>
                      <a:prstDash val="solid"/>
                      <a:round/>
                      <a:headEnd type="none" w="med" len="med"/>
                      <a:tailEnd type="none" w="med" len="med"/>
                    </a:lnB>
                  </a:tcPr>
                </a:tc>
                <a:tc>
                  <a:txBody>
                    <a:bodyPr/>
                    <a:lstStyle/>
                    <a:p>
                      <a:r>
                        <a:rPr kumimoji="1" lang="en-US" altLang="ja-JP" sz="1600" dirty="0">
                          <a:latin typeface="Yu Gothic UI Semibold" panose="020B0700000000000000" pitchFamily="50" charset="-128"/>
                          <a:ea typeface="Yu Gothic UI Semibold" panose="020B0700000000000000" pitchFamily="50" charset="-128"/>
                        </a:rPr>
                        <a:t>-</a:t>
                      </a:r>
                      <a:endParaRPr kumimoji="1" lang="ja-JP" altLang="en-US" sz="1600" dirty="0">
                        <a:latin typeface="Yu Gothic UI Semibold" panose="020B0700000000000000" pitchFamily="50" charset="-128"/>
                        <a:ea typeface="Yu Gothic UI Semibold" panose="020B0700000000000000" pitchFamily="50" charset="-128"/>
                      </a:endParaRPr>
                    </a:p>
                  </a:txBody>
                  <a:tcPr anchor="ctr">
                    <a:lnL w="3175" cap="flat" cmpd="sng" algn="ctr">
                      <a:solidFill>
                        <a:schemeClr val="tx2">
                          <a:lumMod val="25000"/>
                        </a:schemeClr>
                      </a:solidFill>
                      <a:prstDash val="solid"/>
                      <a:round/>
                      <a:headEnd type="none" w="med" len="med"/>
                      <a:tailEnd type="none" w="med" len="med"/>
                    </a:lnL>
                    <a:lnR w="3175" cap="flat" cmpd="sng" algn="ctr">
                      <a:solidFill>
                        <a:schemeClr val="tx2">
                          <a:lumMod val="25000"/>
                        </a:schemeClr>
                      </a:solidFill>
                      <a:prstDash val="solid"/>
                      <a:round/>
                      <a:headEnd type="none" w="med" len="med"/>
                      <a:tailEnd type="none" w="med" len="med"/>
                    </a:lnR>
                    <a:lnT w="3175" cap="flat" cmpd="sng" algn="ctr">
                      <a:solidFill>
                        <a:schemeClr val="tx2">
                          <a:lumMod val="25000"/>
                        </a:schemeClr>
                      </a:solidFill>
                      <a:prstDash val="solid"/>
                      <a:round/>
                      <a:headEnd type="none" w="med" len="med"/>
                      <a:tailEnd type="none" w="med" len="med"/>
                    </a:lnT>
                    <a:lnB w="3175" cap="flat" cmpd="sng" algn="ctr">
                      <a:solidFill>
                        <a:schemeClr val="tx2">
                          <a:lumMod val="25000"/>
                        </a:schemeClr>
                      </a:solidFill>
                      <a:prstDash val="solid"/>
                      <a:round/>
                      <a:headEnd type="none" w="med" len="med"/>
                      <a:tailEnd type="none" w="med" len="med"/>
                    </a:lnB>
                  </a:tcPr>
                </a:tc>
                <a:extLst>
                  <a:ext uri="{0D108BD9-81ED-4DB2-BD59-A6C34878D82A}">
                    <a16:rowId xmlns:a16="http://schemas.microsoft.com/office/drawing/2014/main" val="3766179948"/>
                  </a:ext>
                </a:extLst>
              </a:tr>
              <a:tr h="798925">
                <a:tc>
                  <a:txBody>
                    <a:bodyPr/>
                    <a:lstStyle/>
                    <a:p>
                      <a:r>
                        <a:rPr kumimoji="1" lang="en-US" altLang="ja-JP" sz="1600" dirty="0">
                          <a:latin typeface="Yu Gothic UI Semibold" panose="020B0700000000000000" pitchFamily="50" charset="-128"/>
                          <a:ea typeface="Yu Gothic UI Semibold" panose="020B0700000000000000" pitchFamily="50" charset="-128"/>
                        </a:rPr>
                        <a:t>11:00-12:00</a:t>
                      </a:r>
                      <a:endParaRPr kumimoji="1" lang="ja-JP" altLang="en-US" sz="1600" dirty="0">
                        <a:latin typeface="Yu Gothic UI Semibold" panose="020B0700000000000000" pitchFamily="50" charset="-128"/>
                        <a:ea typeface="Yu Gothic UI Semibold" panose="020B0700000000000000" pitchFamily="50" charset="-128"/>
                      </a:endParaRPr>
                    </a:p>
                  </a:txBody>
                  <a:tcPr anchor="ctr">
                    <a:lnL w="3175" cap="flat" cmpd="sng" algn="ctr">
                      <a:solidFill>
                        <a:schemeClr val="tx2">
                          <a:lumMod val="25000"/>
                        </a:schemeClr>
                      </a:solidFill>
                      <a:prstDash val="solid"/>
                      <a:round/>
                      <a:headEnd type="none" w="med" len="med"/>
                      <a:tailEnd type="none" w="med" len="med"/>
                    </a:lnL>
                    <a:lnR w="3175" cap="flat" cmpd="sng" algn="ctr">
                      <a:solidFill>
                        <a:schemeClr val="tx2">
                          <a:lumMod val="25000"/>
                        </a:schemeClr>
                      </a:solidFill>
                      <a:prstDash val="solid"/>
                      <a:round/>
                      <a:headEnd type="none" w="med" len="med"/>
                      <a:tailEnd type="none" w="med" len="med"/>
                    </a:lnR>
                    <a:lnT w="3175" cap="flat" cmpd="sng" algn="ctr">
                      <a:solidFill>
                        <a:schemeClr val="tx2">
                          <a:lumMod val="25000"/>
                        </a:schemeClr>
                      </a:solidFill>
                      <a:prstDash val="solid"/>
                      <a:round/>
                      <a:headEnd type="none" w="med" len="med"/>
                      <a:tailEnd type="none" w="med" len="med"/>
                    </a:lnT>
                    <a:lnB w="3175" cap="flat" cmpd="sng" algn="ctr">
                      <a:solidFill>
                        <a:schemeClr val="tx2">
                          <a:lumMod val="25000"/>
                        </a:schemeClr>
                      </a:solidFill>
                      <a:prstDash val="solid"/>
                      <a:round/>
                      <a:headEnd type="none" w="med" len="med"/>
                      <a:tailEnd type="none" w="med" len="med"/>
                    </a:lnB>
                  </a:tcPr>
                </a:tc>
                <a:tc>
                  <a:txBody>
                    <a:bodyPr/>
                    <a:lstStyle/>
                    <a:p>
                      <a:r>
                        <a:rPr kumimoji="1" lang="ja-JP" altLang="en-US" sz="1600" dirty="0">
                          <a:latin typeface="Yu Gothic UI Semibold" panose="020B0700000000000000" pitchFamily="50" charset="-128"/>
                          <a:ea typeface="Yu Gothic UI Semibold" panose="020B0700000000000000" pitchFamily="50" charset="-128"/>
                        </a:rPr>
                        <a:t>ワークショップ </a:t>
                      </a:r>
                      <a:r>
                        <a:rPr kumimoji="1" lang="en-US" altLang="ja-JP" sz="1600" dirty="0">
                          <a:latin typeface="Yu Gothic UI Semibold" panose="020B0700000000000000" pitchFamily="50" charset="-128"/>
                          <a:ea typeface="Yu Gothic UI Semibold" panose="020B0700000000000000" pitchFamily="50" charset="-128"/>
                        </a:rPr>
                        <a:t>: IoT PnP + ADT v2 (+ Map) </a:t>
                      </a:r>
                      <a:r>
                        <a:rPr kumimoji="1" lang="ja-JP" altLang="en-US" sz="1600" dirty="0">
                          <a:latin typeface="Yu Gothic UI Semibold" panose="020B0700000000000000" pitchFamily="50" charset="-128"/>
                          <a:ea typeface="Yu Gothic UI Semibold" panose="020B0700000000000000" pitchFamily="50" charset="-128"/>
                        </a:rPr>
                        <a:t>の世界を </a:t>
                      </a:r>
                      <a:br>
                        <a:rPr kumimoji="1" lang="en-US" altLang="ja-JP" sz="1600" dirty="0">
                          <a:latin typeface="Yu Gothic UI Semibold" panose="020B0700000000000000" pitchFamily="50" charset="-128"/>
                          <a:ea typeface="Yu Gothic UI Semibold" panose="020B0700000000000000" pitchFamily="50" charset="-128"/>
                        </a:rPr>
                      </a:br>
                      <a:r>
                        <a:rPr kumimoji="1" lang="ja-JP" altLang="en-US" sz="1600" dirty="0">
                          <a:latin typeface="Yu Gothic UI Semibold" panose="020B0700000000000000" pitchFamily="50" charset="-128"/>
                          <a:ea typeface="Yu Gothic UI Semibold" panose="020B0700000000000000" pitchFamily="50" charset="-128"/>
                        </a:rPr>
                        <a:t>”体感”</a:t>
                      </a:r>
                      <a:br>
                        <a:rPr kumimoji="1" lang="en-US" altLang="ja-JP" sz="1600" dirty="0">
                          <a:latin typeface="Yu Gothic UI Semibold" panose="020B0700000000000000" pitchFamily="50" charset="-128"/>
                          <a:ea typeface="Yu Gothic UI Semibold" panose="020B0700000000000000" pitchFamily="50" charset="-128"/>
                        </a:rPr>
                      </a:br>
                      <a:r>
                        <a:rPr kumimoji="1" lang="en-US" altLang="ja-JP" sz="1600" dirty="0">
                          <a:latin typeface="Yu Gothic UI Semibold" panose="020B0700000000000000" pitchFamily="50" charset="-128"/>
                          <a:ea typeface="Yu Gothic UI Semibold" panose="020B0700000000000000" pitchFamily="50" charset="-128"/>
                        </a:rPr>
                        <a:t>-&gt; (</a:t>
                      </a:r>
                      <a:r>
                        <a:rPr kumimoji="1" lang="ja-JP" altLang="en-US" sz="1600" dirty="0">
                          <a:latin typeface="Yu Gothic UI Semibold" panose="020B0700000000000000" pitchFamily="50" charset="-128"/>
                          <a:ea typeface="Yu Gothic UI Semibold" panose="020B0700000000000000" pitchFamily="50" charset="-128"/>
                        </a:rPr>
                        <a:t>シミュレータ</a:t>
                      </a:r>
                      <a:r>
                        <a:rPr kumimoji="1" lang="en-US" altLang="ja-JP" sz="1600" dirty="0">
                          <a:latin typeface="Yu Gothic UI Semibold" panose="020B0700000000000000" pitchFamily="50" charset="-128"/>
                          <a:ea typeface="Yu Gothic UI Semibold" panose="020B0700000000000000" pitchFamily="50" charset="-128"/>
                        </a:rPr>
                        <a:t>? &gt; TBC)</a:t>
                      </a:r>
                    </a:p>
                  </a:txBody>
                  <a:tcPr anchor="ctr">
                    <a:lnL w="3175" cap="flat" cmpd="sng" algn="ctr">
                      <a:solidFill>
                        <a:schemeClr val="tx2">
                          <a:lumMod val="25000"/>
                        </a:schemeClr>
                      </a:solidFill>
                      <a:prstDash val="solid"/>
                      <a:round/>
                      <a:headEnd type="none" w="med" len="med"/>
                      <a:tailEnd type="none" w="med" len="med"/>
                    </a:lnL>
                    <a:lnR w="3175" cap="flat" cmpd="sng" algn="ctr">
                      <a:solidFill>
                        <a:schemeClr val="tx2">
                          <a:lumMod val="25000"/>
                        </a:schemeClr>
                      </a:solidFill>
                      <a:prstDash val="solid"/>
                      <a:round/>
                      <a:headEnd type="none" w="med" len="med"/>
                      <a:tailEnd type="none" w="med" len="med"/>
                    </a:lnR>
                    <a:lnT w="3175" cap="flat" cmpd="sng" algn="ctr">
                      <a:solidFill>
                        <a:schemeClr val="tx2">
                          <a:lumMod val="25000"/>
                        </a:schemeClr>
                      </a:solidFill>
                      <a:prstDash val="solid"/>
                      <a:round/>
                      <a:headEnd type="none" w="med" len="med"/>
                      <a:tailEnd type="none" w="med" len="med"/>
                    </a:lnT>
                    <a:lnB w="3175" cap="flat" cmpd="sng" algn="ctr">
                      <a:solidFill>
                        <a:schemeClr val="tx2">
                          <a:lumMod val="25000"/>
                        </a:schemeClr>
                      </a:solidFill>
                      <a:prstDash val="solid"/>
                      <a:round/>
                      <a:headEnd type="none" w="med" len="med"/>
                      <a:tailEnd type="none" w="med" len="med"/>
                    </a:lnB>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1" lang="en-US" altLang="ja-JP" sz="1600" dirty="0">
                          <a:latin typeface="Yu Gothic UI Semibold" panose="020B0700000000000000" pitchFamily="50" charset="-128"/>
                          <a:ea typeface="Yu Gothic UI Semibold" panose="020B0700000000000000" pitchFamily="50" charset="-128"/>
                        </a:rPr>
                        <a:t>-</a:t>
                      </a:r>
                      <a:endParaRPr kumimoji="1" lang="ja-JP" altLang="en-US" sz="1600" dirty="0">
                        <a:latin typeface="Yu Gothic UI Semibold" panose="020B0700000000000000" pitchFamily="50" charset="-128"/>
                        <a:ea typeface="Yu Gothic UI Semibold" panose="020B0700000000000000" pitchFamily="50" charset="-128"/>
                      </a:endParaRPr>
                    </a:p>
                  </a:txBody>
                  <a:tcPr anchor="ctr">
                    <a:lnL w="3175" cap="flat" cmpd="sng" algn="ctr">
                      <a:solidFill>
                        <a:schemeClr val="tx2">
                          <a:lumMod val="25000"/>
                        </a:schemeClr>
                      </a:solidFill>
                      <a:prstDash val="solid"/>
                      <a:round/>
                      <a:headEnd type="none" w="med" len="med"/>
                      <a:tailEnd type="none" w="med" len="med"/>
                    </a:lnL>
                    <a:lnR w="3175" cap="flat" cmpd="sng" algn="ctr">
                      <a:solidFill>
                        <a:schemeClr val="tx2">
                          <a:lumMod val="25000"/>
                        </a:schemeClr>
                      </a:solidFill>
                      <a:prstDash val="solid"/>
                      <a:round/>
                      <a:headEnd type="none" w="med" len="med"/>
                      <a:tailEnd type="none" w="med" len="med"/>
                    </a:lnR>
                    <a:lnT w="3175" cap="flat" cmpd="sng" algn="ctr">
                      <a:solidFill>
                        <a:schemeClr val="tx2">
                          <a:lumMod val="25000"/>
                        </a:schemeClr>
                      </a:solidFill>
                      <a:prstDash val="solid"/>
                      <a:round/>
                      <a:headEnd type="none" w="med" len="med"/>
                      <a:tailEnd type="none" w="med" len="med"/>
                    </a:lnT>
                    <a:lnB w="3175" cap="flat" cmpd="sng" algn="ctr">
                      <a:solidFill>
                        <a:schemeClr val="tx2">
                          <a:lumMod val="25000"/>
                        </a:schemeClr>
                      </a:solidFill>
                      <a:prstDash val="solid"/>
                      <a:round/>
                      <a:headEnd type="none" w="med" len="med"/>
                      <a:tailEnd type="none" w="med" len="med"/>
                    </a:lnB>
                  </a:tcPr>
                </a:tc>
                <a:extLst>
                  <a:ext uri="{0D108BD9-81ED-4DB2-BD59-A6C34878D82A}">
                    <a16:rowId xmlns:a16="http://schemas.microsoft.com/office/drawing/2014/main" val="2395184067"/>
                  </a:ext>
                </a:extLst>
              </a:tr>
            </a:tbl>
          </a:graphicData>
        </a:graphic>
      </p:graphicFrame>
      <p:sp>
        <p:nvSpPr>
          <p:cNvPr id="3" name="テキスト ボックス 2">
            <a:extLst>
              <a:ext uri="{FF2B5EF4-FFF2-40B4-BE49-F238E27FC236}">
                <a16:creationId xmlns:a16="http://schemas.microsoft.com/office/drawing/2014/main" id="{EC744244-C428-481C-B48C-6577A3D85D0A}"/>
              </a:ext>
            </a:extLst>
          </p:cNvPr>
          <p:cNvSpPr txBox="1"/>
          <p:nvPr/>
        </p:nvSpPr>
        <p:spPr>
          <a:xfrm>
            <a:off x="2130725" y="5538158"/>
            <a:ext cx="4742645" cy="307777"/>
          </a:xfrm>
          <a:prstGeom prst="rect">
            <a:avLst/>
          </a:prstGeom>
          <a:noFill/>
        </p:spPr>
        <p:txBody>
          <a:bodyPr wrap="none" lIns="0" tIns="0" rIns="0" bIns="0" rtlCol="0">
            <a:spAutoFit/>
          </a:bodyPr>
          <a:lstStyle/>
          <a:p>
            <a:pPr algn="l"/>
            <a:r>
              <a:rPr kumimoji="1" lang="ja-JP" altLang="en-US" sz="2000" dirty="0">
                <a:gradFill>
                  <a:gsLst>
                    <a:gs pos="2917">
                      <a:schemeClr val="tx1"/>
                    </a:gs>
                    <a:gs pos="30000">
                      <a:schemeClr val="tx1"/>
                    </a:gs>
                  </a:gsLst>
                  <a:lin ang="5400000" scaled="0"/>
                </a:gradFill>
              </a:rPr>
              <a:t>狭間の日に </a:t>
            </a:r>
            <a:r>
              <a:rPr kumimoji="1" lang="en-US" altLang="ja-JP" sz="2000" dirty="0">
                <a:gradFill>
                  <a:gsLst>
                    <a:gs pos="2917">
                      <a:schemeClr val="tx1"/>
                    </a:gs>
                    <a:gs pos="30000">
                      <a:schemeClr val="tx1"/>
                    </a:gs>
                  </a:gsLst>
                  <a:lin ang="5400000" scaled="0"/>
                </a:gradFill>
              </a:rPr>
              <a:t>Teams Live or </a:t>
            </a:r>
            <a:r>
              <a:rPr kumimoji="1" lang="ja-JP" altLang="en-US" sz="2000" dirty="0">
                <a:gradFill>
                  <a:gsLst>
                    <a:gs pos="2917">
                      <a:schemeClr val="tx1"/>
                    </a:gs>
                    <a:gs pos="30000">
                      <a:schemeClr val="tx1"/>
                    </a:gs>
                  </a:gsLst>
                  <a:lin ang="5400000" scaled="0"/>
                </a:gradFill>
              </a:rPr>
              <a:t>オフィスアワー</a:t>
            </a:r>
          </a:p>
        </p:txBody>
      </p:sp>
    </p:spTree>
    <p:extLst>
      <p:ext uri="{BB962C8B-B14F-4D97-AF65-F5344CB8AC3E}">
        <p14:creationId xmlns:p14="http://schemas.microsoft.com/office/powerpoint/2010/main" val="9289998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a:extLst>
              <a:ext uri="{FF2B5EF4-FFF2-40B4-BE49-F238E27FC236}">
                <a16:creationId xmlns:a16="http://schemas.microsoft.com/office/drawing/2014/main" id="{5B4AED38-F0C4-4474-8AA1-C04532ABBB93}"/>
              </a:ext>
            </a:extLst>
          </p:cNvPr>
          <p:cNvSpPr>
            <a:spLocks noGrp="1"/>
          </p:cNvSpPr>
          <p:nvPr>
            <p:ph type="title"/>
          </p:nvPr>
        </p:nvSpPr>
        <p:spPr>
          <a:xfrm>
            <a:off x="588263" y="512600"/>
            <a:ext cx="11018520" cy="498598"/>
          </a:xfrm>
        </p:spPr>
        <p:txBody>
          <a:bodyPr/>
          <a:lstStyle/>
          <a:p>
            <a:r>
              <a:rPr lang="en-US" altLang="ja-JP" dirty="0">
                <a:solidFill>
                  <a:schemeClr val="tx1"/>
                </a:solidFill>
              </a:rPr>
              <a:t>IoT Plug and Play - 3rd day </a:t>
            </a:r>
            <a:r>
              <a:rPr lang="en-US" altLang="ja-JP">
                <a:solidFill>
                  <a:schemeClr val="tx1"/>
                </a:solidFill>
              </a:rPr>
              <a:t>(12/10)</a:t>
            </a:r>
            <a:endParaRPr lang="ja-JP" altLang="en-US" dirty="0">
              <a:solidFill>
                <a:schemeClr val="tx1"/>
              </a:solidFill>
            </a:endParaRPr>
          </a:p>
        </p:txBody>
      </p:sp>
      <p:graphicFrame>
        <p:nvGraphicFramePr>
          <p:cNvPr id="8" name="表 8">
            <a:extLst>
              <a:ext uri="{FF2B5EF4-FFF2-40B4-BE49-F238E27FC236}">
                <a16:creationId xmlns:a16="http://schemas.microsoft.com/office/drawing/2014/main" id="{DABF02BF-AB47-421F-B998-D5EAA0EB13DB}"/>
              </a:ext>
            </a:extLst>
          </p:cNvPr>
          <p:cNvGraphicFramePr>
            <a:graphicFrameLocks noGrp="1"/>
          </p:cNvGraphicFramePr>
          <p:nvPr>
            <p:extLst>
              <p:ext uri="{D42A27DB-BD31-4B8C-83A1-F6EECF244321}">
                <p14:modId xmlns:p14="http://schemas.microsoft.com/office/powerpoint/2010/main" val="2858804020"/>
              </p:ext>
            </p:extLst>
          </p:nvPr>
        </p:nvGraphicFramePr>
        <p:xfrm>
          <a:off x="588261" y="1447453"/>
          <a:ext cx="10792911" cy="3219735"/>
        </p:xfrm>
        <a:graphic>
          <a:graphicData uri="http://schemas.openxmlformats.org/drawingml/2006/table">
            <a:tbl>
              <a:tblPr firstRow="1" bandRow="1">
                <a:tableStyleId>{10A1B5D5-9B99-4C35-A422-299274C87663}</a:tableStyleId>
              </a:tblPr>
              <a:tblGrid>
                <a:gridCol w="1959630">
                  <a:extLst>
                    <a:ext uri="{9D8B030D-6E8A-4147-A177-3AD203B41FA5}">
                      <a16:colId xmlns:a16="http://schemas.microsoft.com/office/drawing/2014/main" val="2617524164"/>
                    </a:ext>
                  </a:extLst>
                </a:gridCol>
                <a:gridCol w="5235644">
                  <a:extLst>
                    <a:ext uri="{9D8B030D-6E8A-4147-A177-3AD203B41FA5}">
                      <a16:colId xmlns:a16="http://schemas.microsoft.com/office/drawing/2014/main" val="603861811"/>
                    </a:ext>
                  </a:extLst>
                </a:gridCol>
                <a:gridCol w="3597637">
                  <a:extLst>
                    <a:ext uri="{9D8B030D-6E8A-4147-A177-3AD203B41FA5}">
                      <a16:colId xmlns:a16="http://schemas.microsoft.com/office/drawing/2014/main" val="4083948679"/>
                    </a:ext>
                  </a:extLst>
                </a:gridCol>
              </a:tblGrid>
              <a:tr h="798925">
                <a:tc>
                  <a:txBody>
                    <a:bodyPr/>
                    <a:lstStyle/>
                    <a:p>
                      <a:r>
                        <a:rPr kumimoji="1" lang="ja-JP" altLang="en-US" sz="1600" dirty="0">
                          <a:latin typeface="Yu Gothic UI Semibold" panose="020B0700000000000000" pitchFamily="50" charset="-128"/>
                          <a:ea typeface="Yu Gothic UI Semibold" panose="020B0700000000000000" pitchFamily="50" charset="-128"/>
                        </a:rPr>
                        <a:t>時間</a:t>
                      </a:r>
                    </a:p>
                  </a:txBody>
                  <a:tcPr anchor="ctr">
                    <a:lnL w="3175" cap="flat" cmpd="sng" algn="ctr">
                      <a:solidFill>
                        <a:schemeClr val="tx2">
                          <a:lumMod val="25000"/>
                        </a:schemeClr>
                      </a:solidFill>
                      <a:prstDash val="solid"/>
                      <a:round/>
                      <a:headEnd type="none" w="med" len="med"/>
                      <a:tailEnd type="none" w="med" len="med"/>
                    </a:lnL>
                    <a:lnR w="3175" cap="flat" cmpd="sng" algn="ctr">
                      <a:solidFill>
                        <a:schemeClr val="tx2">
                          <a:lumMod val="25000"/>
                        </a:schemeClr>
                      </a:solidFill>
                      <a:prstDash val="solid"/>
                      <a:round/>
                      <a:headEnd type="none" w="med" len="med"/>
                      <a:tailEnd type="none" w="med" len="med"/>
                    </a:lnR>
                    <a:lnT w="3175" cap="flat" cmpd="sng" algn="ctr">
                      <a:solidFill>
                        <a:schemeClr val="tx2">
                          <a:lumMod val="25000"/>
                        </a:schemeClr>
                      </a:solidFill>
                      <a:prstDash val="solid"/>
                      <a:round/>
                      <a:headEnd type="none" w="med" len="med"/>
                      <a:tailEnd type="none" w="med" len="med"/>
                    </a:lnT>
                    <a:lnB w="3175" cap="flat" cmpd="sng" algn="ctr">
                      <a:solidFill>
                        <a:schemeClr val="tx2">
                          <a:lumMod val="25000"/>
                        </a:schemeClr>
                      </a:solidFill>
                      <a:prstDash val="solid"/>
                      <a:round/>
                      <a:headEnd type="none" w="med" len="med"/>
                      <a:tailEnd type="none" w="med" len="med"/>
                    </a:lnB>
                  </a:tcPr>
                </a:tc>
                <a:tc>
                  <a:txBody>
                    <a:bodyPr/>
                    <a:lstStyle/>
                    <a:p>
                      <a:r>
                        <a:rPr kumimoji="1" lang="ja-JP" altLang="en-US" sz="1600" dirty="0">
                          <a:latin typeface="Yu Gothic UI Semibold" panose="020B0700000000000000" pitchFamily="50" charset="-128"/>
                          <a:ea typeface="Yu Gothic UI Semibold" panose="020B0700000000000000" pitchFamily="50" charset="-128"/>
                        </a:rPr>
                        <a:t>表題</a:t>
                      </a:r>
                    </a:p>
                  </a:txBody>
                  <a:tcPr anchor="ctr">
                    <a:lnL w="3175" cap="flat" cmpd="sng" algn="ctr">
                      <a:solidFill>
                        <a:schemeClr val="tx2">
                          <a:lumMod val="25000"/>
                        </a:schemeClr>
                      </a:solidFill>
                      <a:prstDash val="solid"/>
                      <a:round/>
                      <a:headEnd type="none" w="med" len="med"/>
                      <a:tailEnd type="none" w="med" len="med"/>
                    </a:lnL>
                    <a:lnR w="3175" cap="flat" cmpd="sng" algn="ctr">
                      <a:solidFill>
                        <a:schemeClr val="tx2">
                          <a:lumMod val="25000"/>
                        </a:schemeClr>
                      </a:solidFill>
                      <a:prstDash val="solid"/>
                      <a:round/>
                      <a:headEnd type="none" w="med" len="med"/>
                      <a:tailEnd type="none" w="med" len="med"/>
                    </a:lnR>
                    <a:lnT w="3175" cap="flat" cmpd="sng" algn="ctr">
                      <a:solidFill>
                        <a:schemeClr val="tx2">
                          <a:lumMod val="25000"/>
                        </a:schemeClr>
                      </a:solidFill>
                      <a:prstDash val="solid"/>
                      <a:round/>
                      <a:headEnd type="none" w="med" len="med"/>
                      <a:tailEnd type="none" w="med" len="med"/>
                    </a:lnT>
                    <a:lnB w="3175" cap="flat" cmpd="sng" algn="ctr">
                      <a:solidFill>
                        <a:schemeClr val="tx2">
                          <a:lumMod val="25000"/>
                        </a:schemeClr>
                      </a:solidFill>
                      <a:prstDash val="solid"/>
                      <a:round/>
                      <a:headEnd type="none" w="med" len="med"/>
                      <a:tailEnd type="none" w="med" len="med"/>
                    </a:lnB>
                  </a:tcPr>
                </a:tc>
                <a:tc>
                  <a:txBody>
                    <a:bodyPr/>
                    <a:lstStyle/>
                    <a:p>
                      <a:r>
                        <a:rPr kumimoji="1" lang="ja-JP" altLang="en-US" sz="1600" dirty="0">
                          <a:latin typeface="Yu Gothic UI Semibold" panose="020B0700000000000000" pitchFamily="50" charset="-128"/>
                          <a:ea typeface="Yu Gothic UI Semibold" panose="020B0700000000000000" pitchFamily="50" charset="-128"/>
                        </a:rPr>
                        <a:t>スピーカー</a:t>
                      </a:r>
                    </a:p>
                  </a:txBody>
                  <a:tcPr anchor="ctr">
                    <a:lnL w="3175" cap="flat" cmpd="sng" algn="ctr">
                      <a:solidFill>
                        <a:schemeClr val="tx2">
                          <a:lumMod val="25000"/>
                        </a:schemeClr>
                      </a:solidFill>
                      <a:prstDash val="solid"/>
                      <a:round/>
                      <a:headEnd type="none" w="med" len="med"/>
                      <a:tailEnd type="none" w="med" len="med"/>
                    </a:lnL>
                    <a:lnR w="3175" cap="flat" cmpd="sng" algn="ctr">
                      <a:solidFill>
                        <a:schemeClr val="tx2">
                          <a:lumMod val="25000"/>
                        </a:schemeClr>
                      </a:solidFill>
                      <a:prstDash val="solid"/>
                      <a:round/>
                      <a:headEnd type="none" w="med" len="med"/>
                      <a:tailEnd type="none" w="med" len="med"/>
                    </a:lnR>
                    <a:lnT w="3175" cap="flat" cmpd="sng" algn="ctr">
                      <a:solidFill>
                        <a:schemeClr val="tx2">
                          <a:lumMod val="25000"/>
                        </a:schemeClr>
                      </a:solidFill>
                      <a:prstDash val="solid"/>
                      <a:round/>
                      <a:headEnd type="none" w="med" len="med"/>
                      <a:tailEnd type="none" w="med" len="med"/>
                    </a:lnT>
                    <a:lnB w="3175" cap="flat" cmpd="sng" algn="ctr">
                      <a:solidFill>
                        <a:schemeClr val="tx2">
                          <a:lumMod val="25000"/>
                        </a:schemeClr>
                      </a:solidFill>
                      <a:prstDash val="solid"/>
                      <a:round/>
                      <a:headEnd type="none" w="med" len="med"/>
                      <a:tailEnd type="none" w="med" len="med"/>
                    </a:lnB>
                  </a:tcPr>
                </a:tc>
                <a:extLst>
                  <a:ext uri="{0D108BD9-81ED-4DB2-BD59-A6C34878D82A}">
                    <a16:rowId xmlns:a16="http://schemas.microsoft.com/office/drawing/2014/main" val="1541307411"/>
                  </a:ext>
                </a:extLst>
              </a:tr>
              <a:tr h="798925">
                <a:tc>
                  <a:txBody>
                    <a:bodyPr/>
                    <a:lstStyle/>
                    <a:p>
                      <a:r>
                        <a:rPr kumimoji="1" lang="en-US" altLang="ja-JP" sz="1600" dirty="0">
                          <a:latin typeface="Yu Gothic UI Semibold" panose="020B0700000000000000" pitchFamily="50" charset="-128"/>
                          <a:ea typeface="Yu Gothic UI Semibold" panose="020B0700000000000000" pitchFamily="50" charset="-128"/>
                        </a:rPr>
                        <a:t>10:00-10:05</a:t>
                      </a:r>
                      <a:endParaRPr kumimoji="1" lang="ja-JP" altLang="en-US" sz="1600" dirty="0">
                        <a:latin typeface="Yu Gothic UI Semibold" panose="020B0700000000000000" pitchFamily="50" charset="-128"/>
                        <a:ea typeface="Yu Gothic UI Semibold" panose="020B0700000000000000" pitchFamily="50" charset="-128"/>
                      </a:endParaRPr>
                    </a:p>
                  </a:txBody>
                  <a:tcPr anchor="ctr">
                    <a:lnL w="3175" cap="flat" cmpd="sng" algn="ctr">
                      <a:solidFill>
                        <a:schemeClr val="tx2">
                          <a:lumMod val="25000"/>
                        </a:schemeClr>
                      </a:solidFill>
                      <a:prstDash val="solid"/>
                      <a:round/>
                      <a:headEnd type="none" w="med" len="med"/>
                      <a:tailEnd type="none" w="med" len="med"/>
                    </a:lnL>
                    <a:lnR w="3175" cap="flat" cmpd="sng" algn="ctr">
                      <a:solidFill>
                        <a:schemeClr val="tx2">
                          <a:lumMod val="25000"/>
                        </a:schemeClr>
                      </a:solidFill>
                      <a:prstDash val="solid"/>
                      <a:round/>
                      <a:headEnd type="none" w="med" len="med"/>
                      <a:tailEnd type="none" w="med" len="med"/>
                    </a:lnR>
                    <a:lnT w="3175" cap="flat" cmpd="sng" algn="ctr">
                      <a:solidFill>
                        <a:schemeClr val="tx2">
                          <a:lumMod val="25000"/>
                        </a:schemeClr>
                      </a:solidFill>
                      <a:prstDash val="solid"/>
                      <a:round/>
                      <a:headEnd type="none" w="med" len="med"/>
                      <a:tailEnd type="none" w="med" len="med"/>
                    </a:lnT>
                    <a:lnB w="3175" cap="flat" cmpd="sng" algn="ctr">
                      <a:solidFill>
                        <a:schemeClr val="tx2">
                          <a:lumMod val="25000"/>
                        </a:schemeClr>
                      </a:solidFill>
                      <a:prstDash val="solid"/>
                      <a:round/>
                      <a:headEnd type="none" w="med" len="med"/>
                      <a:tailEnd type="none" w="med" len="med"/>
                    </a:lnB>
                  </a:tcPr>
                </a:tc>
                <a:tc>
                  <a:txBody>
                    <a:bodyPr/>
                    <a:lstStyle/>
                    <a:p>
                      <a:r>
                        <a:rPr kumimoji="1" lang="ja-JP" altLang="en-US" sz="1600" dirty="0">
                          <a:latin typeface="Yu Gothic UI Semibold" panose="020B0700000000000000" pitchFamily="50" charset="-128"/>
                          <a:ea typeface="Yu Gothic UI Semibold" panose="020B0700000000000000" pitchFamily="50" charset="-128"/>
                        </a:rPr>
                        <a:t>ご案内</a:t>
                      </a:r>
                    </a:p>
                  </a:txBody>
                  <a:tcPr anchor="ctr">
                    <a:lnL w="3175" cap="flat" cmpd="sng" algn="ctr">
                      <a:solidFill>
                        <a:schemeClr val="tx2">
                          <a:lumMod val="25000"/>
                        </a:schemeClr>
                      </a:solidFill>
                      <a:prstDash val="solid"/>
                      <a:round/>
                      <a:headEnd type="none" w="med" len="med"/>
                      <a:tailEnd type="none" w="med" len="med"/>
                    </a:lnL>
                    <a:lnR w="3175" cap="flat" cmpd="sng" algn="ctr">
                      <a:solidFill>
                        <a:schemeClr val="tx2">
                          <a:lumMod val="25000"/>
                        </a:schemeClr>
                      </a:solidFill>
                      <a:prstDash val="solid"/>
                      <a:round/>
                      <a:headEnd type="none" w="med" len="med"/>
                      <a:tailEnd type="none" w="med" len="med"/>
                    </a:lnR>
                    <a:lnT w="3175" cap="flat" cmpd="sng" algn="ctr">
                      <a:solidFill>
                        <a:schemeClr val="tx2">
                          <a:lumMod val="25000"/>
                        </a:schemeClr>
                      </a:solidFill>
                      <a:prstDash val="solid"/>
                      <a:round/>
                      <a:headEnd type="none" w="med" len="med"/>
                      <a:tailEnd type="none" w="med" len="med"/>
                    </a:lnT>
                    <a:lnB w="3175" cap="flat" cmpd="sng" algn="ctr">
                      <a:solidFill>
                        <a:schemeClr val="tx2">
                          <a:lumMod val="25000"/>
                        </a:schemeClr>
                      </a:solidFill>
                      <a:prstDash val="solid"/>
                      <a:round/>
                      <a:headEnd type="none" w="med" len="med"/>
                      <a:tailEnd type="none" w="med" len="med"/>
                    </a:lnB>
                  </a:tcPr>
                </a:tc>
                <a:tc>
                  <a:txBody>
                    <a:bodyPr/>
                    <a:lstStyle/>
                    <a:p>
                      <a:r>
                        <a:rPr kumimoji="1" lang="ja-JP" altLang="en-US" sz="1600" dirty="0">
                          <a:latin typeface="Yu Gothic UI Semibold" panose="020B0700000000000000" pitchFamily="50" charset="-128"/>
                          <a:ea typeface="Yu Gothic UI Semibold" panose="020B0700000000000000" pitchFamily="50" charset="-128"/>
                        </a:rPr>
                        <a:t>日本マイクロソフト株式会社</a:t>
                      </a:r>
                      <a:br>
                        <a:rPr kumimoji="1" lang="en-US" altLang="ja-JP" sz="1600" dirty="0">
                          <a:latin typeface="Yu Gothic UI Semibold" panose="020B0700000000000000" pitchFamily="50" charset="-128"/>
                          <a:ea typeface="Yu Gothic UI Semibold" panose="020B0700000000000000" pitchFamily="50" charset="-128"/>
                        </a:rPr>
                      </a:br>
                      <a:r>
                        <a:rPr kumimoji="1" lang="en-US" altLang="ja-JP" sz="1600" dirty="0">
                          <a:latin typeface="Yu Gothic UI Semibold" panose="020B0700000000000000" pitchFamily="50" charset="-128"/>
                          <a:ea typeface="Yu Gothic UI Semibold" panose="020B0700000000000000" pitchFamily="50" charset="-128"/>
                        </a:rPr>
                        <a:t>IoT Technical Specialist</a:t>
                      </a:r>
                      <a:br>
                        <a:rPr kumimoji="1" lang="en-US" altLang="ja-JP" sz="1600" dirty="0">
                          <a:latin typeface="Yu Gothic UI Semibold" panose="020B0700000000000000" pitchFamily="50" charset="-128"/>
                          <a:ea typeface="Yu Gothic UI Semibold" panose="020B0700000000000000" pitchFamily="50" charset="-128"/>
                        </a:rPr>
                      </a:br>
                      <a:r>
                        <a:rPr kumimoji="1" lang="ja-JP" altLang="en-US" sz="1600" dirty="0">
                          <a:latin typeface="Yu Gothic UI Semibold" panose="020B0700000000000000" pitchFamily="50" charset="-128"/>
                          <a:ea typeface="Yu Gothic UI Semibold" panose="020B0700000000000000" pitchFamily="50" charset="-128"/>
                        </a:rPr>
                        <a:t>平井 健裕</a:t>
                      </a:r>
                    </a:p>
                  </a:txBody>
                  <a:tcPr anchor="ctr">
                    <a:lnL w="3175" cap="flat" cmpd="sng" algn="ctr">
                      <a:solidFill>
                        <a:schemeClr val="tx2">
                          <a:lumMod val="25000"/>
                        </a:schemeClr>
                      </a:solidFill>
                      <a:prstDash val="solid"/>
                      <a:round/>
                      <a:headEnd type="none" w="med" len="med"/>
                      <a:tailEnd type="none" w="med" len="med"/>
                    </a:lnL>
                    <a:lnR w="3175" cap="flat" cmpd="sng" algn="ctr">
                      <a:solidFill>
                        <a:schemeClr val="tx2">
                          <a:lumMod val="25000"/>
                        </a:schemeClr>
                      </a:solidFill>
                      <a:prstDash val="solid"/>
                      <a:round/>
                      <a:headEnd type="none" w="med" len="med"/>
                      <a:tailEnd type="none" w="med" len="med"/>
                    </a:lnR>
                    <a:lnT w="3175" cap="flat" cmpd="sng" algn="ctr">
                      <a:solidFill>
                        <a:schemeClr val="tx2">
                          <a:lumMod val="25000"/>
                        </a:schemeClr>
                      </a:solidFill>
                      <a:prstDash val="solid"/>
                      <a:round/>
                      <a:headEnd type="none" w="med" len="med"/>
                      <a:tailEnd type="none" w="med" len="med"/>
                    </a:lnT>
                    <a:lnB w="3175" cap="flat" cmpd="sng" algn="ctr">
                      <a:solidFill>
                        <a:schemeClr val="tx2">
                          <a:lumMod val="25000"/>
                        </a:schemeClr>
                      </a:solidFill>
                      <a:prstDash val="solid"/>
                      <a:round/>
                      <a:headEnd type="none" w="med" len="med"/>
                      <a:tailEnd type="none" w="med" len="med"/>
                    </a:lnB>
                  </a:tcPr>
                </a:tc>
                <a:extLst>
                  <a:ext uri="{0D108BD9-81ED-4DB2-BD59-A6C34878D82A}">
                    <a16:rowId xmlns:a16="http://schemas.microsoft.com/office/drawing/2014/main" val="2498294090"/>
                  </a:ext>
                </a:extLst>
              </a:tr>
              <a:tr h="798925">
                <a:tc>
                  <a:txBody>
                    <a:bodyPr/>
                    <a:lstStyle/>
                    <a:p>
                      <a:r>
                        <a:rPr kumimoji="1" lang="en-US" altLang="ja-JP" sz="1600" dirty="0">
                          <a:latin typeface="Yu Gothic UI Semibold" panose="020B0700000000000000" pitchFamily="50" charset="-128"/>
                          <a:ea typeface="Yu Gothic UI Semibold" panose="020B0700000000000000" pitchFamily="50" charset="-128"/>
                        </a:rPr>
                        <a:t>10:05-11:00</a:t>
                      </a:r>
                      <a:endParaRPr kumimoji="1" lang="ja-JP" altLang="en-US" sz="1600" dirty="0">
                        <a:latin typeface="Yu Gothic UI Semibold" panose="020B0700000000000000" pitchFamily="50" charset="-128"/>
                        <a:ea typeface="Yu Gothic UI Semibold" panose="020B0700000000000000" pitchFamily="50" charset="-128"/>
                      </a:endParaRPr>
                    </a:p>
                  </a:txBody>
                  <a:tcPr anchor="ctr">
                    <a:lnL w="3175" cap="flat" cmpd="sng" algn="ctr">
                      <a:solidFill>
                        <a:schemeClr val="tx2">
                          <a:lumMod val="25000"/>
                        </a:schemeClr>
                      </a:solidFill>
                      <a:prstDash val="solid"/>
                      <a:round/>
                      <a:headEnd type="none" w="med" len="med"/>
                      <a:tailEnd type="none" w="med" len="med"/>
                    </a:lnL>
                    <a:lnR w="3175" cap="flat" cmpd="sng" algn="ctr">
                      <a:solidFill>
                        <a:schemeClr val="tx2">
                          <a:lumMod val="25000"/>
                        </a:schemeClr>
                      </a:solidFill>
                      <a:prstDash val="solid"/>
                      <a:round/>
                      <a:headEnd type="none" w="med" len="med"/>
                      <a:tailEnd type="none" w="med" len="med"/>
                    </a:lnR>
                    <a:lnT w="3175" cap="flat" cmpd="sng" algn="ctr">
                      <a:solidFill>
                        <a:schemeClr val="tx2">
                          <a:lumMod val="25000"/>
                        </a:schemeClr>
                      </a:solidFill>
                      <a:prstDash val="solid"/>
                      <a:round/>
                      <a:headEnd type="none" w="med" len="med"/>
                      <a:tailEnd type="none" w="med" len="med"/>
                    </a:lnT>
                    <a:lnB w="3175" cap="flat" cmpd="sng" algn="ctr">
                      <a:solidFill>
                        <a:schemeClr val="tx2">
                          <a:lumMod val="25000"/>
                        </a:schemeClr>
                      </a:solidFill>
                      <a:prstDash val="solid"/>
                      <a:round/>
                      <a:headEnd type="none" w="med" len="med"/>
                      <a:tailEnd type="none" w="med" len="med"/>
                    </a:lnB>
                  </a:tcPr>
                </a:tc>
                <a:tc>
                  <a:txBody>
                    <a:bodyPr/>
                    <a:lstStyle/>
                    <a:p>
                      <a:r>
                        <a:rPr kumimoji="1" lang="ja-JP" altLang="en-US" sz="1600" dirty="0">
                          <a:latin typeface="Yu Gothic UI Semibold" panose="020B0700000000000000" pitchFamily="50" charset="-128"/>
                          <a:ea typeface="Yu Gothic UI Semibold" panose="020B0700000000000000" pitchFamily="50" charset="-128"/>
                        </a:rPr>
                        <a:t>ワークショップ </a:t>
                      </a:r>
                      <a:r>
                        <a:rPr kumimoji="1" lang="en-US" altLang="ja-JP" sz="1600" dirty="0">
                          <a:latin typeface="Yu Gothic UI Semibold" panose="020B0700000000000000" pitchFamily="50" charset="-128"/>
                          <a:ea typeface="Yu Gothic UI Semibold" panose="020B0700000000000000" pitchFamily="50" charset="-128"/>
                        </a:rPr>
                        <a:t>: IoT Central </a:t>
                      </a:r>
                      <a:r>
                        <a:rPr kumimoji="1" lang="ja-JP" altLang="en-US" sz="1600" dirty="0">
                          <a:latin typeface="Yu Gothic UI Semibold" panose="020B0700000000000000" pitchFamily="50" charset="-128"/>
                          <a:ea typeface="Yu Gothic UI Semibold" panose="020B0700000000000000" pitchFamily="50" charset="-128"/>
                        </a:rPr>
                        <a:t>紹介 </a:t>
                      </a:r>
                      <a:r>
                        <a:rPr kumimoji="1" lang="en-US" altLang="ja-JP" sz="1600" dirty="0">
                          <a:latin typeface="Yu Gothic UI Semibold" panose="020B0700000000000000" pitchFamily="50" charset="-128"/>
                          <a:ea typeface="Yu Gothic UI Semibold" panose="020B0700000000000000" pitchFamily="50" charset="-128"/>
                        </a:rPr>
                        <a:t>+ IoT Plug and Play</a:t>
                      </a:r>
                      <a:br>
                        <a:rPr kumimoji="1" lang="en-US" altLang="ja-JP" sz="1600" dirty="0">
                          <a:latin typeface="Yu Gothic UI Semibold" panose="020B0700000000000000" pitchFamily="50" charset="-128"/>
                          <a:ea typeface="Yu Gothic UI Semibold" panose="020B0700000000000000" pitchFamily="50" charset="-128"/>
                        </a:rPr>
                      </a:br>
                      <a:r>
                        <a:rPr kumimoji="1" lang="en-US" altLang="ja-JP" sz="1600" strike="sngStrike" dirty="0">
                          <a:latin typeface="Yu Gothic UI Semibold" panose="020B0700000000000000" pitchFamily="50" charset="-128"/>
                          <a:ea typeface="Yu Gothic UI Semibold" panose="020B0700000000000000" pitchFamily="50" charset="-128"/>
                        </a:rPr>
                        <a:t>(+ IoT Central </a:t>
                      </a:r>
                      <a:r>
                        <a:rPr kumimoji="1" lang="ja-JP" altLang="en-US" sz="1600" strike="sngStrike" dirty="0">
                          <a:latin typeface="Yu Gothic UI Semibold" panose="020B0700000000000000" pitchFamily="50" charset="-128"/>
                          <a:ea typeface="Yu Gothic UI Semibold" panose="020B0700000000000000" pitchFamily="50" charset="-128"/>
                        </a:rPr>
                        <a:t>拡張</a:t>
                      </a:r>
                      <a:r>
                        <a:rPr kumimoji="1" lang="en-US" altLang="ja-JP" sz="1600" strike="sngStrike" dirty="0">
                          <a:latin typeface="Yu Gothic UI Semibold" panose="020B0700000000000000" pitchFamily="50" charset="-128"/>
                          <a:ea typeface="Yu Gothic UI Semibold" panose="020B0700000000000000" pitchFamily="50" charset="-128"/>
                        </a:rPr>
                        <a:t>) </a:t>
                      </a:r>
                      <a:endParaRPr kumimoji="1" lang="ja-JP" altLang="en-US" sz="1600" strike="sngStrike" dirty="0">
                        <a:latin typeface="Yu Gothic UI Semibold" panose="020B0700000000000000" pitchFamily="50" charset="-128"/>
                        <a:ea typeface="Yu Gothic UI Semibold" panose="020B0700000000000000" pitchFamily="50" charset="-128"/>
                      </a:endParaRPr>
                    </a:p>
                  </a:txBody>
                  <a:tcPr anchor="ctr">
                    <a:lnL w="3175" cap="flat" cmpd="sng" algn="ctr">
                      <a:solidFill>
                        <a:schemeClr val="tx2">
                          <a:lumMod val="25000"/>
                        </a:schemeClr>
                      </a:solidFill>
                      <a:prstDash val="solid"/>
                      <a:round/>
                      <a:headEnd type="none" w="med" len="med"/>
                      <a:tailEnd type="none" w="med" len="med"/>
                    </a:lnL>
                    <a:lnR w="3175" cap="flat" cmpd="sng" algn="ctr">
                      <a:solidFill>
                        <a:schemeClr val="tx2">
                          <a:lumMod val="25000"/>
                        </a:schemeClr>
                      </a:solidFill>
                      <a:prstDash val="solid"/>
                      <a:round/>
                      <a:headEnd type="none" w="med" len="med"/>
                      <a:tailEnd type="none" w="med" len="med"/>
                    </a:lnR>
                    <a:lnT w="3175" cap="flat" cmpd="sng" algn="ctr">
                      <a:solidFill>
                        <a:schemeClr val="tx2">
                          <a:lumMod val="25000"/>
                        </a:schemeClr>
                      </a:solidFill>
                      <a:prstDash val="solid"/>
                      <a:round/>
                      <a:headEnd type="none" w="med" len="med"/>
                      <a:tailEnd type="none" w="med" len="med"/>
                    </a:lnT>
                    <a:lnB w="3175" cap="flat" cmpd="sng" algn="ctr">
                      <a:solidFill>
                        <a:schemeClr val="tx2">
                          <a:lumMod val="25000"/>
                        </a:schemeClr>
                      </a:solidFill>
                      <a:prstDash val="solid"/>
                      <a:round/>
                      <a:headEnd type="none" w="med" len="med"/>
                      <a:tailEnd type="none" w="med" len="med"/>
                    </a:lnB>
                  </a:tcPr>
                </a:tc>
                <a:tc>
                  <a:txBody>
                    <a:bodyPr/>
                    <a:lstStyle/>
                    <a:p>
                      <a:r>
                        <a:rPr kumimoji="1" lang="en-US" altLang="ja-JP" sz="1600" dirty="0">
                          <a:latin typeface="Yu Gothic UI Semibold" panose="020B0700000000000000" pitchFamily="50" charset="-128"/>
                          <a:ea typeface="Yu Gothic UI Semibold" panose="020B0700000000000000" pitchFamily="50" charset="-128"/>
                        </a:rPr>
                        <a:t>-</a:t>
                      </a:r>
                      <a:endParaRPr kumimoji="1" lang="ja-JP" altLang="en-US" sz="1600" dirty="0">
                        <a:latin typeface="Yu Gothic UI Semibold" panose="020B0700000000000000" pitchFamily="50" charset="-128"/>
                        <a:ea typeface="Yu Gothic UI Semibold" panose="020B0700000000000000" pitchFamily="50" charset="-128"/>
                      </a:endParaRPr>
                    </a:p>
                  </a:txBody>
                  <a:tcPr anchor="ctr">
                    <a:lnL w="3175" cap="flat" cmpd="sng" algn="ctr">
                      <a:solidFill>
                        <a:schemeClr val="tx2">
                          <a:lumMod val="25000"/>
                        </a:schemeClr>
                      </a:solidFill>
                      <a:prstDash val="solid"/>
                      <a:round/>
                      <a:headEnd type="none" w="med" len="med"/>
                      <a:tailEnd type="none" w="med" len="med"/>
                    </a:lnL>
                    <a:lnR w="3175" cap="flat" cmpd="sng" algn="ctr">
                      <a:solidFill>
                        <a:schemeClr val="tx2">
                          <a:lumMod val="25000"/>
                        </a:schemeClr>
                      </a:solidFill>
                      <a:prstDash val="solid"/>
                      <a:round/>
                      <a:headEnd type="none" w="med" len="med"/>
                      <a:tailEnd type="none" w="med" len="med"/>
                    </a:lnR>
                    <a:lnT w="3175" cap="flat" cmpd="sng" algn="ctr">
                      <a:solidFill>
                        <a:schemeClr val="tx2">
                          <a:lumMod val="25000"/>
                        </a:schemeClr>
                      </a:solidFill>
                      <a:prstDash val="solid"/>
                      <a:round/>
                      <a:headEnd type="none" w="med" len="med"/>
                      <a:tailEnd type="none" w="med" len="med"/>
                    </a:lnT>
                    <a:lnB w="3175" cap="flat" cmpd="sng" algn="ctr">
                      <a:solidFill>
                        <a:schemeClr val="tx2">
                          <a:lumMod val="25000"/>
                        </a:schemeClr>
                      </a:solidFill>
                      <a:prstDash val="solid"/>
                      <a:round/>
                      <a:headEnd type="none" w="med" len="med"/>
                      <a:tailEnd type="none" w="med" len="med"/>
                    </a:lnB>
                  </a:tcPr>
                </a:tc>
                <a:extLst>
                  <a:ext uri="{0D108BD9-81ED-4DB2-BD59-A6C34878D82A}">
                    <a16:rowId xmlns:a16="http://schemas.microsoft.com/office/drawing/2014/main" val="3766179948"/>
                  </a:ext>
                </a:extLst>
              </a:tr>
              <a:tr h="798925">
                <a:tc>
                  <a:txBody>
                    <a:bodyPr/>
                    <a:lstStyle/>
                    <a:p>
                      <a:r>
                        <a:rPr kumimoji="1" lang="en-US" altLang="ja-JP" sz="1600" dirty="0">
                          <a:latin typeface="Yu Gothic UI Semibold" panose="020B0700000000000000" pitchFamily="50" charset="-128"/>
                          <a:ea typeface="Yu Gothic UI Semibold" panose="020B0700000000000000" pitchFamily="50" charset="-128"/>
                        </a:rPr>
                        <a:t>11:00-12:00</a:t>
                      </a:r>
                      <a:endParaRPr kumimoji="1" lang="ja-JP" altLang="en-US" sz="1600" dirty="0">
                        <a:latin typeface="Yu Gothic UI Semibold" panose="020B0700000000000000" pitchFamily="50" charset="-128"/>
                        <a:ea typeface="Yu Gothic UI Semibold" panose="020B0700000000000000" pitchFamily="50" charset="-128"/>
                      </a:endParaRPr>
                    </a:p>
                  </a:txBody>
                  <a:tcPr anchor="ctr">
                    <a:lnL w="3175" cap="flat" cmpd="sng" algn="ctr">
                      <a:solidFill>
                        <a:schemeClr val="tx2">
                          <a:lumMod val="25000"/>
                        </a:schemeClr>
                      </a:solidFill>
                      <a:prstDash val="solid"/>
                      <a:round/>
                      <a:headEnd type="none" w="med" len="med"/>
                      <a:tailEnd type="none" w="med" len="med"/>
                    </a:lnL>
                    <a:lnR w="3175" cap="flat" cmpd="sng" algn="ctr">
                      <a:solidFill>
                        <a:schemeClr val="tx2">
                          <a:lumMod val="25000"/>
                        </a:schemeClr>
                      </a:solidFill>
                      <a:prstDash val="solid"/>
                      <a:round/>
                      <a:headEnd type="none" w="med" len="med"/>
                      <a:tailEnd type="none" w="med" len="med"/>
                    </a:lnR>
                    <a:lnT w="3175" cap="flat" cmpd="sng" algn="ctr">
                      <a:solidFill>
                        <a:schemeClr val="tx2">
                          <a:lumMod val="25000"/>
                        </a:schemeClr>
                      </a:solidFill>
                      <a:prstDash val="solid"/>
                      <a:round/>
                      <a:headEnd type="none" w="med" len="med"/>
                      <a:tailEnd type="none" w="med" len="med"/>
                    </a:lnT>
                    <a:lnB w="3175" cap="flat" cmpd="sng" algn="ctr">
                      <a:solidFill>
                        <a:schemeClr val="tx2">
                          <a:lumMod val="25000"/>
                        </a:schemeClr>
                      </a:solidFill>
                      <a:prstDash val="solid"/>
                      <a:round/>
                      <a:headEnd type="none" w="med" len="med"/>
                      <a:tailEnd type="none" w="med" len="med"/>
                    </a:lnB>
                  </a:tcPr>
                </a:tc>
                <a:tc>
                  <a:txBody>
                    <a:bodyPr/>
                    <a:lstStyle/>
                    <a:p>
                      <a:r>
                        <a:rPr kumimoji="1" lang="ja-JP" altLang="en-US" sz="1600" dirty="0">
                          <a:latin typeface="Yu Gothic UI Semibold" panose="020B0700000000000000" pitchFamily="50" charset="-128"/>
                          <a:ea typeface="Yu Gothic UI Semibold" panose="020B0700000000000000" pitchFamily="50" charset="-128"/>
                        </a:rPr>
                        <a:t>ワークショップ </a:t>
                      </a:r>
                      <a:r>
                        <a:rPr kumimoji="1" lang="en-US" altLang="ja-JP" sz="1600" dirty="0">
                          <a:latin typeface="Yu Gothic UI Semibold" panose="020B0700000000000000" pitchFamily="50" charset="-128"/>
                          <a:ea typeface="Yu Gothic UI Semibold" panose="020B0700000000000000" pitchFamily="50" charset="-128"/>
                        </a:rPr>
                        <a:t>: IoT Plug and Play Device </a:t>
                      </a:r>
                      <a:r>
                        <a:rPr kumimoji="1" lang="ja-JP" altLang="en-US" sz="1600" dirty="0">
                          <a:latin typeface="Yu Gothic UI Semibold" panose="020B0700000000000000" pitchFamily="50" charset="-128"/>
                          <a:ea typeface="Yu Gothic UI Semibold" panose="020B0700000000000000" pitchFamily="50" charset="-128"/>
                        </a:rPr>
                        <a:t>認証プログラム</a:t>
                      </a:r>
                      <a:br>
                        <a:rPr kumimoji="1" lang="en-US" altLang="ja-JP" sz="1600" dirty="0">
                          <a:latin typeface="Yu Gothic UI Semibold" panose="020B0700000000000000" pitchFamily="50" charset="-128"/>
                          <a:ea typeface="Yu Gothic UI Semibold" panose="020B0700000000000000" pitchFamily="50" charset="-128"/>
                        </a:rPr>
                      </a:br>
                      <a:r>
                        <a:rPr kumimoji="1" lang="ja-JP" altLang="en-US" sz="1600" dirty="0">
                          <a:latin typeface="Yu Gothic UI Semibold" panose="020B0700000000000000" pitchFamily="50" charset="-128"/>
                          <a:ea typeface="Yu Gothic UI Semibold" panose="020B0700000000000000" pitchFamily="50" charset="-128"/>
                        </a:rPr>
                        <a:t>ステップバイステップ紹介</a:t>
                      </a:r>
                      <a:r>
                        <a:rPr kumimoji="1" lang="en-US" altLang="ja-JP" sz="1600" dirty="0">
                          <a:latin typeface="Yu Gothic UI Semibold" panose="020B0700000000000000" pitchFamily="50" charset="-128"/>
                          <a:ea typeface="Yu Gothic UI Semibold" panose="020B0700000000000000" pitchFamily="50" charset="-128"/>
                        </a:rPr>
                        <a:t>? / </a:t>
                      </a:r>
                      <a:r>
                        <a:rPr kumimoji="1" lang="ja-JP" altLang="en-US" sz="1600" dirty="0">
                          <a:latin typeface="Yu Gothic UI Semibold" panose="020B0700000000000000" pitchFamily="50" charset="-128"/>
                          <a:ea typeface="Yu Gothic UI Semibold" panose="020B0700000000000000" pitchFamily="50" charset="-128"/>
                        </a:rPr>
                        <a:t>リアルタイムトライアル</a:t>
                      </a:r>
                      <a:r>
                        <a:rPr kumimoji="1" lang="en-US" altLang="ja-JP" sz="1600" dirty="0">
                          <a:latin typeface="Yu Gothic UI Semibold" panose="020B0700000000000000" pitchFamily="50" charset="-128"/>
                          <a:ea typeface="Yu Gothic UI Semibold" panose="020B0700000000000000" pitchFamily="50" charset="-128"/>
                        </a:rPr>
                        <a:t>?</a:t>
                      </a:r>
                    </a:p>
                  </a:txBody>
                  <a:tcPr anchor="ctr">
                    <a:lnL w="3175" cap="flat" cmpd="sng" algn="ctr">
                      <a:solidFill>
                        <a:schemeClr val="tx2">
                          <a:lumMod val="25000"/>
                        </a:schemeClr>
                      </a:solidFill>
                      <a:prstDash val="solid"/>
                      <a:round/>
                      <a:headEnd type="none" w="med" len="med"/>
                      <a:tailEnd type="none" w="med" len="med"/>
                    </a:lnL>
                    <a:lnR w="3175" cap="flat" cmpd="sng" algn="ctr">
                      <a:solidFill>
                        <a:schemeClr val="tx2">
                          <a:lumMod val="25000"/>
                        </a:schemeClr>
                      </a:solidFill>
                      <a:prstDash val="solid"/>
                      <a:round/>
                      <a:headEnd type="none" w="med" len="med"/>
                      <a:tailEnd type="none" w="med" len="med"/>
                    </a:lnR>
                    <a:lnT w="3175" cap="flat" cmpd="sng" algn="ctr">
                      <a:solidFill>
                        <a:schemeClr val="tx2">
                          <a:lumMod val="25000"/>
                        </a:schemeClr>
                      </a:solidFill>
                      <a:prstDash val="solid"/>
                      <a:round/>
                      <a:headEnd type="none" w="med" len="med"/>
                      <a:tailEnd type="none" w="med" len="med"/>
                    </a:lnT>
                    <a:lnB w="3175" cap="flat" cmpd="sng" algn="ctr">
                      <a:solidFill>
                        <a:schemeClr val="tx2">
                          <a:lumMod val="25000"/>
                        </a:schemeClr>
                      </a:solidFill>
                      <a:prstDash val="solid"/>
                      <a:round/>
                      <a:headEnd type="none" w="med" len="med"/>
                      <a:tailEnd type="none" w="med" len="med"/>
                    </a:lnB>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1" lang="en-US" altLang="ja-JP" sz="1600" dirty="0">
                          <a:latin typeface="Yu Gothic UI Semibold" panose="020B0700000000000000" pitchFamily="50" charset="-128"/>
                          <a:ea typeface="Yu Gothic UI Semibold" panose="020B0700000000000000" pitchFamily="50" charset="-128"/>
                        </a:rPr>
                        <a:t>-</a:t>
                      </a:r>
                      <a:endParaRPr kumimoji="1" lang="ja-JP" altLang="en-US" sz="1600" dirty="0">
                        <a:latin typeface="Yu Gothic UI Semibold" panose="020B0700000000000000" pitchFamily="50" charset="-128"/>
                        <a:ea typeface="Yu Gothic UI Semibold" panose="020B0700000000000000" pitchFamily="50" charset="-128"/>
                      </a:endParaRPr>
                    </a:p>
                  </a:txBody>
                  <a:tcPr anchor="ctr">
                    <a:lnL w="3175" cap="flat" cmpd="sng" algn="ctr">
                      <a:solidFill>
                        <a:schemeClr val="tx2">
                          <a:lumMod val="25000"/>
                        </a:schemeClr>
                      </a:solidFill>
                      <a:prstDash val="solid"/>
                      <a:round/>
                      <a:headEnd type="none" w="med" len="med"/>
                      <a:tailEnd type="none" w="med" len="med"/>
                    </a:lnL>
                    <a:lnR w="3175" cap="flat" cmpd="sng" algn="ctr">
                      <a:solidFill>
                        <a:schemeClr val="tx2">
                          <a:lumMod val="25000"/>
                        </a:schemeClr>
                      </a:solidFill>
                      <a:prstDash val="solid"/>
                      <a:round/>
                      <a:headEnd type="none" w="med" len="med"/>
                      <a:tailEnd type="none" w="med" len="med"/>
                    </a:lnR>
                    <a:lnT w="3175" cap="flat" cmpd="sng" algn="ctr">
                      <a:solidFill>
                        <a:schemeClr val="tx2">
                          <a:lumMod val="25000"/>
                        </a:schemeClr>
                      </a:solidFill>
                      <a:prstDash val="solid"/>
                      <a:round/>
                      <a:headEnd type="none" w="med" len="med"/>
                      <a:tailEnd type="none" w="med" len="med"/>
                    </a:lnT>
                    <a:lnB w="3175" cap="flat" cmpd="sng" algn="ctr">
                      <a:solidFill>
                        <a:schemeClr val="tx2">
                          <a:lumMod val="25000"/>
                        </a:schemeClr>
                      </a:solidFill>
                      <a:prstDash val="solid"/>
                      <a:round/>
                      <a:headEnd type="none" w="med" len="med"/>
                      <a:tailEnd type="none" w="med" len="med"/>
                    </a:lnB>
                  </a:tcPr>
                </a:tc>
                <a:extLst>
                  <a:ext uri="{0D108BD9-81ED-4DB2-BD59-A6C34878D82A}">
                    <a16:rowId xmlns:a16="http://schemas.microsoft.com/office/drawing/2014/main" val="2395184067"/>
                  </a:ext>
                </a:extLst>
              </a:tr>
            </a:tbl>
          </a:graphicData>
        </a:graphic>
      </p:graphicFrame>
      <p:sp>
        <p:nvSpPr>
          <p:cNvPr id="2" name="テキスト ボックス 1">
            <a:extLst>
              <a:ext uri="{FF2B5EF4-FFF2-40B4-BE49-F238E27FC236}">
                <a16:creationId xmlns:a16="http://schemas.microsoft.com/office/drawing/2014/main" id="{B9EDFAF0-CF99-4EA8-AA69-5E3576ACA381}"/>
              </a:ext>
            </a:extLst>
          </p:cNvPr>
          <p:cNvSpPr txBox="1"/>
          <p:nvPr/>
        </p:nvSpPr>
        <p:spPr>
          <a:xfrm>
            <a:off x="2130725" y="5538158"/>
            <a:ext cx="3483005" cy="615553"/>
          </a:xfrm>
          <a:prstGeom prst="rect">
            <a:avLst/>
          </a:prstGeom>
          <a:noFill/>
        </p:spPr>
        <p:txBody>
          <a:bodyPr wrap="none" lIns="0" tIns="0" rIns="0" bIns="0" rtlCol="0">
            <a:spAutoFit/>
          </a:bodyPr>
          <a:lstStyle/>
          <a:p>
            <a:pPr algn="l"/>
            <a:r>
              <a:rPr kumimoji="1" lang="en-US" altLang="ja-JP" sz="2000" dirty="0">
                <a:gradFill>
                  <a:gsLst>
                    <a:gs pos="2917">
                      <a:schemeClr val="tx1"/>
                    </a:gs>
                    <a:gs pos="30000">
                      <a:schemeClr val="tx1"/>
                    </a:gs>
                  </a:gsLst>
                  <a:lin ang="5400000" scaled="0"/>
                </a:gradFill>
              </a:rPr>
              <a:t>DTDL = </a:t>
            </a:r>
            <a:r>
              <a:rPr kumimoji="1" lang="ja-JP" altLang="en-US" sz="2000" dirty="0">
                <a:gradFill>
                  <a:gsLst>
                    <a:gs pos="2917">
                      <a:schemeClr val="tx1"/>
                    </a:gs>
                    <a:gs pos="30000">
                      <a:schemeClr val="tx1"/>
                    </a:gs>
                  </a:gsLst>
                  <a:lin ang="5400000" scaled="0"/>
                </a:gradFill>
              </a:rPr>
              <a:t>デバイスの仕様になる</a:t>
            </a:r>
            <a:br>
              <a:rPr kumimoji="1" lang="en-US" altLang="ja-JP" sz="2000" dirty="0">
                <a:gradFill>
                  <a:gsLst>
                    <a:gs pos="2917">
                      <a:schemeClr val="tx1"/>
                    </a:gs>
                    <a:gs pos="30000">
                      <a:schemeClr val="tx1"/>
                    </a:gs>
                  </a:gsLst>
                  <a:lin ang="5400000" scaled="0"/>
                </a:gradFill>
              </a:rPr>
            </a:br>
            <a:r>
              <a:rPr kumimoji="1" lang="en-US" altLang="ja-JP" sz="2000" dirty="0">
                <a:gradFill>
                  <a:gsLst>
                    <a:gs pos="2917">
                      <a:schemeClr val="tx1"/>
                    </a:gs>
                    <a:gs pos="30000">
                      <a:schemeClr val="tx1"/>
                    </a:gs>
                  </a:gsLst>
                  <a:lin ang="5400000" scaled="0"/>
                </a:gradFill>
              </a:rPr>
              <a:t>DPS/X.509</a:t>
            </a:r>
            <a:endParaRPr kumimoji="1" lang="ja-JP" alt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1127929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White Template">
  <a:themeElements>
    <a:clrScheme name="2019 Brand BLUE Light Bak">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lue_Business_2019_01.potx" id="{B0165121-FD4C-4FB2-AB8E-131DE748EDF5}" vid="{38B4141F-19E8-4729-A392-CD2A2D91325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74</TotalTime>
  <Words>356</Words>
  <Application>Microsoft Office PowerPoint</Application>
  <PresentationFormat>ワイド画面</PresentationFormat>
  <Paragraphs>63</Paragraphs>
  <Slides>4</Slides>
  <Notes>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vt:i4>
      </vt:variant>
    </vt:vector>
  </HeadingPairs>
  <TitlesOfParts>
    <vt:vector size="12" baseType="lpstr">
      <vt:lpstr>Yu Gothic UI Semibold</vt:lpstr>
      <vt:lpstr>游ゴシック</vt:lpstr>
      <vt:lpstr>Arial</vt:lpstr>
      <vt:lpstr>Consolas</vt:lpstr>
      <vt:lpstr>Segoe UI</vt:lpstr>
      <vt:lpstr>Segoe UI Semibold</vt:lpstr>
      <vt:lpstr>Wingdings</vt:lpstr>
      <vt:lpstr>White Template</vt:lpstr>
      <vt:lpstr>IoT Plug and Play Workshop (Tokyo)</vt:lpstr>
      <vt:lpstr>IoT Plug and Play - 1st day (12/4)</vt:lpstr>
      <vt:lpstr>IoT Plug and Play - 2nd day (12/8)</vt:lpstr>
      <vt:lpstr>IoT Plug and Play - 3rd day (12/10)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Plug and Play Workshop (Tokyo)</dc:title>
  <dc:creator>Takehiro Hirai</dc:creator>
  <cp:lastModifiedBy>Takehiro Hirai</cp:lastModifiedBy>
  <cp:revision>1</cp:revision>
  <dcterms:created xsi:type="dcterms:W3CDTF">2020-11-24T15:52:28Z</dcterms:created>
  <dcterms:modified xsi:type="dcterms:W3CDTF">2020-11-24T17:06:53Z</dcterms:modified>
</cp:coreProperties>
</file>