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4370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659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588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6427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180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112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5135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178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7613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270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6212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1837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9637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165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8235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2830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016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8776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8395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0646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5953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743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9191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1528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126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0550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4704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9/9/2024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3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Lakshavathy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	:312218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059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ne's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590DCA01B30B7F084DA40AF008446BFF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677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6127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06776602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8300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669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956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6637803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2252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8473336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098991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03787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71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51</cp:revision>
  <dcterms:created xsi:type="dcterms:W3CDTF">2024-03-29T15:07:22Z</dcterms:created>
  <dcterms:modified xsi:type="dcterms:W3CDTF">2024-09-09T13:03:19Z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