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99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B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186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D80F9-D096-41A5-95D8-0E784546C0BA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3B71A-2468-47CC-84B3-BEC29266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BF6C-2913-460D-A8D8-6C383BCC9F4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572F-54D3-440D-A8BF-9D13F4702CD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36F50-0972-41FB-A9B9-0386A2B063B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55" y="0"/>
            <a:ext cx="1588442" cy="8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7439" y="797716"/>
            <a:ext cx="5012267" cy="6006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GORDON :  A CULINARY COMPANION CHATBOT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327944" y="4933658"/>
            <a:ext cx="6577078" cy="143934"/>
            <a:chOff x="5926666" y="5681136"/>
            <a:chExt cx="5435602" cy="143934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6002866" y="5753103"/>
              <a:ext cx="5317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926666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690533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454400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218268" y="5681136"/>
              <a:ext cx="144000" cy="143934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amsungOne 600C" panose="020B0706030303020204" pitchFamily="34" charset="0"/>
                <a:ea typeface="SamsungOne 600C" panose="020B0706030303020204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697" y="927697"/>
            <a:ext cx="4948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Problem Statement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endParaRPr lang="en-IN" sz="11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1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6065" y="5092869"/>
            <a:ext cx="1542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Project Initiation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amsungOne 600C" panose="020B0706030303020204" pitchFamily="34" charset="0"/>
                <a:ea typeface="SamsungOne 600C" panose="020B0706030303020204" pitchFamily="34" charset="0"/>
              </a:rPr>
              <a:t>Searching for problem statements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>
                <a:latin typeface="SamsungOne 600C" panose="020B0706030303020204" pitchFamily="34" charset="0"/>
                <a:ea typeface="SamsungOne 600C" panose="020B0706030303020204" pitchFamily="34" charset="0"/>
              </a:rPr>
              <a:t>Ideation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1033" y="5077592"/>
            <a:ext cx="1760482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Planning and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Exploration of the open source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PC based experimentation</a:t>
            </a:r>
            <a:endParaRPr lang="en-IN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515" y="5095923"/>
            <a:ext cx="160302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Design &amp; Prototype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Further 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Model verification with test samples.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Testing…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Debugging</a:t>
            </a:r>
          </a:p>
          <a:p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9227" y="5105904"/>
            <a:ext cx="157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Final Reporting &amp;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Fine tuning…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Output Verification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Final Touches</a:t>
            </a:r>
            <a:endParaRPr lang="en-US" sz="9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50692" y="4994392"/>
            <a:ext cx="16542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1000" b="1" dirty="0">
                <a:solidFill>
                  <a:srgbClr val="00B0F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Team members</a:t>
            </a:r>
            <a:endParaRPr lang="en-IN" sz="1000" b="1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93250" y="772902"/>
            <a:ext cx="68464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Data/Library/Pre-processing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Torch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Transformers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OS</a:t>
            </a:r>
          </a:p>
          <a:p>
            <a:pPr marL="228600" indent="-228600">
              <a:buAutoNum type="arabicPeriod"/>
            </a:pP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Highlights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Importing Libraries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Loading Dataset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 Model</a:t>
            </a:r>
          </a:p>
          <a:p>
            <a:pPr marL="228600" indent="-228600">
              <a:buAutoNum type="arabicPeriod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Generating Response</a:t>
            </a:r>
          </a:p>
          <a:p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lvl="0"/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Training/Testing Results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&lt;text&gt;</a:t>
            </a:r>
          </a:p>
          <a:p>
            <a:pPr marL="177800" lvl="0" indent="-177800"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sz="1400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Student Learning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Deep Learning Techniques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Python/Tensor flow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Hugging face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811" y="1189685"/>
            <a:ext cx="4905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Design an AI-driven restaurant chatbot capable of recommending restaurants, making reservations and understanding dish names providing descriptions from a given menu dataset, enhancing the user's restaurant experience.</a:t>
            </a:r>
            <a:endParaRPr lang="en-IN" sz="1100" dirty="0">
              <a:solidFill>
                <a:srgbClr val="0070C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E45C72-FF82-6D64-E296-1F3E6C83AFCE}"/>
              </a:ext>
            </a:extLst>
          </p:cNvPr>
          <p:cNvGrpSpPr/>
          <p:nvPr/>
        </p:nvGrpSpPr>
        <p:grpSpPr>
          <a:xfrm>
            <a:off x="356781" y="5299870"/>
            <a:ext cx="4433582" cy="1336282"/>
            <a:chOff x="414897" y="5299870"/>
            <a:chExt cx="4433582" cy="13362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98A07E-7B58-FADF-AA18-9ACB711F166A}"/>
                </a:ext>
              </a:extLst>
            </p:cNvPr>
            <p:cNvGrpSpPr/>
            <p:nvPr/>
          </p:nvGrpSpPr>
          <p:grpSpPr>
            <a:xfrm>
              <a:off x="414897" y="5319094"/>
              <a:ext cx="1261534" cy="1297834"/>
              <a:chOff x="409717" y="5323646"/>
              <a:chExt cx="1261534" cy="129783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A90EB11-1AF5-4235-8663-FFB7998F0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692" y="5323646"/>
                <a:ext cx="821584" cy="81506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E0B0F2-27B9-40AF-8DE9-9E0DB87B0358}"/>
                  </a:ext>
                </a:extLst>
              </p:cNvPr>
              <p:cNvSpPr txBox="1"/>
              <p:nvPr/>
            </p:nvSpPr>
            <p:spPr>
              <a:xfrm>
                <a:off x="409717" y="6159815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RA2212701010011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Jai Singh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</a:t>
                </a: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Mtech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. Int./AI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66D973-67CE-7610-F428-44895E1EA720}"/>
                </a:ext>
              </a:extLst>
            </p:cNvPr>
            <p:cNvGrpSpPr/>
            <p:nvPr/>
          </p:nvGrpSpPr>
          <p:grpSpPr>
            <a:xfrm>
              <a:off x="3586945" y="5304059"/>
              <a:ext cx="1261534" cy="1327905"/>
              <a:chOff x="3780162" y="5301639"/>
              <a:chExt cx="1261534" cy="132790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1CE17B0-10C7-4B07-8DD7-0E5AA5B42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6709" y="5301639"/>
                <a:ext cx="821584" cy="815063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48AA4B7-F68E-4FC1-A8BE-CCF382F43F46}"/>
                  </a:ext>
                </a:extLst>
              </p:cNvPr>
              <p:cNvSpPr txBox="1"/>
              <p:nvPr/>
            </p:nvSpPr>
            <p:spPr>
              <a:xfrm>
                <a:off x="3780162" y="6167879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RA2211026010433</a:t>
                </a:r>
                <a:b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</a:b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Mrugan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 Kulkarni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2/CSE/AIML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FEE2AC-9422-E7F8-E159-C78741CAADB5}"/>
                </a:ext>
              </a:extLst>
            </p:cNvPr>
            <p:cNvGrpSpPr/>
            <p:nvPr/>
          </p:nvGrpSpPr>
          <p:grpSpPr>
            <a:xfrm>
              <a:off x="2000921" y="5299870"/>
              <a:ext cx="1261534" cy="1336282"/>
              <a:chOff x="2501461" y="5312316"/>
              <a:chExt cx="1261534" cy="133628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FCCAAD-689B-4459-9FE3-E99C7678FA7C}"/>
                  </a:ext>
                </a:extLst>
              </p:cNvPr>
              <p:cNvSpPr txBox="1"/>
              <p:nvPr/>
            </p:nvSpPr>
            <p:spPr>
              <a:xfrm>
                <a:off x="2501461" y="6186933"/>
                <a:ext cx="126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RA2212701010051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Lakshay Kothari</a:t>
                </a:r>
              </a:p>
              <a:p>
                <a:pPr algn="ctr"/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2/</a:t>
                </a:r>
                <a:r>
                  <a:rPr lang="en-IN" sz="800" dirty="0" err="1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Mtech</a:t>
                </a:r>
                <a:r>
                  <a:rPr lang="en-IN" sz="800" dirty="0">
                    <a:solidFill>
                      <a:schemeClr val="bg1"/>
                    </a:solidFill>
                    <a:latin typeface="SamsungOne 600C" panose="020B0706030303020204" pitchFamily="34" charset="0"/>
                    <a:ea typeface="SamsungOne 600C" panose="020B0706030303020204" pitchFamily="34" charset="0"/>
                  </a:rPr>
                  <a:t>. Int./AI</a:t>
                </a: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002CA47-AC9A-45DB-89B7-1A68DAF28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4615" y="5312316"/>
                <a:ext cx="837724" cy="837724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04FA3C4-9A09-4E6F-8FEE-7D9EE3DFE29B}"/>
              </a:ext>
            </a:extLst>
          </p:cNvPr>
          <p:cNvSpPr/>
          <p:nvPr/>
        </p:nvSpPr>
        <p:spPr>
          <a:xfrm>
            <a:off x="360375" y="1865359"/>
            <a:ext cx="4426395" cy="181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F315B-53EF-470C-8083-9642A725A6A0}"/>
              </a:ext>
            </a:extLst>
          </p:cNvPr>
          <p:cNvSpPr txBox="1"/>
          <p:nvPr/>
        </p:nvSpPr>
        <p:spPr>
          <a:xfrm>
            <a:off x="96181" y="3781315"/>
            <a:ext cx="489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GORDON – A restaurant chatbot that understands dish names and generates detailed descriptions from a provided menu, improving the dining experience with user-friendly interactions.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D1D5DB"/>
                </a:solidFill>
                <a:effectLst/>
                <a:latin typeface="Söhne"/>
              </a:rPr>
              <a:t>The chatbot offers users the ability to input dish names and receive comprehensive dish descriptions, enhancing menu exploration and customer engagement.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BB103A-4E83-403B-AD8F-F65B0C5CE6F7}"/>
              </a:ext>
            </a:extLst>
          </p:cNvPr>
          <p:cNvSpPr txBox="1"/>
          <p:nvPr/>
        </p:nvSpPr>
        <p:spPr>
          <a:xfrm>
            <a:off x="5327944" y="6321398"/>
            <a:ext cx="6577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Source code link: https://github.com/Neural-Netwits/Chatbot_Gordon/blob/main/Chatbot_Gordon.ipynb</a:t>
            </a:r>
          </a:p>
        </p:txBody>
      </p:sp>
      <p:pic>
        <p:nvPicPr>
          <p:cNvPr id="16" name="Picture 15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FF7B35BF-90FE-1C61-073C-1F9BDB0C7F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6" t="22304" r="1556" b="33418"/>
          <a:stretch/>
        </p:blipFill>
        <p:spPr>
          <a:xfrm>
            <a:off x="563140" y="5315577"/>
            <a:ext cx="835200" cy="812608"/>
          </a:xfrm>
          <a:prstGeom prst="rect">
            <a:avLst/>
          </a:prstGeom>
        </p:spPr>
      </p:pic>
      <p:pic>
        <p:nvPicPr>
          <p:cNvPr id="20" name="Picture 19" descr="A person with a mustache&#10;&#10;Description automatically generated">
            <a:extLst>
              <a:ext uri="{FF2B5EF4-FFF2-40B4-BE49-F238E27FC236}">
                <a16:creationId xmlns:a16="http://schemas.microsoft.com/office/drawing/2014/main" id="{F6C97600-1D19-A262-FCE1-9244FDA3445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6626" r="5653" b="24562"/>
          <a:stretch/>
        </p:blipFill>
        <p:spPr>
          <a:xfrm>
            <a:off x="2185959" y="5299870"/>
            <a:ext cx="850311" cy="842510"/>
          </a:xfrm>
          <a:prstGeom prst="rect">
            <a:avLst/>
          </a:prstGeom>
        </p:spPr>
      </p:pic>
      <p:pic>
        <p:nvPicPr>
          <p:cNvPr id="22" name="Picture 21" descr="A person wearing glasses and a black jacket">
            <a:extLst>
              <a:ext uri="{FF2B5EF4-FFF2-40B4-BE49-F238E27FC236}">
                <a16:creationId xmlns:a16="http://schemas.microsoft.com/office/drawing/2014/main" id="{5F754A02-C797-295B-3B99-5148735C9E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651" r="3469" b="43619"/>
          <a:stretch/>
        </p:blipFill>
        <p:spPr>
          <a:xfrm>
            <a:off x="3728739" y="5284008"/>
            <a:ext cx="837724" cy="83366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7F3800-462A-1758-B66B-F7657B7B96D9}"/>
              </a:ext>
            </a:extLst>
          </p:cNvPr>
          <p:cNvSpPr/>
          <p:nvPr/>
        </p:nvSpPr>
        <p:spPr>
          <a:xfrm>
            <a:off x="3429652" y="2320052"/>
            <a:ext cx="1254004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amsungOne 600C" panose="020B0706030303020204"/>
              </a:rPr>
              <a:t>USER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8B8E1-F1BA-4446-EE31-C2FC962F97B3}"/>
              </a:ext>
            </a:extLst>
          </p:cNvPr>
          <p:cNvSpPr/>
          <p:nvPr/>
        </p:nvSpPr>
        <p:spPr>
          <a:xfrm>
            <a:off x="2269532" y="2320052"/>
            <a:ext cx="975576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amsungOne 600C" panose="020B0706030303020204"/>
              </a:rPr>
              <a:t>Source Code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863EF-D137-B283-D758-ADB69489F6F5}"/>
              </a:ext>
            </a:extLst>
          </p:cNvPr>
          <p:cNvSpPr/>
          <p:nvPr/>
        </p:nvSpPr>
        <p:spPr>
          <a:xfrm>
            <a:off x="576757" y="2319814"/>
            <a:ext cx="1508232" cy="560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amsungOne 600C" panose="020B0706030303020204"/>
              </a:rPr>
              <a:t>Recommendation</a:t>
            </a:r>
            <a:endParaRPr lang="en-IN" sz="1600" dirty="0">
              <a:latin typeface="SamsungOne 600C" panose="020B070603030302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4CE3-B46F-BDE1-A265-7132AB32684E}"/>
              </a:ext>
            </a:extLst>
          </p:cNvPr>
          <p:cNvSpPr/>
          <p:nvPr/>
        </p:nvSpPr>
        <p:spPr>
          <a:xfrm>
            <a:off x="512476" y="3010520"/>
            <a:ext cx="921905" cy="405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NLP Component</a:t>
            </a:r>
            <a:endParaRPr lang="en-IN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B81A97-D049-E8AC-0966-7716B9E7CF6C}"/>
              </a:ext>
            </a:extLst>
          </p:cNvPr>
          <p:cNvSpPr/>
          <p:nvPr/>
        </p:nvSpPr>
        <p:spPr>
          <a:xfrm>
            <a:off x="1485814" y="3008676"/>
            <a:ext cx="664878" cy="405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Menu Dataset</a:t>
            </a:r>
            <a:endParaRPr lang="en-IN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5AFD74-0B11-7CDC-6711-7767EB7C862E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2084989" y="2600219"/>
            <a:ext cx="184543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8C1A55-3D07-D2EC-BC21-E34DD9EEAC65}"/>
              </a:ext>
            </a:extLst>
          </p:cNvPr>
          <p:cNvCxnSpPr>
            <a:cxnSpLocks/>
          </p:cNvCxnSpPr>
          <p:nvPr/>
        </p:nvCxnSpPr>
        <p:spPr>
          <a:xfrm>
            <a:off x="3251335" y="2530931"/>
            <a:ext cx="184544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AC8CAD-F7C2-C751-3684-8DB9B062CF5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73429" y="2880623"/>
            <a:ext cx="0" cy="12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C9721F-684A-50B6-08D2-6EA2D5AA17A7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818253" y="2875543"/>
            <a:ext cx="0" cy="13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69E723-00B0-6A91-5148-69A943156E15}"/>
              </a:ext>
            </a:extLst>
          </p:cNvPr>
          <p:cNvCxnSpPr>
            <a:cxnSpLocks/>
          </p:cNvCxnSpPr>
          <p:nvPr/>
        </p:nvCxnSpPr>
        <p:spPr>
          <a:xfrm flipH="1">
            <a:off x="3245108" y="2728398"/>
            <a:ext cx="18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9C4A0D9-1D73-B585-11DD-8BAD024E39D9}"/>
              </a:ext>
            </a:extLst>
          </p:cNvPr>
          <p:cNvSpPr/>
          <p:nvPr/>
        </p:nvSpPr>
        <p:spPr>
          <a:xfrm>
            <a:off x="457199" y="2197058"/>
            <a:ext cx="2886075" cy="13294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DC36B5-C468-7345-8E9E-5BE4D3C088AC}"/>
              </a:ext>
            </a:extLst>
          </p:cNvPr>
          <p:cNvSpPr txBox="1"/>
          <p:nvPr/>
        </p:nvSpPr>
        <p:spPr>
          <a:xfrm>
            <a:off x="1372998" y="1877142"/>
            <a:ext cx="966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amsungOne 600C" panose="020B0706030303020204"/>
              </a:rPr>
              <a:t>CHATBOT</a:t>
            </a:r>
            <a:endParaRPr lang="en-IN" sz="1600" dirty="0">
              <a:latin typeface="SamsungOne 600C" panose="020B070603030302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9F0C3E-38C5-26DB-4805-B2362F300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0440" y="3220314"/>
            <a:ext cx="4180801" cy="795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205027-EC06-FDB1-C3CC-56F43D7BB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9227" y="2740170"/>
            <a:ext cx="1245952" cy="17554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09EDB6-766D-FCF6-67F8-6C9E78BD12F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461241" y="3617886"/>
            <a:ext cx="757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5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EACE5081B6449E7989C55D7AF6C4" ma:contentTypeVersion="0" ma:contentTypeDescription="Create a new document." ma:contentTypeScope="" ma:versionID="7bceb1425555ef0f8f8e4878c13c0a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ABD94A-B011-4D4A-AC4C-8F6FD1E6A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365E5C-B71E-4372-B6A2-89D6AC9DC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0C692-622A-4F8A-9A7B-377E83E42E8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28705</TotalTime>
  <Words>249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SamsungOne 600C</vt:lpstr>
      <vt:lpstr>Söhne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Laxminag Mamillapalli/SRI-Bangalore-Strategic Planning/./삼성전자</dc:creator>
  <cp:lastModifiedBy>Lakshay Kothari</cp:lastModifiedBy>
  <cp:revision>291</cp:revision>
  <cp:lastPrinted>2018-09-19T11:07:13Z</cp:lastPrinted>
  <dcterms:created xsi:type="dcterms:W3CDTF">2018-08-23T04:21:01Z</dcterms:created>
  <dcterms:modified xsi:type="dcterms:W3CDTF">2025-06-25T09:45:53Z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0x01010028C2EACE5081B6449E7989C55D7AF6C4</vt:lpwstr>
  </property>
</Properties>
</file>