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9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0C4B26-0FF3-4BAB-AAD1-F74B98F855A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FD941D-6BA0-4605-8C85-E927FF318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C89D-F870-13A1-801C-8DD2780EA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56EE4-8861-592A-BC8C-0292E0229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Lakshay Agarwal</a:t>
            </a:r>
          </a:p>
          <a:p>
            <a:r>
              <a:rPr lang="en-IN" dirty="0"/>
              <a:t>Emp ID: A785387</a:t>
            </a:r>
          </a:p>
        </p:txBody>
      </p:sp>
      <p:pic>
        <p:nvPicPr>
          <p:cNvPr id="1028" name="Picture 4" descr="Fidelity International - Wikipedia">
            <a:extLst>
              <a:ext uri="{FF2B5EF4-FFF2-40B4-BE49-F238E27FC236}">
                <a16:creationId xmlns:a16="http://schemas.microsoft.com/office/drawing/2014/main" id="{1DBE0FBF-706A-60A4-133F-031ADFE5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20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B2E8-10F6-5090-B984-55B5932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925C-45CC-2433-F7F2-8F2FFFFB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/>
              <a:t>Python (version 3.13.2)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DBT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Snowflake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Jira (version 10.3.2)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GitHub</a:t>
            </a:r>
          </a:p>
        </p:txBody>
      </p:sp>
      <p:pic>
        <p:nvPicPr>
          <p:cNvPr id="4" name="Picture 4" descr="Fidelity International - Wikipedia">
            <a:extLst>
              <a:ext uri="{FF2B5EF4-FFF2-40B4-BE49-F238E27FC236}">
                <a16:creationId xmlns:a16="http://schemas.microsoft.com/office/drawing/2014/main" id="{56F447B9-05B2-7703-CBF7-0D3CC478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ptimising the pay-as-you-go Snowflake ...">
            <a:extLst>
              <a:ext uri="{FF2B5EF4-FFF2-40B4-BE49-F238E27FC236}">
                <a16:creationId xmlns:a16="http://schemas.microsoft.com/office/drawing/2014/main" id="{1F166502-BE75-1D98-641A-4641BC1A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42" y="1998173"/>
            <a:ext cx="3437468" cy="192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- Wikiversity">
            <a:extLst>
              <a:ext uri="{FF2B5EF4-FFF2-40B4-BE49-F238E27FC236}">
                <a16:creationId xmlns:a16="http://schemas.microsoft.com/office/drawing/2014/main" id="{B745EA00-3404-AA3B-5299-B45D1393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998174"/>
            <a:ext cx="1924983" cy="19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ira Software - Data443">
            <a:extLst>
              <a:ext uri="{FF2B5EF4-FFF2-40B4-BE49-F238E27FC236}">
                <a16:creationId xmlns:a16="http://schemas.microsoft.com/office/drawing/2014/main" id="{B904B601-8D5C-D886-F63E-791918CC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4" y="4274649"/>
            <a:ext cx="1924983" cy="19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 Repositories — Pythia Foundations">
            <a:extLst>
              <a:ext uri="{FF2B5EF4-FFF2-40B4-BE49-F238E27FC236}">
                <a16:creationId xmlns:a16="http://schemas.microsoft.com/office/drawing/2014/main" id="{74F0BC62-1237-1AAC-DA79-EA9D614F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07" y="4274651"/>
            <a:ext cx="3437466" cy="19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2FBE25-298F-3AC3-45FD-2F2499071F13}"/>
              </a:ext>
            </a:extLst>
          </p:cNvPr>
          <p:cNvSpPr txBox="1"/>
          <p:nvPr/>
        </p:nvSpPr>
        <p:spPr>
          <a:xfrm>
            <a:off x="7671870" y="6523692"/>
            <a:ext cx="2087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79560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6EDA-E349-10F4-74E3-3F0B4090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1AD9A-8463-F3DE-F0F1-0E918925E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90" y="2120900"/>
            <a:ext cx="8761770" cy="4051300"/>
          </a:xfrm>
        </p:spPr>
      </p:pic>
      <p:pic>
        <p:nvPicPr>
          <p:cNvPr id="6" name="Picture 4" descr="Fidelity International - Wikipedia">
            <a:extLst>
              <a:ext uri="{FF2B5EF4-FFF2-40B4-BE49-F238E27FC236}">
                <a16:creationId xmlns:a16="http://schemas.microsoft.com/office/drawing/2014/main" id="{CC83F3EC-D89A-C2C1-2CA6-E47D11077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5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6383-2D5A-C6ED-C719-CACE610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9F83D-DF75-9710-E80F-00DA9782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17" y="484632"/>
            <a:ext cx="4010585" cy="5858693"/>
          </a:xfrm>
          <a:prstGeom prst="rect">
            <a:avLst/>
          </a:prstGeom>
        </p:spPr>
      </p:pic>
      <p:pic>
        <p:nvPicPr>
          <p:cNvPr id="6" name="Picture 4" descr="Fidelity International - Wikipedia">
            <a:extLst>
              <a:ext uri="{FF2B5EF4-FFF2-40B4-BE49-F238E27FC236}">
                <a16:creationId xmlns:a16="http://schemas.microsoft.com/office/drawing/2014/main" id="{AF1E0BF0-A8B0-9812-792F-B71D25263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57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 - Free Download on Freepik">
            <a:extLst>
              <a:ext uri="{FF2B5EF4-FFF2-40B4-BE49-F238E27FC236}">
                <a16:creationId xmlns:a16="http://schemas.microsoft.com/office/drawing/2014/main" id="{BAA1A856-AE3E-8775-17E0-B3F22F06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05" y="1834396"/>
            <a:ext cx="4505390" cy="318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idelity International - Wikipedia">
            <a:extLst>
              <a:ext uri="{FF2B5EF4-FFF2-40B4-BE49-F238E27FC236}">
                <a16:creationId xmlns:a16="http://schemas.microsoft.com/office/drawing/2014/main" id="{73367C1D-D9E2-B6F3-93A5-CBA7AED2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3524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65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515</TotalTime>
  <Words>33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Data Engineering</vt:lpstr>
      <vt:lpstr>Technologies used:</vt:lpstr>
      <vt:lpstr>ER diagram:</vt:lpstr>
      <vt:lpstr>Flowchart: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Lakshay Agarwal</dc:creator>
  <cp:lastModifiedBy>Lakshay Agarwal</cp:lastModifiedBy>
  <cp:revision>1</cp:revision>
  <dcterms:created xsi:type="dcterms:W3CDTF">2025-03-11T03:43:23Z</dcterms:created>
  <dcterms:modified xsi:type="dcterms:W3CDTF">2025-03-11T12:18:46Z</dcterms:modified>
</cp:coreProperties>
</file>