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sldIdLst>
    <p:sldId id="256" r:id="rId2"/>
    <p:sldId id="257" r:id="rId3"/>
    <p:sldId id="271" r:id="rId4"/>
    <p:sldId id="274" r:id="rId5"/>
    <p:sldId id="272" r:id="rId6"/>
    <p:sldId id="276" r:id="rId7"/>
    <p:sldId id="277" r:id="rId8"/>
    <p:sldId id="263" r:id="rId9"/>
    <p:sldId id="266" r:id="rId10"/>
    <p:sldId id="278" r:id="rId11"/>
    <p:sldId id="264" r:id="rId12"/>
    <p:sldId id="260" r:id="rId13"/>
    <p:sldId id="279" r:id="rId14"/>
    <p:sldId id="280" r:id="rId15"/>
    <p:sldId id="267" r:id="rId16"/>
    <p:sldId id="262" r:id="rId17"/>
    <p:sldId id="261"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72AC2E-CACF-490B-881C-56FC0B5D45DC}" v="364" dt="2019-07-10T10:20:03.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singh" userId="bd4c4db2dad38116" providerId="LiveId" clId="{3B72AC2E-CACF-490B-881C-56FC0B5D45DC}"/>
    <pc:docChg chg="undo custSel mod addSld delSld modSld sldOrd">
      <pc:chgData name="neha singh" userId="bd4c4db2dad38116" providerId="LiveId" clId="{3B72AC2E-CACF-490B-881C-56FC0B5D45DC}" dt="2019-07-10T10:20:03.357" v="1731"/>
      <pc:docMkLst>
        <pc:docMk/>
      </pc:docMkLst>
      <pc:sldChg chg="addSp delSp modSp">
        <pc:chgData name="neha singh" userId="bd4c4db2dad38116" providerId="LiveId" clId="{3B72AC2E-CACF-490B-881C-56FC0B5D45DC}" dt="2019-07-09T10:48:14.774" v="1691" actId="1076"/>
        <pc:sldMkLst>
          <pc:docMk/>
          <pc:sldMk cId="545139392" sldId="256"/>
        </pc:sldMkLst>
        <pc:spChg chg="mod">
          <ac:chgData name="neha singh" userId="bd4c4db2dad38116" providerId="LiveId" clId="{3B72AC2E-CACF-490B-881C-56FC0B5D45DC}" dt="2019-07-09T10:11:24.609" v="1547" actId="1076"/>
          <ac:spMkLst>
            <pc:docMk/>
            <pc:sldMk cId="545139392" sldId="256"/>
            <ac:spMk id="4" creationId="{09B55B11-F477-452E-9453-AFE4765E6961}"/>
          </ac:spMkLst>
        </pc:spChg>
        <pc:spChg chg="del mod">
          <ac:chgData name="neha singh" userId="bd4c4db2dad38116" providerId="LiveId" clId="{3B72AC2E-CACF-490B-881C-56FC0B5D45DC}" dt="2019-07-09T10:12:08.447" v="1562" actId="478"/>
          <ac:spMkLst>
            <pc:docMk/>
            <pc:sldMk cId="545139392" sldId="256"/>
            <ac:spMk id="5" creationId="{943C4433-E2A1-4E58-853E-310F425A8004}"/>
          </ac:spMkLst>
        </pc:spChg>
        <pc:spChg chg="mod">
          <ac:chgData name="neha singh" userId="bd4c4db2dad38116" providerId="LiveId" clId="{3B72AC2E-CACF-490B-881C-56FC0B5D45DC}" dt="2019-07-09T10:47:57.649" v="1684" actId="14100"/>
          <ac:spMkLst>
            <pc:docMk/>
            <pc:sldMk cId="545139392" sldId="256"/>
            <ac:spMk id="6" creationId="{511C470C-641F-4ACA-91EC-8884E3A3A67E}"/>
          </ac:spMkLst>
        </pc:spChg>
        <pc:picChg chg="add mod">
          <ac:chgData name="neha singh" userId="bd4c4db2dad38116" providerId="LiveId" clId="{3B72AC2E-CACF-490B-881C-56FC0B5D45DC}" dt="2019-07-09T10:48:14.774" v="1691" actId="1076"/>
          <ac:picMkLst>
            <pc:docMk/>
            <pc:sldMk cId="545139392" sldId="256"/>
            <ac:picMk id="3" creationId="{3F58CCE8-04A9-4752-A171-A00D4768D1DD}"/>
          </ac:picMkLst>
        </pc:picChg>
        <pc:picChg chg="add mod">
          <ac:chgData name="neha singh" userId="bd4c4db2dad38116" providerId="LiveId" clId="{3B72AC2E-CACF-490B-881C-56FC0B5D45DC}" dt="2019-07-09T10:48:04.223" v="1686" actId="1076"/>
          <ac:picMkLst>
            <pc:docMk/>
            <pc:sldMk cId="545139392" sldId="256"/>
            <ac:picMk id="7" creationId="{7EDEFBAD-FE07-46EF-8970-A15364C44788}"/>
          </ac:picMkLst>
        </pc:picChg>
        <pc:picChg chg="mod">
          <ac:chgData name="neha singh" userId="bd4c4db2dad38116" providerId="LiveId" clId="{3B72AC2E-CACF-490B-881C-56FC0B5D45DC}" dt="2019-07-09T10:48:07.869" v="1689" actId="1076"/>
          <ac:picMkLst>
            <pc:docMk/>
            <pc:sldMk cId="545139392" sldId="256"/>
            <ac:picMk id="8" creationId="{BEFCD53E-8284-4152-82C0-770168292312}"/>
          </ac:picMkLst>
        </pc:picChg>
        <pc:picChg chg="del">
          <ac:chgData name="neha singh" userId="bd4c4db2dad38116" providerId="LiveId" clId="{3B72AC2E-CACF-490B-881C-56FC0B5D45DC}" dt="2019-07-08T06:58:38.871" v="162" actId="478"/>
          <ac:picMkLst>
            <pc:docMk/>
            <pc:sldMk cId="545139392" sldId="256"/>
            <ac:picMk id="9" creationId="{890F86C7-FE27-4DE4-BB1F-AECA27DDF022}"/>
          </ac:picMkLst>
        </pc:picChg>
        <pc:picChg chg="add del">
          <ac:chgData name="neha singh" userId="bd4c4db2dad38116" providerId="LiveId" clId="{3B72AC2E-CACF-490B-881C-56FC0B5D45DC}" dt="2019-07-09T10:05:56.825" v="1518"/>
          <ac:picMkLst>
            <pc:docMk/>
            <pc:sldMk cId="545139392" sldId="256"/>
            <ac:picMk id="7170" creationId="{88D06A8D-4ED4-41A1-8C86-DD6AC406C6EC}"/>
          </ac:picMkLst>
        </pc:picChg>
        <pc:picChg chg="add del mod">
          <ac:chgData name="neha singh" userId="bd4c4db2dad38116" providerId="LiveId" clId="{3B72AC2E-CACF-490B-881C-56FC0B5D45DC}" dt="2019-07-09T10:11:02.973" v="1541" actId="478"/>
          <ac:picMkLst>
            <pc:docMk/>
            <pc:sldMk cId="545139392" sldId="256"/>
            <ac:picMk id="7172" creationId="{E7E78D0C-B2E2-42F9-8DF0-9CDF520A70D0}"/>
          </ac:picMkLst>
        </pc:picChg>
      </pc:sldChg>
      <pc:sldChg chg="modSp">
        <pc:chgData name="neha singh" userId="bd4c4db2dad38116" providerId="LiveId" clId="{3B72AC2E-CACF-490B-881C-56FC0B5D45DC}" dt="2019-07-09T09:26:23.079" v="1361" actId="313"/>
        <pc:sldMkLst>
          <pc:docMk/>
          <pc:sldMk cId="2053679300" sldId="257"/>
        </pc:sldMkLst>
        <pc:spChg chg="mod">
          <ac:chgData name="neha singh" userId="bd4c4db2dad38116" providerId="LiveId" clId="{3B72AC2E-CACF-490B-881C-56FC0B5D45DC}" dt="2019-07-09T09:26:23.079" v="1361" actId="313"/>
          <ac:spMkLst>
            <pc:docMk/>
            <pc:sldMk cId="2053679300" sldId="257"/>
            <ac:spMk id="5" creationId="{6B2D5D7E-9DAC-4F4E-B24A-C654EE42852D}"/>
          </ac:spMkLst>
        </pc:spChg>
        <pc:spChg chg="mod">
          <ac:chgData name="neha singh" userId="bd4c4db2dad38116" providerId="LiveId" clId="{3B72AC2E-CACF-490B-881C-56FC0B5D45DC}" dt="2019-07-09T09:26:06.913" v="1360" actId="27636"/>
          <ac:spMkLst>
            <pc:docMk/>
            <pc:sldMk cId="2053679300" sldId="257"/>
            <ac:spMk id="11" creationId="{FB9790B0-3362-4218-8EE1-74F3504F1A83}"/>
          </ac:spMkLst>
        </pc:spChg>
      </pc:sldChg>
      <pc:sldChg chg="addSp delSp modSp">
        <pc:chgData name="neha singh" userId="bd4c4db2dad38116" providerId="LiveId" clId="{3B72AC2E-CACF-490B-881C-56FC0B5D45DC}" dt="2019-07-09T09:46:06.375" v="1511" actId="2711"/>
        <pc:sldMkLst>
          <pc:docMk/>
          <pc:sldMk cId="1882365756" sldId="260"/>
        </pc:sldMkLst>
        <pc:spChg chg="mod">
          <ac:chgData name="neha singh" userId="bd4c4db2dad38116" providerId="LiveId" clId="{3B72AC2E-CACF-490B-881C-56FC0B5D45DC}" dt="2019-07-09T09:45:59.428" v="1510" actId="2711"/>
          <ac:spMkLst>
            <pc:docMk/>
            <pc:sldMk cId="1882365756" sldId="260"/>
            <ac:spMk id="3" creationId="{04E25941-4DF5-41A8-A4F0-9C4C7411FF2E}"/>
          </ac:spMkLst>
        </pc:spChg>
        <pc:spChg chg="mod">
          <ac:chgData name="neha singh" userId="bd4c4db2dad38116" providerId="LiveId" clId="{3B72AC2E-CACF-490B-881C-56FC0B5D45DC}" dt="2019-07-09T09:46:06.375" v="1511" actId="2711"/>
          <ac:spMkLst>
            <pc:docMk/>
            <pc:sldMk cId="1882365756" sldId="260"/>
            <ac:spMk id="4" creationId="{BF2AD4F1-323E-4EB0-9910-F9B0E0880B51}"/>
          </ac:spMkLst>
        </pc:spChg>
        <pc:picChg chg="add mod">
          <ac:chgData name="neha singh" userId="bd4c4db2dad38116" providerId="LiveId" clId="{3B72AC2E-CACF-490B-881C-56FC0B5D45DC}" dt="2019-07-08T06:57:54.275" v="158" actId="207"/>
          <ac:picMkLst>
            <pc:docMk/>
            <pc:sldMk cId="1882365756" sldId="260"/>
            <ac:picMk id="6" creationId="{E0747787-06B6-40CE-B300-359DB1076676}"/>
          </ac:picMkLst>
        </pc:picChg>
        <pc:picChg chg="del mod">
          <ac:chgData name="neha singh" userId="bd4c4db2dad38116" providerId="LiveId" clId="{3B72AC2E-CACF-490B-881C-56FC0B5D45DC}" dt="2019-07-08T06:57:40.333" v="156" actId="478"/>
          <ac:picMkLst>
            <pc:docMk/>
            <pc:sldMk cId="1882365756" sldId="260"/>
            <ac:picMk id="7" creationId="{8E7B3CBF-0666-4708-A2CB-F32FBB68A75A}"/>
          </ac:picMkLst>
        </pc:picChg>
        <pc:picChg chg="mod">
          <ac:chgData name="neha singh" userId="bd4c4db2dad38116" providerId="LiveId" clId="{3B72AC2E-CACF-490B-881C-56FC0B5D45DC}" dt="2019-07-09T09:41:41.963" v="1489" actId="14100"/>
          <ac:picMkLst>
            <pc:docMk/>
            <pc:sldMk cId="1882365756" sldId="260"/>
            <ac:picMk id="2050" creationId="{E165C173-867B-4ED0-9ABA-05731454A98F}"/>
          </ac:picMkLst>
        </pc:picChg>
      </pc:sldChg>
      <pc:sldChg chg="addSp delSp modSp ord">
        <pc:chgData name="neha singh" userId="bd4c4db2dad38116" providerId="LiveId" clId="{3B72AC2E-CACF-490B-881C-56FC0B5D45DC}" dt="2019-07-09T10:32:45.048" v="1633" actId="14100"/>
        <pc:sldMkLst>
          <pc:docMk/>
          <pc:sldMk cId="2930991974" sldId="261"/>
        </pc:sldMkLst>
        <pc:spChg chg="mod">
          <ac:chgData name="neha singh" userId="bd4c4db2dad38116" providerId="LiveId" clId="{3B72AC2E-CACF-490B-881C-56FC0B5D45DC}" dt="2019-07-09T09:42:33.310" v="1493" actId="115"/>
          <ac:spMkLst>
            <pc:docMk/>
            <pc:sldMk cId="2930991974" sldId="261"/>
            <ac:spMk id="3" creationId="{279211ED-CA09-467C-BFBA-FEE48143E79C}"/>
          </ac:spMkLst>
        </pc:spChg>
        <pc:spChg chg="add del mod">
          <ac:chgData name="neha singh" userId="bd4c4db2dad38116" providerId="LiveId" clId="{3B72AC2E-CACF-490B-881C-56FC0B5D45DC}" dt="2019-07-09T10:32:26.160" v="1623"/>
          <ac:spMkLst>
            <pc:docMk/>
            <pc:sldMk cId="2930991974" sldId="261"/>
            <ac:spMk id="4" creationId="{C87F15EB-E80D-40DA-9709-FDC383AE419E}"/>
          </ac:spMkLst>
        </pc:spChg>
        <pc:picChg chg="add mod">
          <ac:chgData name="neha singh" userId="bd4c4db2dad38116" providerId="LiveId" clId="{3B72AC2E-CACF-490B-881C-56FC0B5D45DC}" dt="2019-07-09T10:32:40.662" v="1631" actId="1076"/>
          <ac:picMkLst>
            <pc:docMk/>
            <pc:sldMk cId="2930991974" sldId="261"/>
            <ac:picMk id="6" creationId="{67CEA128-528F-4FF7-A61F-253E9B2D503B}"/>
          </ac:picMkLst>
        </pc:picChg>
        <pc:picChg chg="add mod">
          <ac:chgData name="neha singh" userId="bd4c4db2dad38116" providerId="LiveId" clId="{3B72AC2E-CACF-490B-881C-56FC0B5D45DC}" dt="2019-07-09T10:32:45.048" v="1633" actId="14100"/>
          <ac:picMkLst>
            <pc:docMk/>
            <pc:sldMk cId="2930991974" sldId="261"/>
            <ac:picMk id="7" creationId="{D817141F-0552-4B32-BC0F-D6DDAE1A1FFB}"/>
          </ac:picMkLst>
        </pc:picChg>
        <pc:picChg chg="del mod">
          <ac:chgData name="neha singh" userId="bd4c4db2dad38116" providerId="LiveId" clId="{3B72AC2E-CACF-490B-881C-56FC0B5D45DC}" dt="2019-07-08T08:36:20.791" v="364" actId="478"/>
          <ac:picMkLst>
            <pc:docMk/>
            <pc:sldMk cId="2930991974" sldId="261"/>
            <ac:picMk id="10" creationId="{A715B65A-1CF5-45AA-9466-0A2F6A825E03}"/>
          </ac:picMkLst>
        </pc:picChg>
        <pc:picChg chg="del">
          <ac:chgData name="neha singh" userId="bd4c4db2dad38116" providerId="LiveId" clId="{3B72AC2E-CACF-490B-881C-56FC0B5D45DC}" dt="2019-07-09T10:32:25.559" v="1622" actId="478"/>
          <ac:picMkLst>
            <pc:docMk/>
            <pc:sldMk cId="2930991974" sldId="261"/>
            <ac:picMk id="3080" creationId="{45672F41-4FEF-43F6-ABAD-EF2B6CDF5FEB}"/>
          </ac:picMkLst>
        </pc:picChg>
      </pc:sldChg>
      <pc:sldChg chg="addSp delSp modSp ord">
        <pc:chgData name="neha singh" userId="bd4c4db2dad38116" providerId="LiveId" clId="{3B72AC2E-CACF-490B-881C-56FC0B5D45DC}" dt="2019-07-09T10:45:54.391" v="1673" actId="20577"/>
        <pc:sldMkLst>
          <pc:docMk/>
          <pc:sldMk cId="3332516153" sldId="262"/>
        </pc:sldMkLst>
        <pc:spChg chg="mod">
          <ac:chgData name="neha singh" userId="bd4c4db2dad38116" providerId="LiveId" clId="{3B72AC2E-CACF-490B-881C-56FC0B5D45DC}" dt="2019-07-09T10:45:54.391" v="1673" actId="20577"/>
          <ac:spMkLst>
            <pc:docMk/>
            <pc:sldMk cId="3332516153" sldId="262"/>
            <ac:spMk id="3" creationId="{04E25941-4DF5-41A8-A4F0-9C4C7411FF2E}"/>
          </ac:spMkLst>
        </pc:spChg>
        <pc:picChg chg="del mod">
          <ac:chgData name="neha singh" userId="bd4c4db2dad38116" providerId="LiveId" clId="{3B72AC2E-CACF-490B-881C-56FC0B5D45DC}" dt="2019-07-08T06:59:30.587" v="169" actId="478"/>
          <ac:picMkLst>
            <pc:docMk/>
            <pc:sldMk cId="3332516153" sldId="262"/>
            <ac:picMk id="7" creationId="{8E7B3CBF-0666-4708-A2CB-F32FBB68A75A}"/>
          </ac:picMkLst>
        </pc:picChg>
        <pc:picChg chg="add mod">
          <ac:chgData name="neha singh" userId="bd4c4db2dad38116" providerId="LiveId" clId="{3B72AC2E-CACF-490B-881C-56FC0B5D45DC}" dt="2019-07-08T06:59:33.446" v="170" actId="1076"/>
          <ac:picMkLst>
            <pc:docMk/>
            <pc:sldMk cId="3332516153" sldId="262"/>
            <ac:picMk id="8" creationId="{9C509D58-4BC1-46DC-9B49-4B5B7EBB7537}"/>
          </ac:picMkLst>
        </pc:picChg>
      </pc:sldChg>
      <pc:sldChg chg="addSp delSp modSp ord">
        <pc:chgData name="neha singh" userId="bd4c4db2dad38116" providerId="LiveId" clId="{3B72AC2E-CACF-490B-881C-56FC0B5D45DC}" dt="2019-07-09T09:45:32.509" v="1508" actId="2711"/>
        <pc:sldMkLst>
          <pc:docMk/>
          <pc:sldMk cId="3230101501" sldId="263"/>
        </pc:sldMkLst>
        <pc:spChg chg="mod">
          <ac:chgData name="neha singh" userId="bd4c4db2dad38116" providerId="LiveId" clId="{3B72AC2E-CACF-490B-881C-56FC0B5D45DC}" dt="2019-07-08T06:41:21.375" v="93" actId="14100"/>
          <ac:spMkLst>
            <pc:docMk/>
            <pc:sldMk cId="3230101501" sldId="263"/>
            <ac:spMk id="2" creationId="{07DE6289-6F46-4D48-A0EA-E1A9C499EE92}"/>
          </ac:spMkLst>
        </pc:spChg>
        <pc:spChg chg="mod">
          <ac:chgData name="neha singh" userId="bd4c4db2dad38116" providerId="LiveId" clId="{3B72AC2E-CACF-490B-881C-56FC0B5D45DC}" dt="2019-07-09T09:45:28.925" v="1507" actId="2711"/>
          <ac:spMkLst>
            <pc:docMk/>
            <pc:sldMk cId="3230101501" sldId="263"/>
            <ac:spMk id="3" creationId="{95FBF9E2-0113-41DF-9546-674154EFD2FC}"/>
          </ac:spMkLst>
        </pc:spChg>
        <pc:spChg chg="mod">
          <ac:chgData name="neha singh" userId="bd4c4db2dad38116" providerId="LiveId" clId="{3B72AC2E-CACF-490B-881C-56FC0B5D45DC}" dt="2019-07-09T09:45:32.509" v="1508" actId="2711"/>
          <ac:spMkLst>
            <pc:docMk/>
            <pc:sldMk cId="3230101501" sldId="263"/>
            <ac:spMk id="4" creationId="{760379B0-BE71-4220-BBE3-B81718894C21}"/>
          </ac:spMkLst>
        </pc:spChg>
        <pc:picChg chg="add del mod">
          <ac:chgData name="neha singh" userId="bd4c4db2dad38116" providerId="LiveId" clId="{3B72AC2E-CACF-490B-881C-56FC0B5D45DC}" dt="2019-07-08T06:42:44.110" v="102" actId="478"/>
          <ac:picMkLst>
            <pc:docMk/>
            <pc:sldMk cId="3230101501" sldId="263"/>
            <ac:picMk id="5" creationId="{EF1EA692-8021-46D3-AC9C-2BE4108FA5C9}"/>
          </ac:picMkLst>
        </pc:picChg>
        <pc:picChg chg="add del mod">
          <ac:chgData name="neha singh" userId="bd4c4db2dad38116" providerId="LiveId" clId="{3B72AC2E-CACF-490B-881C-56FC0B5D45DC}" dt="2019-07-08T06:55:26.338" v="149" actId="478"/>
          <ac:picMkLst>
            <pc:docMk/>
            <pc:sldMk cId="3230101501" sldId="263"/>
            <ac:picMk id="10" creationId="{B7258A93-6125-454F-A92E-F267A5E9C2E9}"/>
          </ac:picMkLst>
        </pc:picChg>
        <pc:picChg chg="add mod">
          <ac:chgData name="neha singh" userId="bd4c4db2dad38116" providerId="LiveId" clId="{3B72AC2E-CACF-490B-881C-56FC0B5D45DC}" dt="2019-07-08T06:56:12.362" v="152" actId="207"/>
          <ac:picMkLst>
            <pc:docMk/>
            <pc:sldMk cId="3230101501" sldId="263"/>
            <ac:picMk id="11" creationId="{32D0BD00-214A-4F9D-919C-B4FE3461987E}"/>
          </ac:picMkLst>
        </pc:picChg>
        <pc:picChg chg="add del">
          <ac:chgData name="neha singh" userId="bd4c4db2dad38116" providerId="LiveId" clId="{3B72AC2E-CACF-490B-881C-56FC0B5D45DC}" dt="2019-07-08T06:40:46.740" v="87" actId="478"/>
          <ac:picMkLst>
            <pc:docMk/>
            <pc:sldMk cId="3230101501" sldId="263"/>
            <ac:picMk id="1026" creationId="{47CE1BCE-ED2C-4CAF-8CF7-91ACA5996320}"/>
          </ac:picMkLst>
        </pc:picChg>
        <pc:picChg chg="add del">
          <ac:chgData name="neha singh" userId="bd4c4db2dad38116" providerId="LiveId" clId="{3B72AC2E-CACF-490B-881C-56FC0B5D45DC}" dt="2019-07-08T06:40:49.427" v="89" actId="478"/>
          <ac:picMkLst>
            <pc:docMk/>
            <pc:sldMk cId="3230101501" sldId="263"/>
            <ac:picMk id="1028" creationId="{566511F5-7737-4498-BE65-2426BF3C16C0}"/>
          </ac:picMkLst>
        </pc:picChg>
        <pc:picChg chg="add mod">
          <ac:chgData name="neha singh" userId="bd4c4db2dad38116" providerId="LiveId" clId="{3B72AC2E-CACF-490B-881C-56FC0B5D45DC}" dt="2019-07-08T06:41:37.406" v="97" actId="14100"/>
          <ac:picMkLst>
            <pc:docMk/>
            <pc:sldMk cId="3230101501" sldId="263"/>
            <ac:picMk id="1030" creationId="{9CB27AA2-3216-4329-A571-25A1CEFC7E4F}"/>
          </ac:picMkLst>
        </pc:picChg>
        <pc:picChg chg="add del mod">
          <ac:chgData name="neha singh" userId="bd4c4db2dad38116" providerId="LiveId" clId="{3B72AC2E-CACF-490B-881C-56FC0B5D45DC}" dt="2019-07-08T06:42:44.110" v="102" actId="478"/>
          <ac:picMkLst>
            <pc:docMk/>
            <pc:sldMk cId="3230101501" sldId="263"/>
            <ac:picMk id="1032" creationId="{B3367D58-B3DD-443B-A5E9-80DDD589A019}"/>
          </ac:picMkLst>
        </pc:picChg>
      </pc:sldChg>
      <pc:sldChg chg="modSp ord">
        <pc:chgData name="neha singh" userId="bd4c4db2dad38116" providerId="LiveId" clId="{3B72AC2E-CACF-490B-881C-56FC0B5D45DC}" dt="2019-07-09T10:40:39.075" v="1668" actId="404"/>
        <pc:sldMkLst>
          <pc:docMk/>
          <pc:sldMk cId="3668020292" sldId="264"/>
        </pc:sldMkLst>
        <pc:spChg chg="mod">
          <ac:chgData name="neha singh" userId="bd4c4db2dad38116" providerId="LiveId" clId="{3B72AC2E-CACF-490B-881C-56FC0B5D45DC}" dt="2019-07-09T10:40:39.075" v="1668" actId="404"/>
          <ac:spMkLst>
            <pc:docMk/>
            <pc:sldMk cId="3668020292" sldId="264"/>
            <ac:spMk id="3" creationId="{279211ED-CA09-467C-BFBA-FEE48143E79C}"/>
          </ac:spMkLst>
        </pc:spChg>
      </pc:sldChg>
      <pc:sldChg chg="addSp delSp modSp del ord">
        <pc:chgData name="neha singh" userId="bd4c4db2dad38116" providerId="LiveId" clId="{3B72AC2E-CACF-490B-881C-56FC0B5D45DC}" dt="2019-07-09T09:30:13.194" v="1370" actId="2696"/>
        <pc:sldMkLst>
          <pc:docMk/>
          <pc:sldMk cId="4088824255" sldId="265"/>
        </pc:sldMkLst>
        <pc:spChg chg="mod">
          <ac:chgData name="neha singh" userId="bd4c4db2dad38116" providerId="LiveId" clId="{3B72AC2E-CACF-490B-881C-56FC0B5D45DC}" dt="2019-07-09T08:48:00.147" v="1340" actId="20577"/>
          <ac:spMkLst>
            <pc:docMk/>
            <pc:sldMk cId="4088824255" sldId="265"/>
            <ac:spMk id="2" creationId="{2881F3A7-88D1-4A7E-B641-2B030334A1B7}"/>
          </ac:spMkLst>
        </pc:spChg>
        <pc:spChg chg="mod">
          <ac:chgData name="neha singh" userId="bd4c4db2dad38116" providerId="LiveId" clId="{3B72AC2E-CACF-490B-881C-56FC0B5D45DC}" dt="2019-07-09T08:48:04.174" v="1341" actId="6549"/>
          <ac:spMkLst>
            <pc:docMk/>
            <pc:sldMk cId="4088824255" sldId="265"/>
            <ac:spMk id="3" creationId="{279211ED-CA09-467C-BFBA-FEE48143E79C}"/>
          </ac:spMkLst>
        </pc:spChg>
        <pc:spChg chg="add mod">
          <ac:chgData name="neha singh" userId="bd4c4db2dad38116" providerId="LiveId" clId="{3B72AC2E-CACF-490B-881C-56FC0B5D45DC}" dt="2019-07-09T08:48:04.929" v="1342" actId="478"/>
          <ac:spMkLst>
            <pc:docMk/>
            <pc:sldMk cId="4088824255" sldId="265"/>
            <ac:spMk id="4" creationId="{257C3DE8-E503-4988-A521-255CC7520A60}"/>
          </ac:spMkLst>
        </pc:spChg>
        <pc:spChg chg="del">
          <ac:chgData name="neha singh" userId="bd4c4db2dad38116" providerId="LiveId" clId="{3B72AC2E-CACF-490B-881C-56FC0B5D45DC}" dt="2019-07-08T07:53:00.688" v="296"/>
          <ac:spMkLst>
            <pc:docMk/>
            <pc:sldMk cId="4088824255" sldId="265"/>
            <ac:spMk id="7" creationId="{C1650386-BA38-4631-866F-E225799FD990}"/>
          </ac:spMkLst>
        </pc:spChg>
        <pc:picChg chg="add mod">
          <ac:chgData name="neha singh" userId="bd4c4db2dad38116" providerId="LiveId" clId="{3B72AC2E-CACF-490B-881C-56FC0B5D45DC}" dt="2019-07-08T08:35:41.042" v="360" actId="1038"/>
          <ac:picMkLst>
            <pc:docMk/>
            <pc:sldMk cId="4088824255" sldId="265"/>
            <ac:picMk id="6" creationId="{C7620308-5A3B-4642-8121-5810BD0CB3F9}"/>
          </ac:picMkLst>
        </pc:picChg>
        <pc:picChg chg="del">
          <ac:chgData name="neha singh" userId="bd4c4db2dad38116" providerId="LiveId" clId="{3B72AC2E-CACF-490B-881C-56FC0B5D45DC}" dt="2019-07-08T07:42:58.903" v="294" actId="478"/>
          <ac:picMkLst>
            <pc:docMk/>
            <pc:sldMk cId="4088824255" sldId="265"/>
            <ac:picMk id="10" creationId="{A715B65A-1CF5-45AA-9466-0A2F6A825E03}"/>
          </ac:picMkLst>
        </pc:picChg>
        <pc:picChg chg="add del mod">
          <ac:chgData name="neha singh" userId="bd4c4db2dad38116" providerId="LiveId" clId="{3B72AC2E-CACF-490B-881C-56FC0B5D45DC}" dt="2019-07-09T08:48:04.929" v="1342" actId="478"/>
          <ac:picMkLst>
            <pc:docMk/>
            <pc:sldMk cId="4088824255" sldId="265"/>
            <ac:picMk id="3074" creationId="{02088E7A-691E-410F-A981-EDB2712FA7F9}"/>
          </ac:picMkLst>
        </pc:picChg>
      </pc:sldChg>
      <pc:sldChg chg="addSp delSp modSp add ord">
        <pc:chgData name="neha singh" userId="bd4c4db2dad38116" providerId="LiveId" clId="{3B72AC2E-CACF-490B-881C-56FC0B5D45DC}" dt="2019-07-09T10:40:11.480" v="1666" actId="114"/>
        <pc:sldMkLst>
          <pc:docMk/>
          <pc:sldMk cId="773884357" sldId="266"/>
        </pc:sldMkLst>
        <pc:spChg chg="mod">
          <ac:chgData name="neha singh" userId="bd4c4db2dad38116" providerId="LiveId" clId="{3B72AC2E-CACF-490B-881C-56FC0B5D45DC}" dt="2019-07-08T06:31:11.837" v="82" actId="6549"/>
          <ac:spMkLst>
            <pc:docMk/>
            <pc:sldMk cId="773884357" sldId="266"/>
            <ac:spMk id="2" creationId="{07DE6289-6F46-4D48-A0EA-E1A9C499EE92}"/>
          </ac:spMkLst>
        </pc:spChg>
        <pc:spChg chg="mod">
          <ac:chgData name="neha singh" userId="bd4c4db2dad38116" providerId="LiveId" clId="{3B72AC2E-CACF-490B-881C-56FC0B5D45DC}" dt="2019-07-09T10:40:11.480" v="1666" actId="114"/>
          <ac:spMkLst>
            <pc:docMk/>
            <pc:sldMk cId="773884357" sldId="266"/>
            <ac:spMk id="3" creationId="{95FBF9E2-0113-41DF-9546-674154EFD2FC}"/>
          </ac:spMkLst>
        </pc:spChg>
        <pc:spChg chg="mod">
          <ac:chgData name="neha singh" userId="bd4c4db2dad38116" providerId="LiveId" clId="{3B72AC2E-CACF-490B-881C-56FC0B5D45DC}" dt="2019-07-08T06:47:32.598" v="108" actId="14100"/>
          <ac:spMkLst>
            <pc:docMk/>
            <pc:sldMk cId="773884357" sldId="266"/>
            <ac:spMk id="4" creationId="{760379B0-BE71-4220-BBE3-B81718894C21}"/>
          </ac:spMkLst>
        </pc:spChg>
        <pc:spChg chg="add del">
          <ac:chgData name="neha singh" userId="bd4c4db2dad38116" providerId="LiveId" clId="{3B72AC2E-CACF-490B-881C-56FC0B5D45DC}" dt="2019-07-08T06:51:08.501" v="120"/>
          <ac:spMkLst>
            <pc:docMk/>
            <pc:sldMk cId="773884357" sldId="266"/>
            <ac:spMk id="6" creationId="{052EB5DD-5599-4D66-B503-0FD91C62EED7}"/>
          </ac:spMkLst>
        </pc:spChg>
        <pc:picChg chg="add mod">
          <ac:chgData name="neha singh" userId="bd4c4db2dad38116" providerId="LiveId" clId="{3B72AC2E-CACF-490B-881C-56FC0B5D45DC}" dt="2019-07-08T06:55:04.146" v="145"/>
          <ac:picMkLst>
            <pc:docMk/>
            <pc:sldMk cId="773884357" sldId="266"/>
            <ac:picMk id="5" creationId="{DD134606-A040-48D6-8104-D107074153D0}"/>
          </ac:picMkLst>
        </pc:picChg>
        <pc:picChg chg="add mod">
          <ac:chgData name="neha singh" userId="bd4c4db2dad38116" providerId="LiveId" clId="{3B72AC2E-CACF-490B-881C-56FC0B5D45DC}" dt="2019-07-08T06:54:40.272" v="143" actId="1076"/>
          <ac:picMkLst>
            <pc:docMk/>
            <pc:sldMk cId="773884357" sldId="266"/>
            <ac:picMk id="8" creationId="{94202C4A-6B9E-4F7E-B4EA-ED245D1B4F71}"/>
          </ac:picMkLst>
        </pc:picChg>
        <pc:picChg chg="add del mod">
          <ac:chgData name="neha singh" userId="bd4c4db2dad38116" providerId="LiveId" clId="{3B72AC2E-CACF-490B-881C-56FC0B5D45DC}" dt="2019-07-08T06:54:28.089" v="141" actId="478"/>
          <ac:picMkLst>
            <pc:docMk/>
            <pc:sldMk cId="773884357" sldId="266"/>
            <ac:picMk id="9" creationId="{DF46DF2C-3615-4FD5-BF0F-F058E1149237}"/>
          </ac:picMkLst>
        </pc:picChg>
        <pc:picChg chg="add del">
          <ac:chgData name="neha singh" userId="bd4c4db2dad38116" providerId="LiveId" clId="{3B72AC2E-CACF-490B-881C-56FC0B5D45DC}" dt="2019-07-08T06:47:20.044" v="105"/>
          <ac:picMkLst>
            <pc:docMk/>
            <pc:sldMk cId="773884357" sldId="266"/>
            <ac:picMk id="2050" creationId="{C95AA1D6-9D0C-4C2B-9476-9AAF57DBFACC}"/>
          </ac:picMkLst>
        </pc:picChg>
        <pc:picChg chg="add mod">
          <ac:chgData name="neha singh" userId="bd4c4db2dad38116" providerId="LiveId" clId="{3B72AC2E-CACF-490B-881C-56FC0B5D45DC}" dt="2019-07-08T06:47:57.050" v="113" actId="732"/>
          <ac:picMkLst>
            <pc:docMk/>
            <pc:sldMk cId="773884357" sldId="266"/>
            <ac:picMk id="2052" creationId="{F1A3BDD7-9DCC-460C-AE4E-C1418D940796}"/>
          </ac:picMkLst>
        </pc:picChg>
      </pc:sldChg>
      <pc:sldChg chg="addSp delSp modSp add ord">
        <pc:chgData name="neha singh" userId="bd4c4db2dad38116" providerId="LiveId" clId="{3B72AC2E-CACF-490B-881C-56FC0B5D45DC}" dt="2019-07-09T09:46:27.715" v="1514" actId="2711"/>
        <pc:sldMkLst>
          <pc:docMk/>
          <pc:sldMk cId="831367918" sldId="267"/>
        </pc:sldMkLst>
        <pc:spChg chg="mod">
          <ac:chgData name="neha singh" userId="bd4c4db2dad38116" providerId="LiveId" clId="{3B72AC2E-CACF-490B-881C-56FC0B5D45DC}" dt="2019-07-08T07:18:31.330" v="237" actId="20577"/>
          <ac:spMkLst>
            <pc:docMk/>
            <pc:sldMk cId="831367918" sldId="267"/>
            <ac:spMk id="2" creationId="{07DE6289-6F46-4D48-A0EA-E1A9C499EE92}"/>
          </ac:spMkLst>
        </pc:spChg>
        <pc:spChg chg="mod">
          <ac:chgData name="neha singh" userId="bd4c4db2dad38116" providerId="LiveId" clId="{3B72AC2E-CACF-490B-881C-56FC0B5D45DC}" dt="2019-07-09T09:46:27.715" v="1514" actId="2711"/>
          <ac:spMkLst>
            <pc:docMk/>
            <pc:sldMk cId="831367918" sldId="267"/>
            <ac:spMk id="3" creationId="{95FBF9E2-0113-41DF-9546-674154EFD2FC}"/>
          </ac:spMkLst>
        </pc:spChg>
        <pc:spChg chg="mod">
          <ac:chgData name="neha singh" userId="bd4c4db2dad38116" providerId="LiveId" clId="{3B72AC2E-CACF-490B-881C-56FC0B5D45DC}" dt="2019-07-08T07:03:36.256" v="223" actId="27636"/>
          <ac:spMkLst>
            <pc:docMk/>
            <pc:sldMk cId="831367918" sldId="267"/>
            <ac:spMk id="4" creationId="{760379B0-BE71-4220-BBE3-B81718894C21}"/>
          </ac:spMkLst>
        </pc:spChg>
        <pc:picChg chg="mod">
          <ac:chgData name="neha singh" userId="bd4c4db2dad38116" providerId="LiveId" clId="{3B72AC2E-CACF-490B-881C-56FC0B5D45DC}" dt="2019-07-08T07:03:55.089" v="225"/>
          <ac:picMkLst>
            <pc:docMk/>
            <pc:sldMk cId="831367918" sldId="267"/>
            <ac:picMk id="5" creationId="{DD134606-A040-48D6-8104-D107074153D0}"/>
          </ac:picMkLst>
        </pc:picChg>
        <pc:picChg chg="mod">
          <ac:chgData name="neha singh" userId="bd4c4db2dad38116" providerId="LiveId" clId="{3B72AC2E-CACF-490B-881C-56FC0B5D45DC}" dt="2019-07-08T07:32:00.177" v="238"/>
          <ac:picMkLst>
            <pc:docMk/>
            <pc:sldMk cId="831367918" sldId="267"/>
            <ac:picMk id="8" creationId="{94202C4A-6B9E-4F7E-B4EA-ED245D1B4F71}"/>
          </ac:picMkLst>
        </pc:picChg>
        <pc:picChg chg="del">
          <ac:chgData name="neha singh" userId="bd4c4db2dad38116" providerId="LiveId" clId="{3B72AC2E-CACF-490B-881C-56FC0B5D45DC}" dt="2019-07-08T07:18:21.234" v="226" actId="478"/>
          <ac:picMkLst>
            <pc:docMk/>
            <pc:sldMk cId="831367918" sldId="267"/>
            <ac:picMk id="2052" creationId="{F1A3BDD7-9DCC-460C-AE4E-C1418D940796}"/>
          </ac:picMkLst>
        </pc:picChg>
        <pc:picChg chg="add mod">
          <ac:chgData name="neha singh" userId="bd4c4db2dad38116" providerId="LiveId" clId="{3B72AC2E-CACF-490B-881C-56FC0B5D45DC}" dt="2019-07-08T08:55:40.015" v="574" actId="1036"/>
          <ac:picMkLst>
            <pc:docMk/>
            <pc:sldMk cId="831367918" sldId="267"/>
            <ac:picMk id="4098" creationId="{092E948F-CBB4-42BA-AC29-9F0E60FCAA89}"/>
          </ac:picMkLst>
        </pc:picChg>
      </pc:sldChg>
      <pc:sldChg chg="addSp delSp modSp add mod setBg setClrOvrMap">
        <pc:chgData name="neha singh" userId="bd4c4db2dad38116" providerId="LiveId" clId="{3B72AC2E-CACF-490B-881C-56FC0B5D45DC}" dt="2019-07-09T09:46:41.427" v="1515" actId="2711"/>
        <pc:sldMkLst>
          <pc:docMk/>
          <pc:sldMk cId="89614231" sldId="269"/>
        </pc:sldMkLst>
        <pc:spChg chg="mod">
          <ac:chgData name="neha singh" userId="bd4c4db2dad38116" providerId="LiveId" clId="{3B72AC2E-CACF-490B-881C-56FC0B5D45DC}" dt="2019-07-09T09:46:41.427" v="1515" actId="2711"/>
          <ac:spMkLst>
            <pc:docMk/>
            <pc:sldMk cId="89614231" sldId="269"/>
            <ac:spMk id="2" creationId="{1B434F5E-530A-4407-92FB-BD8C95105C0F}"/>
          </ac:spMkLst>
        </pc:spChg>
        <pc:spChg chg="mod">
          <ac:chgData name="neha singh" userId="bd4c4db2dad38116" providerId="LiveId" clId="{3B72AC2E-CACF-490B-881C-56FC0B5D45DC}" dt="2019-07-08T08:57:46.798" v="621" actId="20577"/>
          <ac:spMkLst>
            <pc:docMk/>
            <pc:sldMk cId="89614231" sldId="269"/>
            <ac:spMk id="3" creationId="{44B9FD56-6B21-47D1-8A06-15E61C4EC08A}"/>
          </ac:spMkLst>
        </pc:spChg>
        <pc:spChg chg="add del">
          <ac:chgData name="neha singh" userId="bd4c4db2dad38116" providerId="LiveId" clId="{3B72AC2E-CACF-490B-881C-56FC0B5D45DC}" dt="2019-07-08T08:50:08.916" v="502" actId="26606"/>
          <ac:spMkLst>
            <pc:docMk/>
            <pc:sldMk cId="89614231" sldId="269"/>
            <ac:spMk id="8" creationId="{99CAC3B1-4879-424D-8F15-206277196159}"/>
          </ac:spMkLst>
        </pc:spChg>
        <pc:spChg chg="add">
          <ac:chgData name="neha singh" userId="bd4c4db2dad38116" providerId="LiveId" clId="{3B72AC2E-CACF-490B-881C-56FC0B5D45DC}" dt="2019-07-08T08:50:08.964" v="503" actId="26606"/>
          <ac:spMkLst>
            <pc:docMk/>
            <pc:sldMk cId="89614231" sldId="269"/>
            <ac:spMk id="19" creationId="{C8643778-7F6C-4E8D-84D1-D5CDB9928191}"/>
          </ac:spMkLst>
        </pc:spChg>
        <pc:spChg chg="add">
          <ac:chgData name="neha singh" userId="bd4c4db2dad38116" providerId="LiveId" clId="{3B72AC2E-CACF-490B-881C-56FC0B5D45DC}" dt="2019-07-08T08:50:08.964" v="503" actId="26606"/>
          <ac:spMkLst>
            <pc:docMk/>
            <pc:sldMk cId="89614231" sldId="269"/>
            <ac:spMk id="20" creationId="{1D22F88D-6907-48AF-B024-346E855E0D96}"/>
          </ac:spMkLst>
        </pc:spChg>
        <pc:grpChg chg="add del">
          <ac:chgData name="neha singh" userId="bd4c4db2dad38116" providerId="LiveId" clId="{3B72AC2E-CACF-490B-881C-56FC0B5D45DC}" dt="2019-07-08T08:50:08.916" v="502" actId="26606"/>
          <ac:grpSpMkLst>
            <pc:docMk/>
            <pc:sldMk cId="89614231" sldId="269"/>
            <ac:grpSpMk id="10" creationId="{4B8492CB-DFBA-4A82-9778-F21493DA36C1}"/>
          </ac:grpSpMkLst>
        </pc:grpChg>
        <pc:grpChg chg="add">
          <ac:chgData name="neha singh" userId="bd4c4db2dad38116" providerId="LiveId" clId="{3B72AC2E-CACF-490B-881C-56FC0B5D45DC}" dt="2019-07-08T08:50:08.964" v="503" actId="26606"/>
          <ac:grpSpMkLst>
            <pc:docMk/>
            <pc:sldMk cId="89614231" sldId="269"/>
            <ac:grpSpMk id="12" creationId="{F3842748-48B5-4DD0-A06A-A31C74024A99}"/>
          </ac:grpSpMkLst>
        </pc:grpChg>
      </pc:sldChg>
      <pc:sldChg chg="modSp add">
        <pc:chgData name="neha singh" userId="bd4c4db2dad38116" providerId="LiveId" clId="{3B72AC2E-CACF-490B-881C-56FC0B5D45DC}" dt="2019-07-09T09:46:51.483" v="1516" actId="2711"/>
        <pc:sldMkLst>
          <pc:docMk/>
          <pc:sldMk cId="3572342961" sldId="270"/>
        </pc:sldMkLst>
        <pc:spChg chg="mod">
          <ac:chgData name="neha singh" userId="bd4c4db2dad38116" providerId="LiveId" clId="{3B72AC2E-CACF-490B-881C-56FC0B5D45DC}" dt="2019-07-09T09:46:51.483" v="1516" actId="2711"/>
          <ac:spMkLst>
            <pc:docMk/>
            <pc:sldMk cId="3572342961" sldId="270"/>
            <ac:spMk id="2" creationId="{1B434F5E-530A-4407-92FB-BD8C95105C0F}"/>
          </ac:spMkLst>
        </pc:spChg>
        <pc:spChg chg="mod">
          <ac:chgData name="neha singh" userId="bd4c4db2dad38116" providerId="LiveId" clId="{3B72AC2E-CACF-490B-881C-56FC0B5D45DC}" dt="2019-07-08T08:52:11.028" v="540" actId="27636"/>
          <ac:spMkLst>
            <pc:docMk/>
            <pc:sldMk cId="3572342961" sldId="270"/>
            <ac:spMk id="3" creationId="{44B9FD56-6B21-47D1-8A06-15E61C4EC08A}"/>
          </ac:spMkLst>
        </pc:spChg>
      </pc:sldChg>
      <pc:sldChg chg="addSp delSp modSp add">
        <pc:chgData name="neha singh" userId="bd4c4db2dad38116" providerId="LiveId" clId="{3B72AC2E-CACF-490B-881C-56FC0B5D45DC}" dt="2019-07-09T10:39:00.613" v="1663" actId="20577"/>
        <pc:sldMkLst>
          <pc:docMk/>
          <pc:sldMk cId="2112949329" sldId="271"/>
        </pc:sldMkLst>
        <pc:spChg chg="del">
          <ac:chgData name="neha singh" userId="bd4c4db2dad38116" providerId="LiveId" clId="{3B72AC2E-CACF-490B-881C-56FC0B5D45DC}" dt="2019-07-09T06:53:07.764" v="705"/>
          <ac:spMkLst>
            <pc:docMk/>
            <pc:sldMk cId="2112949329" sldId="271"/>
            <ac:spMk id="2" creationId="{4594C94D-7C5F-4AA1-A255-1EB89D29CBC2}"/>
          </ac:spMkLst>
        </pc:spChg>
        <pc:spChg chg="del">
          <ac:chgData name="neha singh" userId="bd4c4db2dad38116" providerId="LiveId" clId="{3B72AC2E-CACF-490B-881C-56FC0B5D45DC}" dt="2019-07-09T06:53:07.764" v="705"/>
          <ac:spMkLst>
            <pc:docMk/>
            <pc:sldMk cId="2112949329" sldId="271"/>
            <ac:spMk id="3" creationId="{612C30CF-E4F5-42DE-99DC-F911B2DAD401}"/>
          </ac:spMkLst>
        </pc:spChg>
        <pc:spChg chg="del">
          <ac:chgData name="neha singh" userId="bd4c4db2dad38116" providerId="LiveId" clId="{3B72AC2E-CACF-490B-881C-56FC0B5D45DC}" dt="2019-07-09T06:53:07.764" v="705"/>
          <ac:spMkLst>
            <pc:docMk/>
            <pc:sldMk cId="2112949329" sldId="271"/>
            <ac:spMk id="4" creationId="{8AA45604-A22D-4BC7-9219-A0629A97C179}"/>
          </ac:spMkLst>
        </pc:spChg>
        <pc:spChg chg="del">
          <ac:chgData name="neha singh" userId="bd4c4db2dad38116" providerId="LiveId" clId="{3B72AC2E-CACF-490B-881C-56FC0B5D45DC}" dt="2019-07-09T06:53:07.764" v="705"/>
          <ac:spMkLst>
            <pc:docMk/>
            <pc:sldMk cId="2112949329" sldId="271"/>
            <ac:spMk id="5" creationId="{1983F9E8-4E26-46DD-837A-081EB9248A2A}"/>
          </ac:spMkLst>
        </pc:spChg>
        <pc:spChg chg="del">
          <ac:chgData name="neha singh" userId="bd4c4db2dad38116" providerId="LiveId" clId="{3B72AC2E-CACF-490B-881C-56FC0B5D45DC}" dt="2019-07-09T06:53:07.764" v="705"/>
          <ac:spMkLst>
            <pc:docMk/>
            <pc:sldMk cId="2112949329" sldId="271"/>
            <ac:spMk id="6" creationId="{E5C32B2C-3CC1-442D-84B1-B887DED04F1B}"/>
          </ac:spMkLst>
        </pc:spChg>
        <pc:spChg chg="add del mod">
          <ac:chgData name="neha singh" userId="bd4c4db2dad38116" providerId="LiveId" clId="{3B72AC2E-CACF-490B-881C-56FC0B5D45DC}" dt="2019-07-09T06:53:13.363" v="706"/>
          <ac:spMkLst>
            <pc:docMk/>
            <pc:sldMk cId="2112949329" sldId="271"/>
            <ac:spMk id="7" creationId="{B9192C21-01F7-4F19-BAD2-107291C0F9EE}"/>
          </ac:spMkLst>
        </pc:spChg>
        <pc:spChg chg="add mod">
          <ac:chgData name="neha singh" userId="bd4c4db2dad38116" providerId="LiveId" clId="{3B72AC2E-CACF-490B-881C-56FC0B5D45DC}" dt="2019-07-09T06:54:35.975" v="755" actId="14100"/>
          <ac:spMkLst>
            <pc:docMk/>
            <pc:sldMk cId="2112949329" sldId="271"/>
            <ac:spMk id="8" creationId="{B87BACC0-B901-46AD-8122-99F71F61A35B}"/>
          </ac:spMkLst>
        </pc:spChg>
        <pc:spChg chg="add mod">
          <ac:chgData name="neha singh" userId="bd4c4db2dad38116" providerId="LiveId" clId="{3B72AC2E-CACF-490B-881C-56FC0B5D45DC}" dt="2019-07-09T10:39:00.613" v="1663" actId="20577"/>
          <ac:spMkLst>
            <pc:docMk/>
            <pc:sldMk cId="2112949329" sldId="271"/>
            <ac:spMk id="9" creationId="{8CA3A2BD-6AC5-4D09-82DC-1A8C2DF257B9}"/>
          </ac:spMkLst>
        </pc:spChg>
        <pc:spChg chg="add del mod">
          <ac:chgData name="neha singh" userId="bd4c4db2dad38116" providerId="LiveId" clId="{3B72AC2E-CACF-490B-881C-56FC0B5D45DC}" dt="2019-07-09T07:12:54.522" v="756"/>
          <ac:spMkLst>
            <pc:docMk/>
            <pc:sldMk cId="2112949329" sldId="271"/>
            <ac:spMk id="10" creationId="{2B4425A6-2C8B-4454-9F62-6E21F636AB61}"/>
          </ac:spMkLst>
        </pc:spChg>
        <pc:picChg chg="add del mod">
          <ac:chgData name="neha singh" userId="bd4c4db2dad38116" providerId="LiveId" clId="{3B72AC2E-CACF-490B-881C-56FC0B5D45DC}" dt="2019-07-09T06:53:26.681" v="714"/>
          <ac:picMkLst>
            <pc:docMk/>
            <pc:sldMk cId="2112949329" sldId="271"/>
            <ac:picMk id="1026" creationId="{1D14C156-94E3-4F97-8939-E7BAAB887CED}"/>
          </ac:picMkLst>
        </pc:picChg>
        <pc:picChg chg="add mod">
          <ac:chgData name="neha singh" userId="bd4c4db2dad38116" providerId="LiveId" clId="{3B72AC2E-CACF-490B-881C-56FC0B5D45DC}" dt="2019-07-09T07:12:59.723" v="758" actId="14100"/>
          <ac:picMkLst>
            <pc:docMk/>
            <pc:sldMk cId="2112949329" sldId="271"/>
            <ac:picMk id="1028" creationId="{80945EA4-C3C6-4DBC-9CB4-9E5994221899}"/>
          </ac:picMkLst>
        </pc:picChg>
      </pc:sldChg>
      <pc:sldChg chg="addSp delSp modSp add">
        <pc:chgData name="neha singh" userId="bd4c4db2dad38116" providerId="LiveId" clId="{3B72AC2E-CACF-490B-881C-56FC0B5D45DC}" dt="2019-07-09T08:14:38.475" v="1187" actId="20577"/>
        <pc:sldMkLst>
          <pc:docMk/>
          <pc:sldMk cId="3428695999" sldId="272"/>
        </pc:sldMkLst>
        <pc:spChg chg="mod">
          <ac:chgData name="neha singh" userId="bd4c4db2dad38116" providerId="LiveId" clId="{3B72AC2E-CACF-490B-881C-56FC0B5D45DC}" dt="2019-07-09T08:14:38.475" v="1187" actId="20577"/>
          <ac:spMkLst>
            <pc:docMk/>
            <pc:sldMk cId="3428695999" sldId="272"/>
            <ac:spMk id="2" creationId="{2AEEF73D-799E-40F7-A8ED-61DD4BD7A98D}"/>
          </ac:spMkLst>
        </pc:spChg>
        <pc:spChg chg="mod">
          <ac:chgData name="neha singh" userId="bd4c4db2dad38116" providerId="LiveId" clId="{3B72AC2E-CACF-490B-881C-56FC0B5D45DC}" dt="2019-07-09T07:28:25.511" v="909" actId="27636"/>
          <ac:spMkLst>
            <pc:docMk/>
            <pc:sldMk cId="3428695999" sldId="272"/>
            <ac:spMk id="3" creationId="{8399E469-386B-44CF-9F36-3558EEF30127}"/>
          </ac:spMkLst>
        </pc:spChg>
        <pc:spChg chg="mod">
          <ac:chgData name="neha singh" userId="bd4c4db2dad38116" providerId="LiveId" clId="{3B72AC2E-CACF-490B-881C-56FC0B5D45DC}" dt="2019-07-09T07:29:00.426" v="911" actId="6549"/>
          <ac:spMkLst>
            <pc:docMk/>
            <pc:sldMk cId="3428695999" sldId="272"/>
            <ac:spMk id="4" creationId="{6DBF7CB8-C09F-4AC6-9552-607C6E9DAE7E}"/>
          </ac:spMkLst>
        </pc:spChg>
        <pc:picChg chg="add mod">
          <ac:chgData name="neha singh" userId="bd4c4db2dad38116" providerId="LiveId" clId="{3B72AC2E-CACF-490B-881C-56FC0B5D45DC}" dt="2019-07-09T07:32:37.903" v="914" actId="207"/>
          <ac:picMkLst>
            <pc:docMk/>
            <pc:sldMk cId="3428695999" sldId="272"/>
            <ac:picMk id="5" creationId="{997FF153-3CC2-415D-A1EE-D0CE6F0A0335}"/>
          </ac:picMkLst>
        </pc:picChg>
        <pc:picChg chg="add del mod">
          <ac:chgData name="neha singh" userId="bd4c4db2dad38116" providerId="LiveId" clId="{3B72AC2E-CACF-490B-881C-56FC0B5D45DC}" dt="2019-07-09T07:35:31.711" v="919" actId="478"/>
          <ac:picMkLst>
            <pc:docMk/>
            <pc:sldMk cId="3428695999" sldId="272"/>
            <ac:picMk id="2050" creationId="{F9460A64-D966-4A51-A4A9-F96C4726E671}"/>
          </ac:picMkLst>
        </pc:picChg>
      </pc:sldChg>
      <pc:sldChg chg="modSp add del">
        <pc:chgData name="neha singh" userId="bd4c4db2dad38116" providerId="LiveId" clId="{3B72AC2E-CACF-490B-881C-56FC0B5D45DC}" dt="2019-07-09T07:49:02.659" v="965" actId="2696"/>
        <pc:sldMkLst>
          <pc:docMk/>
          <pc:sldMk cId="2449006483" sldId="273"/>
        </pc:sldMkLst>
        <pc:spChg chg="mod">
          <ac:chgData name="neha singh" userId="bd4c4db2dad38116" providerId="LiveId" clId="{3B72AC2E-CACF-490B-881C-56FC0B5D45DC}" dt="2019-07-09T07:39:21.972" v="926" actId="20577"/>
          <ac:spMkLst>
            <pc:docMk/>
            <pc:sldMk cId="2449006483" sldId="273"/>
            <ac:spMk id="2" creationId="{C921E1B5-2D46-4CDB-BEB0-BF73523044A7}"/>
          </ac:spMkLst>
        </pc:spChg>
        <pc:spChg chg="mod">
          <ac:chgData name="neha singh" userId="bd4c4db2dad38116" providerId="LiveId" clId="{3B72AC2E-CACF-490B-881C-56FC0B5D45DC}" dt="2019-07-09T07:39:25.541" v="927" actId="14100"/>
          <ac:spMkLst>
            <pc:docMk/>
            <pc:sldMk cId="2449006483" sldId="273"/>
            <ac:spMk id="3" creationId="{01EF787D-3530-4950-999A-05094A27ECCC}"/>
          </ac:spMkLst>
        </pc:spChg>
        <pc:spChg chg="mod">
          <ac:chgData name="neha singh" userId="bd4c4db2dad38116" providerId="LiveId" clId="{3B72AC2E-CACF-490B-881C-56FC0B5D45DC}" dt="2019-07-09T07:39:29.018" v="928" actId="14100"/>
          <ac:spMkLst>
            <pc:docMk/>
            <pc:sldMk cId="2449006483" sldId="273"/>
            <ac:spMk id="4" creationId="{FBDB4662-63C1-4E9F-A93E-07854CD813A6}"/>
          </ac:spMkLst>
        </pc:spChg>
      </pc:sldChg>
      <pc:sldChg chg="addSp delSp modSp add">
        <pc:chgData name="neha singh" userId="bd4c4db2dad38116" providerId="LiveId" clId="{3B72AC2E-CACF-490B-881C-56FC0B5D45DC}" dt="2019-07-09T08:14:30.064" v="1181" actId="115"/>
        <pc:sldMkLst>
          <pc:docMk/>
          <pc:sldMk cId="1730607756" sldId="274"/>
        </pc:sldMkLst>
        <pc:spChg chg="add mod">
          <ac:chgData name="neha singh" userId="bd4c4db2dad38116" providerId="LiveId" clId="{3B72AC2E-CACF-490B-881C-56FC0B5D45DC}" dt="2019-07-09T08:14:30.064" v="1181" actId="115"/>
          <ac:spMkLst>
            <pc:docMk/>
            <pc:sldMk cId="1730607756" sldId="274"/>
            <ac:spMk id="2" creationId="{7D4E73B4-C935-456A-A01D-6AB5F48E98EE}"/>
          </ac:spMkLst>
        </pc:spChg>
        <pc:spChg chg="mod">
          <ac:chgData name="neha singh" userId="bd4c4db2dad38116" providerId="LiveId" clId="{3B72AC2E-CACF-490B-881C-56FC0B5D45DC}" dt="2019-07-09T08:12:53.428" v="1164" actId="20577"/>
          <ac:spMkLst>
            <pc:docMk/>
            <pc:sldMk cId="1730607756" sldId="274"/>
            <ac:spMk id="8" creationId="{B87BACC0-B901-46AD-8122-99F71F61A35B}"/>
          </ac:spMkLst>
        </pc:spChg>
        <pc:spChg chg="mod">
          <ac:chgData name="neha singh" userId="bd4c4db2dad38116" providerId="LiveId" clId="{3B72AC2E-CACF-490B-881C-56FC0B5D45DC}" dt="2019-07-09T07:50:42.245" v="989" actId="27636"/>
          <ac:spMkLst>
            <pc:docMk/>
            <pc:sldMk cId="1730607756" sldId="274"/>
            <ac:spMk id="9" creationId="{8CA3A2BD-6AC5-4D09-82DC-1A8C2DF257B9}"/>
          </ac:spMkLst>
        </pc:spChg>
        <pc:picChg chg="del">
          <ac:chgData name="neha singh" userId="bd4c4db2dad38116" providerId="LiveId" clId="{3B72AC2E-CACF-490B-881C-56FC0B5D45DC}" dt="2019-07-09T07:49:04.534" v="966" actId="478"/>
          <ac:picMkLst>
            <pc:docMk/>
            <pc:sldMk cId="1730607756" sldId="274"/>
            <ac:picMk id="1028" creationId="{80945EA4-C3C6-4DBC-9CB4-9E5994221899}"/>
          </ac:picMkLst>
        </pc:picChg>
      </pc:sldChg>
      <pc:sldChg chg="modSp add del">
        <pc:chgData name="neha singh" userId="bd4c4db2dad38116" providerId="LiveId" clId="{3B72AC2E-CACF-490B-881C-56FC0B5D45DC}" dt="2019-07-09T08:39:48.252" v="1236" actId="2696"/>
        <pc:sldMkLst>
          <pc:docMk/>
          <pc:sldMk cId="2886869912" sldId="275"/>
        </pc:sldMkLst>
        <pc:spChg chg="mod">
          <ac:chgData name="neha singh" userId="bd4c4db2dad38116" providerId="LiveId" clId="{3B72AC2E-CACF-490B-881C-56FC0B5D45DC}" dt="2019-07-09T07:51:15.241" v="991"/>
          <ac:spMkLst>
            <pc:docMk/>
            <pc:sldMk cId="2886869912" sldId="275"/>
            <ac:spMk id="2" creationId="{92F6835E-46FD-43E5-9393-59082D9C6A14}"/>
          </ac:spMkLst>
        </pc:spChg>
      </pc:sldChg>
      <pc:sldChg chg="addSp delSp modSp add">
        <pc:chgData name="neha singh" userId="bd4c4db2dad38116" providerId="LiveId" clId="{3B72AC2E-CACF-490B-881C-56FC0B5D45DC}" dt="2019-07-09T10:39:28.863" v="1664" actId="115"/>
        <pc:sldMkLst>
          <pc:docMk/>
          <pc:sldMk cId="2240059443" sldId="276"/>
        </pc:sldMkLst>
        <pc:spChg chg="mod">
          <ac:chgData name="neha singh" userId="bd4c4db2dad38116" providerId="LiveId" clId="{3B72AC2E-CACF-490B-881C-56FC0B5D45DC}" dt="2019-07-09T08:01:33.838" v="1135" actId="14100"/>
          <ac:spMkLst>
            <pc:docMk/>
            <pc:sldMk cId="2240059443" sldId="276"/>
            <ac:spMk id="2" creationId="{2AEEF73D-799E-40F7-A8ED-61DD4BD7A98D}"/>
          </ac:spMkLst>
        </pc:spChg>
        <pc:spChg chg="mod">
          <ac:chgData name="neha singh" userId="bd4c4db2dad38116" providerId="LiveId" clId="{3B72AC2E-CACF-490B-881C-56FC0B5D45DC}" dt="2019-07-09T10:39:28.863" v="1664" actId="115"/>
          <ac:spMkLst>
            <pc:docMk/>
            <pc:sldMk cId="2240059443" sldId="276"/>
            <ac:spMk id="3" creationId="{8399E469-386B-44CF-9F36-3558EEF30127}"/>
          </ac:spMkLst>
        </pc:spChg>
        <pc:spChg chg="add del mod">
          <ac:chgData name="neha singh" userId="bd4c4db2dad38116" providerId="LiveId" clId="{3B72AC2E-CACF-490B-881C-56FC0B5D45DC}" dt="2019-07-09T09:45:11.045" v="1505" actId="2711"/>
          <ac:spMkLst>
            <pc:docMk/>
            <pc:sldMk cId="2240059443" sldId="276"/>
            <ac:spMk id="4" creationId="{6DBF7CB8-C09F-4AC6-9552-607C6E9DAE7E}"/>
          </ac:spMkLst>
        </pc:spChg>
        <pc:spChg chg="add del mod">
          <ac:chgData name="neha singh" userId="bd4c4db2dad38116" providerId="LiveId" clId="{3B72AC2E-CACF-490B-881C-56FC0B5D45DC}" dt="2019-07-09T08:00:15.797" v="1087" actId="478"/>
          <ac:spMkLst>
            <pc:docMk/>
            <pc:sldMk cId="2240059443" sldId="276"/>
            <ac:spMk id="7" creationId="{C6F75AE5-06F9-404B-B94A-5A11AC17287D}"/>
          </ac:spMkLst>
        </pc:spChg>
        <pc:picChg chg="mod">
          <ac:chgData name="neha singh" userId="bd4c4db2dad38116" providerId="LiveId" clId="{3B72AC2E-CACF-490B-881C-56FC0B5D45DC}" dt="2019-07-09T08:00:52.929" v="1112"/>
          <ac:picMkLst>
            <pc:docMk/>
            <pc:sldMk cId="2240059443" sldId="276"/>
            <ac:picMk id="5" creationId="{997FF153-3CC2-415D-A1EE-D0CE6F0A0335}"/>
          </ac:picMkLst>
        </pc:picChg>
        <pc:picChg chg="add mod">
          <ac:chgData name="neha singh" userId="bd4c4db2dad38116" providerId="LiveId" clId="{3B72AC2E-CACF-490B-881C-56FC0B5D45DC}" dt="2019-07-09T10:18:41.516" v="1594" actId="1076"/>
          <ac:picMkLst>
            <pc:docMk/>
            <pc:sldMk cId="2240059443" sldId="276"/>
            <ac:picMk id="9" creationId="{99E9457A-F06C-4214-8A78-01A88B4C8B3D}"/>
          </ac:picMkLst>
        </pc:picChg>
        <pc:picChg chg="add del mod">
          <ac:chgData name="neha singh" userId="bd4c4db2dad38116" providerId="LiveId" clId="{3B72AC2E-CACF-490B-881C-56FC0B5D45DC}" dt="2019-07-09T10:18:30.173" v="1587" actId="478"/>
          <ac:picMkLst>
            <pc:docMk/>
            <pc:sldMk cId="2240059443" sldId="276"/>
            <ac:picMk id="3074" creationId="{1DA0C1D7-5A7E-44BD-9E6F-1CAD2DDB4C95}"/>
          </ac:picMkLst>
        </pc:picChg>
      </pc:sldChg>
      <pc:sldChg chg="addSp delSp modSp add">
        <pc:chgData name="neha singh" userId="bd4c4db2dad38116" providerId="LiveId" clId="{3B72AC2E-CACF-490B-881C-56FC0B5D45DC}" dt="2019-07-09T10:51:44.087" v="1714" actId="27636"/>
        <pc:sldMkLst>
          <pc:docMk/>
          <pc:sldMk cId="3154979103" sldId="277"/>
        </pc:sldMkLst>
        <pc:spChg chg="mod">
          <ac:chgData name="neha singh" userId="bd4c4db2dad38116" providerId="LiveId" clId="{3B72AC2E-CACF-490B-881C-56FC0B5D45DC}" dt="2019-07-09T08:18:12.836" v="1189"/>
          <ac:spMkLst>
            <pc:docMk/>
            <pc:sldMk cId="3154979103" sldId="277"/>
            <ac:spMk id="2" creationId="{2AEEF73D-799E-40F7-A8ED-61DD4BD7A98D}"/>
          </ac:spMkLst>
        </pc:spChg>
        <pc:spChg chg="mod">
          <ac:chgData name="neha singh" userId="bd4c4db2dad38116" providerId="LiveId" clId="{3B72AC2E-CACF-490B-881C-56FC0B5D45DC}" dt="2019-07-09T10:51:44.087" v="1714" actId="27636"/>
          <ac:spMkLst>
            <pc:docMk/>
            <pc:sldMk cId="3154979103" sldId="277"/>
            <ac:spMk id="3" creationId="{8399E469-386B-44CF-9F36-3558EEF30127}"/>
          </ac:spMkLst>
        </pc:spChg>
        <pc:spChg chg="mod">
          <ac:chgData name="neha singh" userId="bd4c4db2dad38116" providerId="LiveId" clId="{3B72AC2E-CACF-490B-881C-56FC0B5D45DC}" dt="2019-07-09T10:51:44.080" v="1713" actId="27636"/>
          <ac:spMkLst>
            <pc:docMk/>
            <pc:sldMk cId="3154979103" sldId="277"/>
            <ac:spMk id="4" creationId="{6DBF7CB8-C09F-4AC6-9552-607C6E9DAE7E}"/>
          </ac:spMkLst>
        </pc:spChg>
        <pc:graphicFrameChg chg="add del">
          <ac:chgData name="neha singh" userId="bd4c4db2dad38116" providerId="LiveId" clId="{3B72AC2E-CACF-490B-881C-56FC0B5D45DC}" dt="2019-07-09T08:19:35.906" v="1199"/>
          <ac:graphicFrameMkLst>
            <pc:docMk/>
            <pc:sldMk cId="3154979103" sldId="277"/>
            <ac:graphicFrameMk id="6" creationId="{BFDE7FDF-9DA6-4E2B-87A8-123754D0FD59}"/>
          </ac:graphicFrameMkLst>
        </pc:graphicFrameChg>
        <pc:graphicFrameChg chg="add del">
          <ac:chgData name="neha singh" userId="bd4c4db2dad38116" providerId="LiveId" clId="{3B72AC2E-CACF-490B-881C-56FC0B5D45DC}" dt="2019-07-09T08:19:43.778" v="1201"/>
          <ac:graphicFrameMkLst>
            <pc:docMk/>
            <pc:sldMk cId="3154979103" sldId="277"/>
            <ac:graphicFrameMk id="7" creationId="{1E0CA88C-24C7-4C39-8879-7674D8FF0241}"/>
          </ac:graphicFrameMkLst>
        </pc:graphicFrameChg>
        <pc:graphicFrameChg chg="add del">
          <ac:chgData name="neha singh" userId="bd4c4db2dad38116" providerId="LiveId" clId="{3B72AC2E-CACF-490B-881C-56FC0B5D45DC}" dt="2019-07-09T08:20:14.085" v="1209"/>
          <ac:graphicFrameMkLst>
            <pc:docMk/>
            <pc:sldMk cId="3154979103" sldId="277"/>
            <ac:graphicFrameMk id="8" creationId="{A65973DC-7843-4278-9009-318DDA31122D}"/>
          </ac:graphicFrameMkLst>
        </pc:graphicFrameChg>
        <pc:graphicFrameChg chg="add del mod">
          <ac:chgData name="neha singh" userId="bd4c4db2dad38116" providerId="LiveId" clId="{3B72AC2E-CACF-490B-881C-56FC0B5D45DC}" dt="2019-07-09T08:20:22.759" v="1213" actId="478"/>
          <ac:graphicFrameMkLst>
            <pc:docMk/>
            <pc:sldMk cId="3154979103" sldId="277"/>
            <ac:graphicFrameMk id="9" creationId="{DE3A9286-02B0-40C7-B9A3-D40021639298}"/>
          </ac:graphicFrameMkLst>
        </pc:graphicFrameChg>
        <pc:picChg chg="mod">
          <ac:chgData name="neha singh" userId="bd4c4db2dad38116" providerId="LiveId" clId="{3B72AC2E-CACF-490B-881C-56FC0B5D45DC}" dt="2019-07-09T08:22:29.171" v="1229" actId="207"/>
          <ac:picMkLst>
            <pc:docMk/>
            <pc:sldMk cId="3154979103" sldId="277"/>
            <ac:picMk id="5" creationId="{997FF153-3CC2-415D-A1EE-D0CE6F0A0335}"/>
          </ac:picMkLst>
        </pc:picChg>
        <pc:picChg chg="add mod">
          <ac:chgData name="neha singh" userId="bd4c4db2dad38116" providerId="LiveId" clId="{3B72AC2E-CACF-490B-881C-56FC0B5D45DC}" dt="2019-07-09T10:21:44.905" v="1604" actId="14100"/>
          <ac:picMkLst>
            <pc:docMk/>
            <pc:sldMk cId="3154979103" sldId="277"/>
            <ac:picMk id="11" creationId="{04B77F2E-FC8A-4E5B-9822-E490A25A6ECD}"/>
          </ac:picMkLst>
        </pc:picChg>
        <pc:picChg chg="del">
          <ac:chgData name="neha singh" userId="bd4c4db2dad38116" providerId="LiveId" clId="{3B72AC2E-CACF-490B-881C-56FC0B5D45DC}" dt="2019-07-09T08:18:35.806" v="1193" actId="478"/>
          <ac:picMkLst>
            <pc:docMk/>
            <pc:sldMk cId="3154979103" sldId="277"/>
            <ac:picMk id="3074" creationId="{1DA0C1D7-5A7E-44BD-9E6F-1CAD2DDB4C95}"/>
          </ac:picMkLst>
        </pc:picChg>
        <pc:picChg chg="add del mod">
          <ac:chgData name="neha singh" userId="bd4c4db2dad38116" providerId="LiveId" clId="{3B72AC2E-CACF-490B-881C-56FC0B5D45DC}" dt="2019-07-09T08:21:23.844" v="1219" actId="478"/>
          <ac:picMkLst>
            <pc:docMk/>
            <pc:sldMk cId="3154979103" sldId="277"/>
            <ac:picMk id="5122" creationId="{A1B91735-38FB-4BF3-B6B0-F9E2C5986DB2}"/>
          </ac:picMkLst>
        </pc:picChg>
        <pc:picChg chg="add del mod">
          <ac:chgData name="neha singh" userId="bd4c4db2dad38116" providerId="LiveId" clId="{3B72AC2E-CACF-490B-881C-56FC0B5D45DC}" dt="2019-07-09T10:21:23.920" v="1595" actId="478"/>
          <ac:picMkLst>
            <pc:docMk/>
            <pc:sldMk cId="3154979103" sldId="277"/>
            <ac:picMk id="5124" creationId="{2F340A36-272C-4D2B-9508-BE93326D1433}"/>
          </ac:picMkLst>
        </pc:picChg>
      </pc:sldChg>
      <pc:sldChg chg="addSp delSp modSp add ord">
        <pc:chgData name="neha singh" userId="bd4c4db2dad38116" providerId="LiveId" clId="{3B72AC2E-CACF-490B-881C-56FC0B5D45DC}" dt="2019-07-09T10:37:40.454" v="1645" actId="20577"/>
        <pc:sldMkLst>
          <pc:docMk/>
          <pc:sldMk cId="4003724149" sldId="278"/>
        </pc:sldMkLst>
        <pc:spChg chg="mod">
          <ac:chgData name="neha singh" userId="bd4c4db2dad38116" providerId="LiveId" clId="{3B72AC2E-CACF-490B-881C-56FC0B5D45DC}" dt="2019-07-09T08:39:55.496" v="1263" actId="20577"/>
          <ac:spMkLst>
            <pc:docMk/>
            <pc:sldMk cId="4003724149" sldId="278"/>
            <ac:spMk id="2" creationId="{2AEEF73D-799E-40F7-A8ED-61DD4BD7A98D}"/>
          </ac:spMkLst>
        </pc:spChg>
        <pc:spChg chg="mod">
          <ac:chgData name="neha singh" userId="bd4c4db2dad38116" providerId="LiveId" clId="{3B72AC2E-CACF-490B-881C-56FC0B5D45DC}" dt="2019-07-09T10:37:40.454" v="1645" actId="20577"/>
          <ac:spMkLst>
            <pc:docMk/>
            <pc:sldMk cId="4003724149" sldId="278"/>
            <ac:spMk id="3" creationId="{8399E469-386B-44CF-9F36-3558EEF30127}"/>
          </ac:spMkLst>
        </pc:spChg>
        <pc:spChg chg="mod">
          <ac:chgData name="neha singh" userId="bd4c4db2dad38116" providerId="LiveId" clId="{3B72AC2E-CACF-490B-881C-56FC0B5D45DC}" dt="2019-07-09T10:36:17.068" v="1640" actId="20577"/>
          <ac:spMkLst>
            <pc:docMk/>
            <pc:sldMk cId="4003724149" sldId="278"/>
            <ac:spMk id="4" creationId="{6DBF7CB8-C09F-4AC6-9552-607C6E9DAE7E}"/>
          </ac:spMkLst>
        </pc:spChg>
        <pc:picChg chg="del">
          <ac:chgData name="neha singh" userId="bd4c4db2dad38116" providerId="LiveId" clId="{3B72AC2E-CACF-490B-881C-56FC0B5D45DC}" dt="2019-07-09T08:45:20.146" v="1317" actId="478"/>
          <ac:picMkLst>
            <pc:docMk/>
            <pc:sldMk cId="4003724149" sldId="278"/>
            <ac:picMk id="5" creationId="{997FF153-3CC2-415D-A1EE-D0CE6F0A0335}"/>
          </ac:picMkLst>
        </pc:picChg>
        <pc:picChg chg="add mod">
          <ac:chgData name="neha singh" userId="bd4c4db2dad38116" providerId="LiveId" clId="{3B72AC2E-CACF-490B-881C-56FC0B5D45DC}" dt="2019-07-09T10:36:20.351" v="1641" actId="14100"/>
          <ac:picMkLst>
            <pc:docMk/>
            <pc:sldMk cId="4003724149" sldId="278"/>
            <ac:picMk id="7" creationId="{BEB6C4F4-8A73-42B3-8786-5AC16435C73A}"/>
          </ac:picMkLst>
        </pc:picChg>
        <pc:picChg chg="add mod">
          <ac:chgData name="neha singh" userId="bd4c4db2dad38116" providerId="LiveId" clId="{3B72AC2E-CACF-490B-881C-56FC0B5D45DC}" dt="2019-07-09T08:45:27.982" v="1319"/>
          <ac:picMkLst>
            <pc:docMk/>
            <pc:sldMk cId="4003724149" sldId="278"/>
            <ac:picMk id="9" creationId="{53996B50-73C7-4ABF-AE07-C403C91ED905}"/>
          </ac:picMkLst>
        </pc:picChg>
        <pc:picChg chg="del">
          <ac:chgData name="neha singh" userId="bd4c4db2dad38116" providerId="LiveId" clId="{3B72AC2E-CACF-490B-881C-56FC0B5D45DC}" dt="2019-07-09T08:45:04.356" v="1314" actId="478"/>
          <ac:picMkLst>
            <pc:docMk/>
            <pc:sldMk cId="4003724149" sldId="278"/>
            <ac:picMk id="3074" creationId="{1DA0C1D7-5A7E-44BD-9E6F-1CAD2DDB4C95}"/>
          </ac:picMkLst>
        </pc:picChg>
        <pc:picChg chg="add del">
          <ac:chgData name="neha singh" userId="bd4c4db2dad38116" providerId="LiveId" clId="{3B72AC2E-CACF-490B-881C-56FC0B5D45DC}" dt="2019-07-09T08:45:04.356" v="1314" actId="478"/>
          <ac:picMkLst>
            <pc:docMk/>
            <pc:sldMk cId="4003724149" sldId="278"/>
            <ac:picMk id="6146" creationId="{F1925D5B-948F-4B41-B2D2-87F003A60331}"/>
          </ac:picMkLst>
        </pc:picChg>
        <pc:picChg chg="add del mod">
          <ac:chgData name="neha singh" userId="bd4c4db2dad38116" providerId="LiveId" clId="{3B72AC2E-CACF-490B-881C-56FC0B5D45DC}" dt="2019-07-09T10:36:01.667" v="1634" actId="478"/>
          <ac:picMkLst>
            <pc:docMk/>
            <pc:sldMk cId="4003724149" sldId="278"/>
            <ac:picMk id="6148" creationId="{1526D3E4-444D-4AA4-AC32-A5C94D8891B6}"/>
          </ac:picMkLst>
        </pc:picChg>
      </pc:sldChg>
      <pc:sldChg chg="addSp delSp modSp add">
        <pc:chgData name="neha singh" userId="bd4c4db2dad38116" providerId="LiveId" clId="{3B72AC2E-CACF-490B-881C-56FC0B5D45DC}" dt="2019-07-10T10:20:03.357" v="1731"/>
        <pc:sldMkLst>
          <pc:docMk/>
          <pc:sldMk cId="2956396032" sldId="279"/>
        </pc:sldMkLst>
        <pc:spChg chg="mod">
          <ac:chgData name="neha singh" userId="bd4c4db2dad38116" providerId="LiveId" clId="{3B72AC2E-CACF-490B-881C-56FC0B5D45DC}" dt="2019-07-09T09:46:13.467" v="1512" actId="2711"/>
          <ac:spMkLst>
            <pc:docMk/>
            <pc:sldMk cId="2956396032" sldId="279"/>
            <ac:spMk id="3" creationId="{279211ED-CA09-467C-BFBA-FEE48143E79C}"/>
          </ac:spMkLst>
        </pc:spChg>
        <pc:spChg chg="add del mod">
          <ac:chgData name="neha singh" userId="bd4c4db2dad38116" providerId="LiveId" clId="{3B72AC2E-CACF-490B-881C-56FC0B5D45DC}" dt="2019-07-09T10:28:18.737" v="1606"/>
          <ac:spMkLst>
            <pc:docMk/>
            <pc:sldMk cId="2956396032" sldId="279"/>
            <ac:spMk id="4" creationId="{4479F7BA-7D97-4E85-9F96-94FA7C53D44C}"/>
          </ac:spMkLst>
        </pc:spChg>
        <pc:picChg chg="add mod">
          <ac:chgData name="neha singh" userId="bd4c4db2dad38116" providerId="LiveId" clId="{3B72AC2E-CACF-490B-881C-56FC0B5D45DC}" dt="2019-07-09T10:28:23.032" v="1611" actId="14100"/>
          <ac:picMkLst>
            <pc:docMk/>
            <pc:sldMk cId="2956396032" sldId="279"/>
            <ac:picMk id="7" creationId="{BC48FBC4-08CB-4B3E-8CD7-4AE791BEABEF}"/>
          </ac:picMkLst>
        </pc:picChg>
        <pc:picChg chg="del">
          <ac:chgData name="neha singh" userId="bd4c4db2dad38116" providerId="LiveId" clId="{3B72AC2E-CACF-490B-881C-56FC0B5D45DC}" dt="2019-07-09T10:28:17.711" v="1605" actId="478"/>
          <ac:picMkLst>
            <pc:docMk/>
            <pc:sldMk cId="2956396032" sldId="279"/>
            <ac:picMk id="3074" creationId="{02088E7A-691E-410F-A981-EDB2712FA7F9}"/>
          </ac:picMkLst>
        </pc:picChg>
        <pc:inkChg chg="add del">
          <ac:chgData name="neha singh" userId="bd4c4db2dad38116" providerId="LiveId" clId="{3B72AC2E-CACF-490B-881C-56FC0B5D45DC}" dt="2019-07-10T10:19:54.337" v="1716"/>
          <ac:inkMkLst>
            <pc:docMk/>
            <pc:sldMk cId="2956396032" sldId="279"/>
            <ac:inkMk id="4" creationId="{B17927C8-E930-4F5B-83C6-35325C22896A}"/>
          </ac:inkMkLst>
        </pc:inkChg>
        <pc:inkChg chg="add del">
          <ac:chgData name="neha singh" userId="bd4c4db2dad38116" providerId="LiveId" clId="{3B72AC2E-CACF-490B-881C-56FC0B5D45DC}" dt="2019-07-10T10:19:55.491" v="1721"/>
          <ac:inkMkLst>
            <pc:docMk/>
            <pc:sldMk cId="2956396032" sldId="279"/>
            <ac:inkMk id="5" creationId="{F01A68F9-78EA-4FAC-84CB-6703569482DC}"/>
          </ac:inkMkLst>
        </pc:inkChg>
        <pc:inkChg chg="add del">
          <ac:chgData name="neha singh" userId="bd4c4db2dad38116" providerId="LiveId" clId="{3B72AC2E-CACF-490B-881C-56FC0B5D45DC}" dt="2019-07-10T10:19:55.491" v="1720"/>
          <ac:inkMkLst>
            <pc:docMk/>
            <pc:sldMk cId="2956396032" sldId="279"/>
            <ac:inkMk id="8" creationId="{E5553829-CC67-462A-8277-44A52C84D548}"/>
          </ac:inkMkLst>
        </pc:inkChg>
        <pc:inkChg chg="add del">
          <ac:chgData name="neha singh" userId="bd4c4db2dad38116" providerId="LiveId" clId="{3B72AC2E-CACF-490B-881C-56FC0B5D45DC}" dt="2019-07-10T10:19:55.491" v="1722"/>
          <ac:inkMkLst>
            <pc:docMk/>
            <pc:sldMk cId="2956396032" sldId="279"/>
            <ac:inkMk id="9" creationId="{7CF92B12-38F4-4C61-8F31-014820D88961}"/>
          </ac:inkMkLst>
        </pc:inkChg>
        <pc:inkChg chg="add del">
          <ac:chgData name="neha singh" userId="bd4c4db2dad38116" providerId="LiveId" clId="{3B72AC2E-CACF-490B-881C-56FC0B5D45DC}" dt="2019-07-10T10:20:00.476" v="1726"/>
          <ac:inkMkLst>
            <pc:docMk/>
            <pc:sldMk cId="2956396032" sldId="279"/>
            <ac:inkMk id="10" creationId="{1BA33DD4-769E-45EE-9C58-F270E507010E}"/>
          </ac:inkMkLst>
        </pc:inkChg>
        <pc:inkChg chg="add del">
          <ac:chgData name="neha singh" userId="bd4c4db2dad38116" providerId="LiveId" clId="{3B72AC2E-CACF-490B-881C-56FC0B5D45DC}" dt="2019-07-10T10:20:00.476" v="1725"/>
          <ac:inkMkLst>
            <pc:docMk/>
            <pc:sldMk cId="2956396032" sldId="279"/>
            <ac:inkMk id="11" creationId="{84CC0807-67BB-4DA3-9312-BAF5F39D134D}"/>
          </ac:inkMkLst>
        </pc:inkChg>
        <pc:inkChg chg="add del">
          <ac:chgData name="neha singh" userId="bd4c4db2dad38116" providerId="LiveId" clId="{3B72AC2E-CACF-490B-881C-56FC0B5D45DC}" dt="2019-07-10T10:20:03.357" v="1731"/>
          <ac:inkMkLst>
            <pc:docMk/>
            <pc:sldMk cId="2956396032" sldId="279"/>
            <ac:inkMk id="12" creationId="{DB80DED5-8E29-4F3D-8954-10D9FF8C828C}"/>
          </ac:inkMkLst>
        </pc:inkChg>
        <pc:inkChg chg="add del">
          <ac:chgData name="neha singh" userId="bd4c4db2dad38116" providerId="LiveId" clId="{3B72AC2E-CACF-490B-881C-56FC0B5D45DC}" dt="2019-07-10T10:20:03.357" v="1731"/>
          <ac:inkMkLst>
            <pc:docMk/>
            <pc:sldMk cId="2956396032" sldId="279"/>
            <ac:inkMk id="13" creationId="{C059D05E-653F-4992-BCA6-1CD6734D077F}"/>
          </ac:inkMkLst>
        </pc:inkChg>
        <pc:inkChg chg="add del">
          <ac:chgData name="neha singh" userId="bd4c4db2dad38116" providerId="LiveId" clId="{3B72AC2E-CACF-490B-881C-56FC0B5D45DC}" dt="2019-07-10T10:20:03.357" v="1731"/>
          <ac:inkMkLst>
            <pc:docMk/>
            <pc:sldMk cId="2956396032" sldId="279"/>
            <ac:inkMk id="14" creationId="{15D98408-EE99-47EA-9FBE-52698EE3BFDA}"/>
          </ac:inkMkLst>
        </pc:inkChg>
        <pc:inkChg chg="add del">
          <ac:chgData name="neha singh" userId="bd4c4db2dad38116" providerId="LiveId" clId="{3B72AC2E-CACF-490B-881C-56FC0B5D45DC}" dt="2019-07-10T10:20:03.357" v="1731"/>
          <ac:inkMkLst>
            <pc:docMk/>
            <pc:sldMk cId="2956396032" sldId="279"/>
            <ac:inkMk id="15" creationId="{13F84681-446A-4057-9F9E-6140265BAB67}"/>
          </ac:inkMkLst>
        </pc:inkChg>
        <pc:inkChg chg="add">
          <ac:chgData name="neha singh" userId="bd4c4db2dad38116" providerId="LiveId" clId="{3B72AC2E-CACF-490B-881C-56FC0B5D45DC}" dt="2019-07-10T10:20:03.357" v="1731"/>
          <ac:inkMkLst>
            <pc:docMk/>
            <pc:sldMk cId="2956396032" sldId="279"/>
            <ac:inkMk id="16" creationId="{33659FFC-9F8B-422B-8F0D-6ED8021FA4D7}"/>
          </ac:inkMkLst>
        </pc:inkChg>
      </pc:sldChg>
      <pc:sldChg chg="addSp delSp modSp add mod setBg">
        <pc:chgData name="neha singh" userId="bd4c4db2dad38116" providerId="LiveId" clId="{3B72AC2E-CACF-490B-881C-56FC0B5D45DC}" dt="2019-07-09T10:31:35.445" v="1621" actId="1076"/>
        <pc:sldMkLst>
          <pc:docMk/>
          <pc:sldMk cId="2704967847" sldId="280"/>
        </pc:sldMkLst>
        <pc:spChg chg="mod">
          <ac:chgData name="neha singh" userId="bd4c4db2dad38116" providerId="LiveId" clId="{3B72AC2E-CACF-490B-881C-56FC0B5D45DC}" dt="2019-07-09T09:35:47.077" v="1459" actId="26606"/>
          <ac:spMkLst>
            <pc:docMk/>
            <pc:sldMk cId="2704967847" sldId="280"/>
            <ac:spMk id="2" creationId="{2881F3A7-88D1-4A7E-B641-2B030334A1B7}"/>
          </ac:spMkLst>
        </pc:spChg>
        <pc:spChg chg="mod">
          <ac:chgData name="neha singh" userId="bd4c4db2dad38116" providerId="LiveId" clId="{3B72AC2E-CACF-490B-881C-56FC0B5D45DC}" dt="2019-07-09T09:46:20.805" v="1513" actId="2711"/>
          <ac:spMkLst>
            <pc:docMk/>
            <pc:sldMk cId="2704967847" sldId="280"/>
            <ac:spMk id="3" creationId="{279211ED-CA09-467C-BFBA-FEE48143E79C}"/>
          </ac:spMkLst>
        </pc:spChg>
        <pc:spChg chg="del mod">
          <ac:chgData name="neha singh" userId="bd4c4db2dad38116" providerId="LiveId" clId="{3B72AC2E-CACF-490B-881C-56FC0B5D45DC}" dt="2019-07-09T09:35:21.610" v="1449"/>
          <ac:spMkLst>
            <pc:docMk/>
            <pc:sldMk cId="2704967847" sldId="280"/>
            <ac:spMk id="4" creationId="{257C3DE8-E503-4988-A521-255CC7520A60}"/>
          </ac:spMkLst>
        </pc:spChg>
        <pc:spChg chg="add del mod">
          <ac:chgData name="neha singh" userId="bd4c4db2dad38116" providerId="LiveId" clId="{3B72AC2E-CACF-490B-881C-56FC0B5D45DC}" dt="2019-07-09T10:31:23.368" v="1615"/>
          <ac:spMkLst>
            <pc:docMk/>
            <pc:sldMk cId="2704967847" sldId="280"/>
            <ac:spMk id="8" creationId="{F631861D-4FA6-4AAB-9192-D99BC7FE2576}"/>
          </ac:spMkLst>
        </pc:spChg>
        <pc:spChg chg="add del">
          <ac:chgData name="neha singh" userId="bd4c4db2dad38116" providerId="LiveId" clId="{3B72AC2E-CACF-490B-881C-56FC0B5D45DC}" dt="2019-07-09T09:35:37.308" v="1453" actId="26606"/>
          <ac:spMkLst>
            <pc:docMk/>
            <pc:sldMk cId="2704967847" sldId="280"/>
            <ac:spMk id="27" creationId="{21ECAAB0-702B-4C08-B30F-0AFAC3479ADF}"/>
          </ac:spMkLst>
        </pc:spChg>
        <pc:spChg chg="add del">
          <ac:chgData name="neha singh" userId="bd4c4db2dad38116" providerId="LiveId" clId="{3B72AC2E-CACF-490B-881C-56FC0B5D45DC}" dt="2019-07-09T09:35:39.578" v="1455" actId="26606"/>
          <ac:spMkLst>
            <pc:docMk/>
            <pc:sldMk cId="2704967847" sldId="280"/>
            <ac:spMk id="30" creationId="{6AD30037-67ED-4367-9BE0-45787510BF13}"/>
          </ac:spMkLst>
        </pc:spChg>
        <pc:spChg chg="add del">
          <ac:chgData name="neha singh" userId="bd4c4db2dad38116" providerId="LiveId" clId="{3B72AC2E-CACF-490B-881C-56FC0B5D45DC}" dt="2019-07-09T09:35:43.182" v="1457" actId="26606"/>
          <ac:spMkLst>
            <pc:docMk/>
            <pc:sldMk cId="2704967847" sldId="280"/>
            <ac:spMk id="37" creationId="{63A60C88-7443-4827-9241-5019758CB4F0}"/>
          </ac:spMkLst>
        </pc:spChg>
        <pc:grpChg chg="add del">
          <ac:chgData name="neha singh" userId="bd4c4db2dad38116" providerId="LiveId" clId="{3B72AC2E-CACF-490B-881C-56FC0B5D45DC}" dt="2019-07-09T09:35:34.745" v="1451" actId="26606"/>
          <ac:grpSpMkLst>
            <pc:docMk/>
            <pc:sldMk cId="2704967847" sldId="280"/>
            <ac:grpSpMk id="11" creationId="{15FF890B-3CE7-403A-AECE-2DE04FC7AF80}"/>
          </ac:grpSpMkLst>
        </pc:grpChg>
        <pc:grpChg chg="add del">
          <ac:chgData name="neha singh" userId="bd4c4db2dad38116" providerId="LiveId" clId="{3B72AC2E-CACF-490B-881C-56FC0B5D45DC}" dt="2019-07-09T09:35:37.308" v="1453" actId="26606"/>
          <ac:grpSpMkLst>
            <pc:docMk/>
            <pc:sldMk cId="2704967847" sldId="280"/>
            <ac:grpSpMk id="19" creationId="{28A4A409-9242-444A-AC1F-809866828B50}"/>
          </ac:grpSpMkLst>
        </pc:grpChg>
        <pc:grpChg chg="add del">
          <ac:chgData name="neha singh" userId="bd4c4db2dad38116" providerId="LiveId" clId="{3B72AC2E-CACF-490B-881C-56FC0B5D45DC}" dt="2019-07-09T09:35:39.578" v="1455" actId="26606"/>
          <ac:grpSpMkLst>
            <pc:docMk/>
            <pc:sldMk cId="2704967847" sldId="280"/>
            <ac:grpSpMk id="21" creationId="{50841A4E-5BC1-44B4-83CF-D524E8AEAD64}"/>
          </ac:grpSpMkLst>
        </pc:grpChg>
        <pc:grpChg chg="add del">
          <ac:chgData name="neha singh" userId="bd4c4db2dad38116" providerId="LiveId" clId="{3B72AC2E-CACF-490B-881C-56FC0B5D45DC}" dt="2019-07-09T09:35:37.308" v="1453" actId="26606"/>
          <ac:grpSpMkLst>
            <pc:docMk/>
            <pc:sldMk cId="2704967847" sldId="280"/>
            <ac:grpSpMk id="26" creationId="{15FF890B-3CE7-403A-AECE-2DE04FC7AF80}"/>
          </ac:grpSpMkLst>
        </pc:grpChg>
        <pc:grpChg chg="add del mod">
          <ac:chgData name="neha singh" userId="bd4c4db2dad38116" providerId="LiveId" clId="{3B72AC2E-CACF-490B-881C-56FC0B5D45DC}" dt="2019-07-09T10:31:22.143" v="1614" actId="478"/>
          <ac:grpSpMkLst>
            <pc:docMk/>
            <pc:sldMk cId="2704967847" sldId="280"/>
            <ac:grpSpMk id="28" creationId="{35F32E40-45C0-4038-8B87-BD5120B1FB60}"/>
          </ac:grpSpMkLst>
        </pc:grpChg>
        <pc:grpChg chg="add del">
          <ac:chgData name="neha singh" userId="bd4c4db2dad38116" providerId="LiveId" clId="{3B72AC2E-CACF-490B-881C-56FC0B5D45DC}" dt="2019-07-09T09:35:39.578" v="1455" actId="26606"/>
          <ac:grpSpMkLst>
            <pc:docMk/>
            <pc:sldMk cId="2704967847" sldId="280"/>
            <ac:grpSpMk id="29" creationId="{260ACC13-B825-49F3-93DE-C8B8F2FA37A1}"/>
          </ac:grpSpMkLst>
        </pc:grpChg>
        <pc:grpChg chg="add del">
          <ac:chgData name="neha singh" userId="bd4c4db2dad38116" providerId="LiveId" clId="{3B72AC2E-CACF-490B-881C-56FC0B5D45DC}" dt="2019-07-09T09:35:43.182" v="1457" actId="26606"/>
          <ac:grpSpMkLst>
            <pc:docMk/>
            <pc:sldMk cId="2704967847" sldId="280"/>
            <ac:grpSpMk id="34" creationId="{15FF890B-3CE7-403A-AECE-2DE04FC7AF80}"/>
          </ac:grpSpMkLst>
        </pc:grpChg>
        <pc:grpChg chg="add del">
          <ac:chgData name="neha singh" userId="bd4c4db2dad38116" providerId="LiveId" clId="{3B72AC2E-CACF-490B-881C-56FC0B5D45DC}" dt="2019-07-09T09:35:43.182" v="1457" actId="26606"/>
          <ac:grpSpMkLst>
            <pc:docMk/>
            <pc:sldMk cId="2704967847" sldId="280"/>
            <ac:grpSpMk id="35" creationId="{DF8D5C46-63E5-40C5-A208-4B2189FA1032}"/>
          </ac:grpSpMkLst>
        </pc:grpChg>
        <pc:grpChg chg="add del">
          <ac:chgData name="neha singh" userId="bd4c4db2dad38116" providerId="LiveId" clId="{3B72AC2E-CACF-490B-881C-56FC0B5D45DC}" dt="2019-07-09T09:35:47.077" v="1459" actId="26606"/>
          <ac:grpSpMkLst>
            <pc:docMk/>
            <pc:sldMk cId="2704967847" sldId="280"/>
            <ac:grpSpMk id="39" creationId="{15FF890B-3CE7-403A-AECE-2DE04FC7AF80}"/>
          </ac:grpSpMkLst>
        </pc:grpChg>
        <pc:picChg chg="add del mod ord">
          <ac:chgData name="neha singh" userId="bd4c4db2dad38116" providerId="LiveId" clId="{3B72AC2E-CACF-490B-881C-56FC0B5D45DC}" dt="2019-07-09T09:36:41.688" v="1464" actId="478"/>
          <ac:picMkLst>
            <pc:docMk/>
            <pc:sldMk cId="2704967847" sldId="280"/>
            <ac:picMk id="5" creationId="{AA6A9E4E-6893-4471-B0EE-E43B5DE0602D}"/>
          </ac:picMkLst>
        </pc:picChg>
        <pc:picChg chg="mod ord">
          <ac:chgData name="neha singh" userId="bd4c4db2dad38116" providerId="LiveId" clId="{3B72AC2E-CACF-490B-881C-56FC0B5D45DC}" dt="2019-07-09T09:37:42.202" v="1472" actId="1076"/>
          <ac:picMkLst>
            <pc:docMk/>
            <pc:sldMk cId="2704967847" sldId="280"/>
            <ac:picMk id="6" creationId="{C7620308-5A3B-4642-8121-5810BD0CB3F9}"/>
          </ac:picMkLst>
        </pc:picChg>
        <pc:picChg chg="add mod">
          <ac:chgData name="neha singh" userId="bd4c4db2dad38116" providerId="LiveId" clId="{3B72AC2E-CACF-490B-881C-56FC0B5D45DC}" dt="2019-07-09T10:28:38.247" v="1612" actId="164"/>
          <ac:picMkLst>
            <pc:docMk/>
            <pc:sldMk cId="2704967847" sldId="280"/>
            <ac:picMk id="9" creationId="{3BCFEF68-DF6C-4C04-AB1D-3241B3496F7F}"/>
          </ac:picMkLst>
        </pc:picChg>
        <pc:picChg chg="add del mod">
          <ac:chgData name="neha singh" userId="bd4c4db2dad38116" providerId="LiveId" clId="{3B72AC2E-CACF-490B-881C-56FC0B5D45DC}" dt="2019-07-09T10:31:21.480" v="1613" actId="478"/>
          <ac:picMkLst>
            <pc:docMk/>
            <pc:sldMk cId="2704967847" sldId="280"/>
            <ac:picMk id="10" creationId="{CD2C9F5C-2709-45F3-83F2-2F81F91E092C}"/>
          </ac:picMkLst>
        </pc:picChg>
        <pc:picChg chg="add mod">
          <ac:chgData name="neha singh" userId="bd4c4db2dad38116" providerId="LiveId" clId="{3B72AC2E-CACF-490B-881C-56FC0B5D45DC}" dt="2019-07-09T10:28:38.247" v="1612" actId="164"/>
          <ac:picMkLst>
            <pc:docMk/>
            <pc:sldMk cId="2704967847" sldId="280"/>
            <ac:picMk id="18" creationId="{406BAC66-68C1-45CF-B4D9-3D1C47B4C4D3}"/>
          </ac:picMkLst>
        </pc:picChg>
        <pc:picChg chg="add mod">
          <ac:chgData name="neha singh" userId="bd4c4db2dad38116" providerId="LiveId" clId="{3B72AC2E-CACF-490B-881C-56FC0B5D45DC}" dt="2019-07-09T10:31:35.445" v="1621" actId="1076"/>
          <ac:picMkLst>
            <pc:docMk/>
            <pc:sldMk cId="2704967847" sldId="280"/>
            <ac:picMk id="38" creationId="{0147400A-33B5-4F46-9B4D-9D580F6D4D03}"/>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10T10:20:00.594"/>
    </inkml:context>
    <inkml:brush xml:id="br0">
      <inkml:brushProperty name="width" value="0.05" units="cm"/>
      <inkml:brushProperty name="height" value="0.05" units="cm"/>
    </inkml:brush>
  </inkml:definitions>
  <inkml:trace contextRef="#ctx0" brushRef="#br0">38 5 11245,'0'0'9052,"0"0"-8391,0 0-2942,0 0 4164,0 0 1495,0 0-506,0 0 646,1 5-1428,4 24-1741</inkml:trace>
  <inkml:trace contextRef="#ctx0" brushRef="#br0" timeOffset="470.356">44 22 14309,'0'6'81,"0"2"-4541,4-6 4928,1-5 8373,-5 3 4687</inkml:trace>
  <inkml:trace contextRef="#ctx0" brushRef="#br0" timeOffset="1089.607">50 44 32767,'-2'-11'-10925,"0"-6"-10917</inkml:trace>
  <inkml:trace contextRef="#ctx0" brushRef="#br0" timeOffset="1720.072">0 73 32767</inkml:trace>
  <inkml:trace contextRef="#ctx0" brushRef="#br0" timeOffset="1721.072">34 1 11409,'-9'17'5801,"5"-25"-9434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B35F-49B3-4877-A249-8442F8AF529F}"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12CD0-12DB-4629-BA10-C622CEC4E669}" type="slidenum">
              <a:rPr lang="en-US" smtClean="0"/>
              <a:t>‹#›</a:t>
            </a:fld>
            <a:endParaRPr lang="en-US"/>
          </a:p>
        </p:txBody>
      </p:sp>
    </p:spTree>
    <p:extLst>
      <p:ext uri="{BB962C8B-B14F-4D97-AF65-F5344CB8AC3E}">
        <p14:creationId xmlns:p14="http://schemas.microsoft.com/office/powerpoint/2010/main" val="318266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12CD0-12DB-4629-BA10-C622CEC4E669}" type="slidenum">
              <a:rPr lang="en-US" smtClean="0"/>
              <a:t>16</a:t>
            </a:fld>
            <a:endParaRPr lang="en-US"/>
          </a:p>
        </p:txBody>
      </p:sp>
    </p:spTree>
    <p:extLst>
      <p:ext uri="{BB962C8B-B14F-4D97-AF65-F5344CB8AC3E}">
        <p14:creationId xmlns:p14="http://schemas.microsoft.com/office/powerpoint/2010/main" val="156413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191536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BC2B0-B5CB-4AC4-8B2E-E54C46F0C9E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409561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1643719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2630861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736668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1510135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223770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1788814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360452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2085576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BC2B0-B5CB-4AC4-8B2E-E54C46F0C9E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74041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0BC2B0-B5CB-4AC4-8B2E-E54C46F0C9E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323153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0BC2B0-B5CB-4AC4-8B2E-E54C46F0C9EB}"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12398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0BC2B0-B5CB-4AC4-8B2E-E54C46F0C9EB}"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214217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BC2B0-B5CB-4AC4-8B2E-E54C46F0C9EB}"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278367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BC2B0-B5CB-4AC4-8B2E-E54C46F0C9E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98998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BC2B0-B5CB-4AC4-8B2E-E54C46F0C9E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D657C-0B96-4AF5-8E41-F2E8C7AC61B9}" type="slidenum">
              <a:rPr lang="en-US" smtClean="0"/>
              <a:t>‹#›</a:t>
            </a:fld>
            <a:endParaRPr lang="en-US"/>
          </a:p>
        </p:txBody>
      </p:sp>
    </p:spTree>
    <p:extLst>
      <p:ext uri="{BB962C8B-B14F-4D97-AF65-F5344CB8AC3E}">
        <p14:creationId xmlns:p14="http://schemas.microsoft.com/office/powerpoint/2010/main" val="51542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0BC2B0-B5CB-4AC4-8B2E-E54C46F0C9EB}" type="datetimeFigureOut">
              <a:rPr lang="en-US" smtClean="0"/>
              <a:t>7/10/2019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ED657C-0B96-4AF5-8E41-F2E8C7AC61B9}" type="slidenum">
              <a:rPr lang="en-US" smtClean="0"/>
              <a:t>‹#›</a:t>
            </a:fld>
            <a:endParaRPr lang="en-US"/>
          </a:p>
        </p:txBody>
      </p:sp>
    </p:spTree>
    <p:extLst>
      <p:ext uri="{BB962C8B-B14F-4D97-AF65-F5344CB8AC3E}">
        <p14:creationId xmlns:p14="http://schemas.microsoft.com/office/powerpoint/2010/main" val="30429276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hyperlink" Target="https://sites.google.com/site/craigandera/craigs-stuff/scalability-considerations/five-considerations-for-large-scale-system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youtube.com/watch?v=UzLMhqg3_Wc" TargetMode="Externa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U3RkDLtS7uY" TargetMode="Externa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log.panoply.io/sql-or-nosql-that-is-the-question" TargetMode="Externa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xpDnVSmNFX0&amp;list=PLMCXHnjXnTnvo6alSjVkgxV-VH6EPyvoX&amp;index=3&amp;t=6s" TargetMode="External"/><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hyperlink" Target="https://www.youtube.com/watch?v=5faMjKuB9bc&amp;list=PLMCXHnjXnTnvo6alSjVkgxV-VH6EPyvoX&amp;index=7" TargetMode="External"/><Relationship Id="rId1" Type="http://schemas.openxmlformats.org/officeDocument/2006/relationships/slideLayout" Target="../slideLayouts/slideLayout4.xml"/><Relationship Id="rId6" Type="http://schemas.openxmlformats.org/officeDocument/2006/relationships/customXml" Target="../ink/ink1.xml"/><Relationship Id="rId5" Type="http://schemas.openxmlformats.org/officeDocument/2006/relationships/image" Target="../media/image27.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5faMjKuB9bc&amp;list=PLMCXHnjXnTnvo6alSjVkgxV-VH6EPyvoX&amp;index=7" TargetMode="Externa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hyperlink" Target="https://hackernoon.com/eventual-vs-strong-consistency-in-distributed-databases-282fdad37cf7" TargetMode="Externa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hyperlink" Target="https://www.youtube.com/watch?v=qYhRvH9tJKw&amp;list=PLMCXHnjXnTnvo6alSjVkgxV-VH6EPyvoX&amp;index=7&amp;t=0s" TargetMode="Externa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www.youtube.com/watch?v=xpDnVSmNFX0&amp;list=PLMCXHnjXnTnvo6alSjVkgxV-VH6EPyvoX&amp;index=3&amp;t=6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K0Ta65OqQkY&amp;list=PLMCXHnjXnTnvo6alSjVkgxV-VH6EPyvoX&amp;index=4&amp;t=0s" TargetMode="Externa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umWABit-wbk&amp;list=PLkQkbY7JNJuBoTemzQfjym0sqbOHt5fnV&amp;index=7&amp;t=54s" TargetMode="External"/><Relationship Id="rId3" Type="http://schemas.openxmlformats.org/officeDocument/2006/relationships/hyperlink" Target="https://www.youtube.com/watch?v=fMZMm_0ZhK4" TargetMode="External"/><Relationship Id="rId7" Type="http://schemas.openxmlformats.org/officeDocument/2006/relationships/hyperlink" Target="https://www.youtube.com/watch?v=wYk0xPP_P_8&amp;list=PLkQkbY7JNJuBoTemzQfjym0sqbOHt5fnV&amp;index=4&amp;t=0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youtube.com/watch?v=zKPNUMkwOJE" TargetMode="External"/><Relationship Id="rId5" Type="http://schemas.openxmlformats.org/officeDocument/2006/relationships/hyperlink" Target="https://www.youtube.com/watch?v=xrYTjaK5QVM&amp;list=PLkQkbY7JNJuBoTemzQfjym0sqbOHt5fnV&amp;index=9&amp;t=0s" TargetMode="External"/><Relationship Id="rId4" Type="http://schemas.openxmlformats.org/officeDocument/2006/relationships/hyperlink" Target="https://www.youtube.com/watch?v=us0qySiUsGU" TargetMode="External"/><Relationship Id="rId9" Type="http://schemas.openxmlformats.org/officeDocument/2006/relationships/hyperlink" Target="https://www.youtube.com/watch?v=lEL4F_0J3l8&amp;list=PLA8lYuzFlBqAy6dkZHj5VxUAaqr4vwrka&amp;index=9&amp;t=0s"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geeksforgeeks.org/design-video-sharing-system-like-youtube/" TargetMode="External"/><Relationship Id="rId13" Type="http://schemas.openxmlformats.org/officeDocument/2006/relationships/hyperlink" Target="https://practice.geeksforgeeks.org/problems/design-a-solution-to-find-the-most-visited-product-in-last-2-hours-sliding-window-problem-to-find-n" TargetMode="External"/><Relationship Id="rId3" Type="http://schemas.openxmlformats.org/officeDocument/2006/relationships/hyperlink" Target="https://www.interviewbit.com/problems/sharding-a-database/" TargetMode="External"/><Relationship Id="rId7" Type="http://schemas.openxmlformats.org/officeDocument/2006/relationships/hyperlink" Target="https://www.geeksforgeeks.org/design-scalable-system-like-foursquare/" TargetMode="External"/><Relationship Id="rId12" Type="http://schemas.openxmlformats.org/officeDocument/2006/relationships/hyperlink" Target="https://www.geeksforgeeks.org/design-scalable-system-like-instagra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leetcode.com/discuss/interview-question/system-design/200342/Bloomberg%3A-Implement-a-system-to-track-runners-in-a-marathon" TargetMode="External"/><Relationship Id="rId11" Type="http://schemas.openxmlformats.org/officeDocument/2006/relationships/hyperlink" Target="https://www.geeksforgeeks.org/design-parking-lot-using-object-oriented-principles/" TargetMode="External"/><Relationship Id="rId5" Type="http://schemas.openxmlformats.org/officeDocument/2006/relationships/hyperlink" Target="https://www.interviewbit.com/problems/highly-consistent-database/" TargetMode="External"/><Relationship Id="rId15" Type="http://schemas.openxmlformats.org/officeDocument/2006/relationships/hyperlink" Target="https://www.geeksforgeeks.org/design-an-online-book-reader-system/" TargetMode="External"/><Relationship Id="rId10" Type="http://schemas.openxmlformats.org/officeDocument/2006/relationships/hyperlink" Target="https://www.geeksforgeeks.org/design-online-hotel-booking-system-like-oyo-rooms/" TargetMode="External"/><Relationship Id="rId4" Type="http://schemas.openxmlformats.org/officeDocument/2006/relationships/hyperlink" Target="https://www.interviewbit.com/problems/design-cache/" TargetMode="External"/><Relationship Id="rId9" Type="http://schemas.openxmlformats.org/officeDocument/2006/relationships/hyperlink" Target="https://www.geeksforgeeks.org/design-movie-ticket-booking-system-like-bookmyshow/" TargetMode="External"/><Relationship Id="rId14" Type="http://schemas.openxmlformats.org/officeDocument/2006/relationships/hyperlink" Target="https://medium.com/system-designing-interviews/design-a-elevator-system-fc5832ca0b8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examcollection.com/certification-training/network-plus-how-do-common-networking-protocols-function.html" TargetMode="Externa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basic-concepts-of-object-oriented-programming-using-c/" TargetMode="Externa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basic-concepts-of-object-oriented-programming-using-c/" TargetMode="Externa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programmerasi/difference-between-api-and-web-service-73c873573c9d" TargetMode="External"/><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hyperlink" Target="https://medium.com/@raycad.seedotech/monolithic-vs-microservice-architecture-e74bd951fc14" TargetMode="External"/><Relationship Id="rId1" Type="http://schemas.openxmlformats.org/officeDocument/2006/relationships/slideLayout" Target="../slideLayouts/slideLayout4.xml"/><Relationship Id="rId6" Type="http://schemas.openxmlformats.org/officeDocument/2006/relationships/hyperlink" Target="https://www.youtube.com/watch?v=qYhRvH9tJKw&amp;list=PLMCXHnjXnTnvo6alSjVkgxV-VH6EPyvoX&amp;index=7&amp;t=0s" TargetMode="External"/><Relationship Id="rId5" Type="http://schemas.openxmlformats.org/officeDocument/2006/relationships/image" Target="../media/image19.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B55B11-F477-452E-9453-AFE4765E6961}"/>
              </a:ext>
            </a:extLst>
          </p:cNvPr>
          <p:cNvSpPr>
            <a:spLocks noGrp="1"/>
          </p:cNvSpPr>
          <p:nvPr>
            <p:ph type="title"/>
          </p:nvPr>
        </p:nvSpPr>
        <p:spPr>
          <a:xfrm>
            <a:off x="584659" y="493548"/>
            <a:ext cx="10018713" cy="821430"/>
          </a:xfrm>
        </p:spPr>
        <p:txBody>
          <a:bodyPr/>
          <a:lstStyle/>
          <a:p>
            <a:r>
              <a:rPr lang="en-US" sz="3600" dirty="0">
                <a:latin typeface="Source Sans Pro" panose="020B0503030403020204" pitchFamily="34" charset="0"/>
                <a:ea typeface="Source Sans Pro" panose="020B0503030403020204" pitchFamily="34" charset="0"/>
              </a:rPr>
              <a:t>System</a:t>
            </a:r>
            <a:r>
              <a:rPr lang="en-US" dirty="0">
                <a:latin typeface="Source Sans Pro" panose="020B0503030403020204" pitchFamily="34" charset="0"/>
                <a:ea typeface="Source Sans Pro" panose="020B0503030403020204" pitchFamily="34" charset="0"/>
              </a:rPr>
              <a:t> Design </a:t>
            </a:r>
          </a:p>
        </p:txBody>
      </p:sp>
      <p:sp>
        <p:nvSpPr>
          <p:cNvPr id="6" name="Content Placeholder 5">
            <a:extLst>
              <a:ext uri="{FF2B5EF4-FFF2-40B4-BE49-F238E27FC236}">
                <a16:creationId xmlns:a16="http://schemas.microsoft.com/office/drawing/2014/main" id="{511C470C-641F-4ACA-91EC-8884E3A3A67E}"/>
              </a:ext>
            </a:extLst>
          </p:cNvPr>
          <p:cNvSpPr>
            <a:spLocks noGrp="1"/>
          </p:cNvSpPr>
          <p:nvPr>
            <p:ph sz="half" idx="2"/>
          </p:nvPr>
        </p:nvSpPr>
        <p:spPr>
          <a:xfrm>
            <a:off x="1420837" y="1460090"/>
            <a:ext cx="6358598" cy="4603085"/>
          </a:xfrm>
        </p:spPr>
        <p:txBody>
          <a:bodyPr>
            <a:normAutofit/>
          </a:bodyPr>
          <a:lstStyle/>
          <a:p>
            <a:pPr marL="0" indent="0">
              <a:buNone/>
            </a:pPr>
            <a:r>
              <a:rPr lang="en-US" sz="2000" dirty="0">
                <a:latin typeface="Source Sans Pro" panose="020B0503030403020204" pitchFamily="34" charset="0"/>
                <a:ea typeface="Source Sans Pro" panose="020B0503030403020204" pitchFamily="34" charset="0"/>
              </a:rPr>
              <a:t>Systems design is the process of defining the architecture, components, modules, interfaces, and data for a system to satisfy specified requirements.</a:t>
            </a:r>
          </a:p>
          <a:p>
            <a:pPr marL="0" indent="0">
              <a:buNone/>
            </a:pPr>
            <a:endParaRPr lang="en-US" dirty="0">
              <a:latin typeface="Source Sans Pro" panose="020B0503030403020204" pitchFamily="34" charset="0"/>
            </a:endParaRPr>
          </a:p>
          <a:p>
            <a:r>
              <a:rPr lang="en-US" dirty="0">
                <a:latin typeface="Source Sans Pro" panose="020B0503030403020204" pitchFamily="34" charset="0"/>
              </a:rPr>
              <a:t>Before we start designing any system, we must discuss what are the main features this system is going to support.</a:t>
            </a:r>
          </a:p>
          <a:p>
            <a:r>
              <a:rPr lang="en-US" dirty="0">
                <a:latin typeface="Source Sans Pro" panose="020B0503030403020204" pitchFamily="34" charset="0"/>
              </a:rPr>
              <a:t>Then find out all the modules, which will help you in determining API’s and database schema.</a:t>
            </a:r>
          </a:p>
          <a:p>
            <a:r>
              <a:rPr lang="en-US" dirty="0">
                <a:latin typeface="Source Sans Pro" panose="020B0503030403020204" pitchFamily="34" charset="0"/>
              </a:rPr>
              <a:t>Now discuss about how available and consistent your application would be?</a:t>
            </a:r>
          </a:p>
          <a:p>
            <a:r>
              <a:rPr lang="en-US" dirty="0">
                <a:latin typeface="Source Sans Pro" panose="020B0503030403020204" pitchFamily="34" charset="0"/>
              </a:rPr>
              <a:t>Design class diagrams.</a:t>
            </a:r>
            <a:endParaRPr lang="en-US" dirty="0"/>
          </a:p>
        </p:txBody>
      </p:sp>
      <p:pic>
        <p:nvPicPr>
          <p:cNvPr id="8" name="Graphic 7" descr="Books">
            <a:hlinkClick r:id="rId2"/>
            <a:extLst>
              <a:ext uri="{FF2B5EF4-FFF2-40B4-BE49-F238E27FC236}">
                <a16:creationId xmlns:a16="http://schemas.microsoft.com/office/drawing/2014/main" id="{BEFCD53E-8284-4152-82C0-770168292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60572" y="5680198"/>
            <a:ext cx="914400" cy="914400"/>
          </a:xfrm>
          <a:prstGeom prst="rect">
            <a:avLst/>
          </a:prstGeom>
        </p:spPr>
      </p:pic>
      <p:pic>
        <p:nvPicPr>
          <p:cNvPr id="7" name="Graphic 6" descr="Internet">
            <a:hlinkClick r:id="rId5"/>
            <a:extLst>
              <a:ext uri="{FF2B5EF4-FFF2-40B4-BE49-F238E27FC236}">
                <a16:creationId xmlns:a16="http://schemas.microsoft.com/office/drawing/2014/main" id="{7EDEFBAD-FE07-46EF-8970-A15364C447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46172" y="5750537"/>
            <a:ext cx="914400" cy="914400"/>
          </a:xfrm>
          <a:prstGeom prst="rect">
            <a:avLst/>
          </a:prstGeom>
        </p:spPr>
      </p:pic>
      <p:pic>
        <p:nvPicPr>
          <p:cNvPr id="3" name="Picture 2" descr="A close up of a logo&#10;&#10;Description automatically generated">
            <a:extLst>
              <a:ext uri="{FF2B5EF4-FFF2-40B4-BE49-F238E27FC236}">
                <a16:creationId xmlns:a16="http://schemas.microsoft.com/office/drawing/2014/main" id="{3F58CCE8-04A9-4752-A171-A00D4768D1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3609" y="0"/>
            <a:ext cx="5103131" cy="5921718"/>
          </a:xfrm>
          <a:prstGeom prst="rect">
            <a:avLst/>
          </a:prstGeom>
        </p:spPr>
      </p:pic>
    </p:spTree>
    <p:extLst>
      <p:ext uri="{BB962C8B-B14F-4D97-AF65-F5344CB8AC3E}">
        <p14:creationId xmlns:p14="http://schemas.microsoft.com/office/powerpoint/2010/main" val="545139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F73D-799E-40F7-A8ED-61DD4BD7A98D}"/>
              </a:ext>
            </a:extLst>
          </p:cNvPr>
          <p:cNvSpPr>
            <a:spLocks noGrp="1"/>
          </p:cNvSpPr>
          <p:nvPr>
            <p:ph type="title"/>
          </p:nvPr>
        </p:nvSpPr>
        <p:spPr>
          <a:xfrm>
            <a:off x="1484311" y="685801"/>
            <a:ext cx="7218363" cy="692834"/>
          </a:xfrm>
        </p:spPr>
        <p:txBody>
          <a:bodyPr>
            <a:normAutofit fontScale="90000"/>
          </a:bodyPr>
          <a:lstStyle/>
          <a:p>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Cache</a:t>
            </a:r>
            <a:br>
              <a:rPr lang="en-US" dirty="0">
                <a:latin typeface="Source Sans Pro" panose="020B0503030403020204" pitchFamily="34" charset="0"/>
                <a:ea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8399E469-386B-44CF-9F36-3558EEF30127}"/>
              </a:ext>
            </a:extLst>
          </p:cNvPr>
          <p:cNvSpPr>
            <a:spLocks noGrp="1"/>
          </p:cNvSpPr>
          <p:nvPr>
            <p:ph sz="half" idx="1"/>
          </p:nvPr>
        </p:nvSpPr>
        <p:spPr>
          <a:xfrm>
            <a:off x="1484312" y="1533377"/>
            <a:ext cx="4895055" cy="4772834"/>
          </a:xfrm>
        </p:spPr>
        <p:txBody>
          <a:bodyPr>
            <a:normAutofit/>
          </a:bodyPr>
          <a:lstStyle/>
          <a:p>
            <a:r>
              <a:rPr lang="en-US" b="1" dirty="0">
                <a:latin typeface="Source Sans Pro" panose="020B0503030403020204" pitchFamily="34" charset="0"/>
                <a:ea typeface="Source Sans Pro" panose="020B0503030403020204" pitchFamily="34" charset="0"/>
              </a:rPr>
              <a:t>Cache</a:t>
            </a:r>
            <a:r>
              <a:rPr lang="en-US" dirty="0">
                <a:latin typeface="Source Sans Pro" panose="020B0503030403020204" pitchFamily="34" charset="0"/>
                <a:ea typeface="Source Sans Pro" panose="020B0503030403020204" pitchFamily="34" charset="0"/>
              </a:rPr>
              <a:t>:</a:t>
            </a:r>
          </a:p>
          <a:p>
            <a:pPr marL="457200" lvl="1" indent="0">
              <a:buNone/>
            </a:pPr>
            <a:r>
              <a:rPr lang="en-US" sz="1800" dirty="0">
                <a:latin typeface="Source Sans Pro" panose="020B0503030403020204" pitchFamily="34" charset="0"/>
                <a:ea typeface="Source Sans Pro" panose="020B0503030403020204" pitchFamily="34" charset="0"/>
              </a:rPr>
              <a:t>A cache is a memory buffer used to temporarily store frequently accessed data. It improves performance since data does not have to be retrieved again from the original source. </a:t>
            </a:r>
          </a:p>
          <a:p>
            <a:r>
              <a:rPr lang="en-US" b="1" dirty="0">
                <a:latin typeface="Source Sans Pro" panose="020B0503030403020204" pitchFamily="34" charset="0"/>
                <a:ea typeface="Source Sans Pro" panose="020B0503030403020204" pitchFamily="34" charset="0"/>
              </a:rPr>
              <a:t>Distributed cache: </a:t>
            </a:r>
          </a:p>
          <a:p>
            <a:r>
              <a:rPr lang="en-US" dirty="0">
                <a:latin typeface="Source Sans Pro" panose="020B0503030403020204" pitchFamily="34" charset="0"/>
                <a:ea typeface="Source Sans Pro" panose="020B0503030403020204" pitchFamily="34" charset="0"/>
              </a:rPr>
              <a:t>When the system gets to certain scale, we need to distribute the cache to multiple machines. The general strategy is to keep a hash table that maps each resource to the corresponding machine. Therefore, when requesting resource A, from this hash table we know that machine M is responsible for cache A and direct the request to M. </a:t>
            </a:r>
          </a:p>
          <a:p>
            <a:endParaRPr lang="en-US" dirty="0"/>
          </a:p>
        </p:txBody>
      </p:sp>
      <p:sp>
        <p:nvSpPr>
          <p:cNvPr id="4" name="Content Placeholder 3">
            <a:extLst>
              <a:ext uri="{FF2B5EF4-FFF2-40B4-BE49-F238E27FC236}">
                <a16:creationId xmlns:a16="http://schemas.microsoft.com/office/drawing/2014/main" id="{6DBF7CB8-C09F-4AC6-9552-607C6E9DAE7E}"/>
              </a:ext>
            </a:extLst>
          </p:cNvPr>
          <p:cNvSpPr>
            <a:spLocks noGrp="1"/>
          </p:cNvSpPr>
          <p:nvPr>
            <p:ph sz="half" idx="2"/>
          </p:nvPr>
        </p:nvSpPr>
        <p:spPr>
          <a:xfrm>
            <a:off x="6607968" y="2447779"/>
            <a:ext cx="4895056" cy="4107766"/>
          </a:xfrm>
        </p:spPr>
        <p:txBody>
          <a:bodyPr>
            <a:normAutofit/>
          </a:bodyPr>
          <a:lstStyle/>
          <a:p>
            <a:endParaRPr lang="en-US" b="1" dirty="0">
              <a:latin typeface="Source Sans Pro" panose="020B0503030403020204" pitchFamily="34" charset="0"/>
              <a:ea typeface="Source Sans Pro" panose="020B0503030403020204" pitchFamily="34" charset="0"/>
            </a:endParaRPr>
          </a:p>
          <a:p>
            <a:endParaRPr lang="en-US" b="1" dirty="0">
              <a:latin typeface="Source Sans Pro" panose="020B0503030403020204" pitchFamily="34" charset="0"/>
              <a:ea typeface="Source Sans Pro" panose="020B0503030403020204" pitchFamily="34" charset="0"/>
            </a:endParaRPr>
          </a:p>
          <a:p>
            <a:endParaRPr lang="en-US" b="1" dirty="0">
              <a:latin typeface="Source Sans Pro" panose="020B0503030403020204" pitchFamily="34" charset="0"/>
              <a:ea typeface="Source Sans Pro" panose="020B0503030403020204" pitchFamily="34" charset="0"/>
            </a:endParaRPr>
          </a:p>
          <a:p>
            <a:endParaRPr lang="en-US" b="1" dirty="0">
              <a:latin typeface="Source Sans Pro" panose="020B0503030403020204" pitchFamily="34" charset="0"/>
              <a:ea typeface="Source Sans Pro" panose="020B0503030403020204" pitchFamily="34" charset="0"/>
            </a:endParaRPr>
          </a:p>
          <a:p>
            <a:endParaRPr lang="en-US" b="1" dirty="0">
              <a:latin typeface="Source Sans Pro" panose="020B0503030403020204" pitchFamily="34" charset="0"/>
              <a:ea typeface="Source Sans Pro" panose="020B0503030403020204" pitchFamily="34" charset="0"/>
            </a:endParaRPr>
          </a:p>
          <a:p>
            <a:r>
              <a:rPr lang="en-US" b="1" dirty="0">
                <a:latin typeface="Source Sans Pro" panose="020B0503030403020204" pitchFamily="34" charset="0"/>
                <a:ea typeface="Source Sans Pro" panose="020B0503030403020204" pitchFamily="34" charset="0"/>
              </a:rPr>
              <a:t>Eviction Policy: </a:t>
            </a:r>
            <a:r>
              <a:rPr lang="en-US" dirty="0">
                <a:latin typeface="Source Sans Pro" panose="020B0503030403020204" pitchFamily="34" charset="0"/>
                <a:ea typeface="Source Sans Pro" panose="020B0503030403020204" pitchFamily="34" charset="0"/>
              </a:rPr>
              <a:t>Eviction policy tries to predict which entries are most likely to be used again in near future, thereby maximizing the hit ratio. The Least Recently Used (LRU) policy is perhaps the most popular due to its simplicity, good runtime performance</a:t>
            </a:r>
          </a:p>
          <a:p>
            <a:endParaRPr lang="en-US" dirty="0">
              <a:latin typeface="Source Sans Pro" panose="020B0503030403020204" pitchFamily="34" charset="0"/>
              <a:ea typeface="Source Sans Pro" panose="020B0503030403020204" pitchFamily="34" charset="0"/>
            </a:endParaRPr>
          </a:p>
        </p:txBody>
      </p:sp>
      <p:pic>
        <p:nvPicPr>
          <p:cNvPr id="9" name="Graphic 8" descr="Internet">
            <a:hlinkClick r:id="rId2"/>
            <a:extLst>
              <a:ext uri="{FF2B5EF4-FFF2-40B4-BE49-F238E27FC236}">
                <a16:creationId xmlns:a16="http://schemas.microsoft.com/office/drawing/2014/main" id="{53996B50-73C7-4ABF-AE07-C403C91ED9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6526" y="5630594"/>
            <a:ext cx="914400" cy="914400"/>
          </a:xfrm>
          <a:prstGeom prst="rect">
            <a:avLst/>
          </a:prstGeom>
        </p:spPr>
      </p:pic>
      <p:pic>
        <p:nvPicPr>
          <p:cNvPr id="7" name="Picture 6">
            <a:extLst>
              <a:ext uri="{FF2B5EF4-FFF2-40B4-BE49-F238E27FC236}">
                <a16:creationId xmlns:a16="http://schemas.microsoft.com/office/drawing/2014/main" id="{BEB6C4F4-8A73-42B3-8786-5AC16435C7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5755" y="313006"/>
            <a:ext cx="5239481" cy="4107765"/>
          </a:xfrm>
          <a:prstGeom prst="rect">
            <a:avLst/>
          </a:prstGeom>
        </p:spPr>
      </p:pic>
    </p:spTree>
    <p:extLst>
      <p:ext uri="{BB962C8B-B14F-4D97-AF65-F5344CB8AC3E}">
        <p14:creationId xmlns:p14="http://schemas.microsoft.com/office/powerpoint/2010/main" val="400372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F3A7-88D1-4A7E-B641-2B030334A1B7}"/>
              </a:ext>
            </a:extLst>
          </p:cNvPr>
          <p:cNvSpPr>
            <a:spLocks noGrp="1"/>
          </p:cNvSpPr>
          <p:nvPr>
            <p:ph type="title"/>
          </p:nvPr>
        </p:nvSpPr>
        <p:spPr>
          <a:xfrm>
            <a:off x="1484311" y="685801"/>
            <a:ext cx="6986589" cy="685800"/>
          </a:xfrm>
        </p:spPr>
        <p:txBody>
          <a:bodyPr>
            <a:normAutofit fontScale="90000"/>
          </a:bodyPr>
          <a:lstStyle/>
          <a:p>
            <a:r>
              <a:rPr lang="en-US" dirty="0">
                <a:latin typeface="Source Sans Pro" panose="020B0503030403020204" pitchFamily="34" charset="0"/>
                <a:ea typeface="Source Sans Pro" panose="020B0503030403020204" pitchFamily="34" charset="0"/>
              </a:rPr>
              <a:t>RDBMS[ACID] Vs NoSql [BASE]</a:t>
            </a:r>
          </a:p>
        </p:txBody>
      </p:sp>
      <p:sp>
        <p:nvSpPr>
          <p:cNvPr id="3" name="Content Placeholder 2">
            <a:extLst>
              <a:ext uri="{FF2B5EF4-FFF2-40B4-BE49-F238E27FC236}">
                <a16:creationId xmlns:a16="http://schemas.microsoft.com/office/drawing/2014/main" id="{279211ED-CA09-467C-BFBA-FEE48143E79C}"/>
              </a:ext>
            </a:extLst>
          </p:cNvPr>
          <p:cNvSpPr>
            <a:spLocks noGrp="1"/>
          </p:cNvSpPr>
          <p:nvPr>
            <p:ph sz="half" idx="1"/>
          </p:nvPr>
        </p:nvSpPr>
        <p:spPr>
          <a:xfrm>
            <a:off x="1484312" y="1778000"/>
            <a:ext cx="4895055" cy="4648200"/>
          </a:xfrm>
        </p:spPr>
        <p:txBody>
          <a:bodyPr>
            <a:normAutofit fontScale="62500" lnSpcReduction="20000"/>
          </a:bodyPr>
          <a:lstStyle/>
          <a:p>
            <a:r>
              <a:rPr lang="en-US" sz="2900" dirty="0">
                <a:latin typeface="Source Sans Pro" panose="020B0503030403020204" pitchFamily="34" charset="0"/>
                <a:ea typeface="Source Sans Pro" panose="020B0503030403020204" pitchFamily="34" charset="0"/>
              </a:rPr>
              <a:t>The key ACID guarantee is that it provides a safe environment in which to operate on your data. The ACID acronym stands for:</a:t>
            </a:r>
            <a:endParaRPr lang="en-US" sz="2900" b="1" i="1" dirty="0">
              <a:latin typeface="Source Sans Pro" panose="020B0503030403020204" pitchFamily="34" charset="0"/>
              <a:ea typeface="Source Sans Pro" panose="020B0503030403020204" pitchFamily="34" charset="0"/>
            </a:endParaRPr>
          </a:p>
          <a:p>
            <a:pPr marL="457200" lvl="1" indent="0">
              <a:buNone/>
            </a:pPr>
            <a:r>
              <a:rPr lang="en-US" sz="2900" b="1" i="1" dirty="0">
                <a:latin typeface="Source Sans Pro" panose="020B0503030403020204" pitchFamily="34" charset="0"/>
                <a:ea typeface="Source Sans Pro" panose="020B0503030403020204" pitchFamily="34" charset="0"/>
              </a:rPr>
              <a:t>Atomic: </a:t>
            </a:r>
            <a:r>
              <a:rPr lang="en-US" sz="2900" dirty="0">
                <a:latin typeface="Source Sans Pro" panose="020B0503030403020204" pitchFamily="34" charset="0"/>
                <a:ea typeface="Source Sans Pro" panose="020B0503030403020204" pitchFamily="34" charset="0"/>
              </a:rPr>
              <a:t>All operations in a transaction succeed or every operation is rolled back.</a:t>
            </a:r>
          </a:p>
          <a:p>
            <a:pPr marL="457200" lvl="1" indent="0">
              <a:buNone/>
            </a:pPr>
            <a:r>
              <a:rPr lang="en-US" sz="2900" b="1" i="1" dirty="0">
                <a:latin typeface="Source Sans Pro" panose="020B0503030403020204" pitchFamily="34" charset="0"/>
                <a:ea typeface="Source Sans Pro" panose="020B0503030403020204" pitchFamily="34" charset="0"/>
              </a:rPr>
              <a:t>Consistent: </a:t>
            </a:r>
            <a:r>
              <a:rPr lang="en-US" sz="2900" dirty="0">
                <a:latin typeface="Source Sans Pro" panose="020B0503030403020204" pitchFamily="34" charset="0"/>
                <a:ea typeface="Source Sans Pro" panose="020B0503030403020204" pitchFamily="34" charset="0"/>
              </a:rPr>
              <a:t>On the completion of a transaction, the database is structurally sound.</a:t>
            </a:r>
          </a:p>
          <a:p>
            <a:pPr marL="457200" lvl="1" indent="0">
              <a:buNone/>
            </a:pPr>
            <a:r>
              <a:rPr lang="en-US" sz="2900" b="1" i="1" dirty="0">
                <a:latin typeface="Source Sans Pro" panose="020B0503030403020204" pitchFamily="34" charset="0"/>
                <a:ea typeface="Source Sans Pro" panose="020B0503030403020204" pitchFamily="34" charset="0"/>
              </a:rPr>
              <a:t>Isolated: </a:t>
            </a:r>
            <a:r>
              <a:rPr lang="en-US" sz="2900" dirty="0">
                <a:latin typeface="Source Sans Pro" panose="020B0503030403020204" pitchFamily="34" charset="0"/>
                <a:ea typeface="Source Sans Pro" panose="020B0503030403020204" pitchFamily="34" charset="0"/>
              </a:rPr>
              <a:t>Transactions do not contend with one another. Contentious access to data is moderated by the database so that transactions appear to run sequentially.</a:t>
            </a:r>
          </a:p>
          <a:p>
            <a:pPr marL="457200" lvl="1" indent="0">
              <a:buNone/>
            </a:pPr>
            <a:r>
              <a:rPr lang="en-US" sz="2900" b="1" i="1" dirty="0">
                <a:latin typeface="Source Sans Pro" panose="020B0503030403020204" pitchFamily="34" charset="0"/>
                <a:ea typeface="Source Sans Pro" panose="020B0503030403020204" pitchFamily="34" charset="0"/>
              </a:rPr>
              <a:t>Durable: </a:t>
            </a:r>
            <a:r>
              <a:rPr lang="en-US" sz="2900" dirty="0">
                <a:latin typeface="Source Sans Pro" panose="020B0503030403020204" pitchFamily="34" charset="0"/>
                <a:ea typeface="Source Sans Pro" panose="020B0503030403020204" pitchFamily="34" charset="0"/>
              </a:rPr>
              <a:t>The results of applying a transaction are permanent, even in the presence of failures</a:t>
            </a:r>
            <a:r>
              <a:rPr lang="en-US" sz="2600" dirty="0">
                <a:latin typeface="Source Sans Pro" panose="020B0503030403020204" pitchFamily="34" charset="0"/>
                <a:ea typeface="Source Sans Pro" panose="020B0503030403020204" pitchFamily="34" charset="0"/>
              </a:rPr>
              <a:t>.</a:t>
            </a:r>
          </a:p>
          <a:p>
            <a:endParaRPr lang="en-US" dirty="0"/>
          </a:p>
        </p:txBody>
      </p:sp>
      <p:pic>
        <p:nvPicPr>
          <p:cNvPr id="10" name="Graphic 9" descr="Books">
            <a:hlinkClick r:id="rId2"/>
            <a:extLst>
              <a:ext uri="{FF2B5EF4-FFF2-40B4-BE49-F238E27FC236}">
                <a16:creationId xmlns:a16="http://schemas.microsoft.com/office/drawing/2014/main" id="{A715B65A-1CF5-45AA-9466-0A2F6A825E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0788" y="5791200"/>
            <a:ext cx="914400" cy="914400"/>
          </a:xfrm>
          <a:prstGeom prst="rect">
            <a:avLst/>
          </a:prstGeom>
        </p:spPr>
      </p:pic>
      <p:pic>
        <p:nvPicPr>
          <p:cNvPr id="6146" name="Picture 2" descr="https://www.tatvasoft.com/blog/wp-content/uploads/2016/08/rdbms-vs-nosql.png">
            <a:extLst>
              <a:ext uri="{FF2B5EF4-FFF2-40B4-BE49-F238E27FC236}">
                <a16:creationId xmlns:a16="http://schemas.microsoft.com/office/drawing/2014/main" id="{A41679DC-C212-4C19-95AA-A0F903669E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3075" y="266701"/>
            <a:ext cx="4216401" cy="2209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5EA29E00-707A-424C-B679-7A447CC0CA56}"/>
              </a:ext>
            </a:extLst>
          </p:cNvPr>
          <p:cNvSpPr>
            <a:spLocks noGrp="1"/>
          </p:cNvSpPr>
          <p:nvPr>
            <p:ph sz="half" idx="2"/>
          </p:nvPr>
        </p:nvSpPr>
        <p:spPr>
          <a:xfrm>
            <a:off x="6607967" y="2667000"/>
            <a:ext cx="4895056" cy="3568700"/>
          </a:xfrm>
        </p:spPr>
        <p:txBody>
          <a:bodyPr>
            <a:normAutofit fontScale="62500" lnSpcReduction="20000"/>
          </a:bodyPr>
          <a:lstStyle/>
          <a:p>
            <a:r>
              <a:rPr lang="en-US" sz="2900" dirty="0">
                <a:latin typeface="Source Sans Pro" panose="020B0503030403020204" pitchFamily="34" charset="0"/>
                <a:ea typeface="Source Sans Pro" panose="020B0503030403020204" pitchFamily="34" charset="0"/>
              </a:rPr>
              <a:t>For many domains and use cases, ACID transactions are far more pessimistic (i.e., they’re more worried about data safety) than the domain requires.</a:t>
            </a:r>
            <a:br>
              <a:rPr lang="en-US" sz="2900" dirty="0">
                <a:latin typeface="Source Sans Pro" panose="020B0503030403020204" pitchFamily="34" charset="0"/>
                <a:ea typeface="Source Sans Pro" panose="020B0503030403020204" pitchFamily="34" charset="0"/>
              </a:rPr>
            </a:br>
            <a:br>
              <a:rPr lang="en-US" sz="2900" dirty="0">
                <a:latin typeface="Source Sans Pro" panose="020B0503030403020204" pitchFamily="34" charset="0"/>
                <a:ea typeface="Source Sans Pro" panose="020B0503030403020204" pitchFamily="34" charset="0"/>
              </a:rPr>
            </a:br>
            <a:r>
              <a:rPr lang="en-US" sz="2900" b="1" i="1" dirty="0">
                <a:latin typeface="Source Sans Pro" panose="020B0503030403020204" pitchFamily="34" charset="0"/>
                <a:ea typeface="Source Sans Pro" panose="020B0503030403020204" pitchFamily="34" charset="0"/>
              </a:rPr>
              <a:t>Basic Availability: </a:t>
            </a:r>
            <a:r>
              <a:rPr lang="en-US" sz="2900" dirty="0">
                <a:latin typeface="Source Sans Pro" panose="020B0503030403020204" pitchFamily="34" charset="0"/>
                <a:ea typeface="Source Sans Pro" panose="020B0503030403020204" pitchFamily="34" charset="0"/>
              </a:rPr>
              <a:t>The database appears to work most of the time.</a:t>
            </a:r>
          </a:p>
          <a:p>
            <a:r>
              <a:rPr lang="en-US" sz="2900" b="1" i="1" dirty="0">
                <a:latin typeface="Source Sans Pro" panose="020B0503030403020204" pitchFamily="34" charset="0"/>
                <a:ea typeface="Source Sans Pro" panose="020B0503030403020204" pitchFamily="34" charset="0"/>
              </a:rPr>
              <a:t>Soft-state: </a:t>
            </a:r>
            <a:r>
              <a:rPr lang="en-US" sz="2900" dirty="0">
                <a:latin typeface="Source Sans Pro" panose="020B0503030403020204" pitchFamily="34" charset="0"/>
                <a:ea typeface="Source Sans Pro" panose="020B0503030403020204" pitchFamily="34" charset="0"/>
              </a:rPr>
              <a:t>Stores don’t have to be write-consistent, nor do different replicas have to be mutually consistent all the time.</a:t>
            </a:r>
          </a:p>
          <a:p>
            <a:r>
              <a:rPr lang="en-US" sz="2900" b="1" i="1" dirty="0">
                <a:latin typeface="Source Sans Pro" panose="020B0503030403020204" pitchFamily="34" charset="0"/>
                <a:ea typeface="Source Sans Pro" panose="020B0503030403020204" pitchFamily="34" charset="0"/>
              </a:rPr>
              <a:t>Eventual consistency: </a:t>
            </a:r>
            <a:r>
              <a:rPr lang="en-US" sz="2900" dirty="0">
                <a:latin typeface="Source Sans Pro" panose="020B0503030403020204" pitchFamily="34" charset="0"/>
                <a:ea typeface="Source Sans Pro" panose="020B0503030403020204" pitchFamily="34" charset="0"/>
              </a:rPr>
              <a:t>Stores exhibit consistency at some later point (e.g., lazily at read time).</a:t>
            </a:r>
          </a:p>
          <a:p>
            <a:endParaRPr lang="en-US" dirty="0"/>
          </a:p>
        </p:txBody>
      </p:sp>
    </p:spTree>
    <p:extLst>
      <p:ext uri="{BB962C8B-B14F-4D97-AF65-F5344CB8AC3E}">
        <p14:creationId xmlns:p14="http://schemas.microsoft.com/office/powerpoint/2010/main" val="3668020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images-1.medium.com/max/1200/0*zQDy30a97Fwa0C_q.png">
            <a:extLst>
              <a:ext uri="{FF2B5EF4-FFF2-40B4-BE49-F238E27FC236}">
                <a16:creationId xmlns:a16="http://schemas.microsoft.com/office/drawing/2014/main" id="{E165C173-867B-4ED0-9ABA-05731454A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525" y="3559126"/>
            <a:ext cx="7489031" cy="28674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136294-262F-417E-856E-E1AD1AF49A2D}"/>
              </a:ext>
            </a:extLst>
          </p:cNvPr>
          <p:cNvSpPr>
            <a:spLocks noGrp="1"/>
          </p:cNvSpPr>
          <p:nvPr>
            <p:ph type="title"/>
          </p:nvPr>
        </p:nvSpPr>
        <p:spPr>
          <a:xfrm>
            <a:off x="1412213" y="523729"/>
            <a:ext cx="10018713" cy="777240"/>
          </a:xfrm>
        </p:spPr>
        <p:txBody>
          <a:bodyPr>
            <a:normAutofit/>
          </a:bodyPr>
          <a:lstStyle/>
          <a:p>
            <a:r>
              <a:rPr lang="en-US" sz="3600" dirty="0">
                <a:latin typeface="Source Sans Pro" panose="020B0503030403020204" pitchFamily="34" charset="0"/>
                <a:ea typeface="Source Sans Pro" panose="020B0503030403020204" pitchFamily="34" charset="0"/>
              </a:rPr>
              <a:t>Vertical scaling and Horizontal scaling</a:t>
            </a:r>
          </a:p>
        </p:txBody>
      </p:sp>
      <p:sp>
        <p:nvSpPr>
          <p:cNvPr id="3" name="Content Placeholder 2">
            <a:extLst>
              <a:ext uri="{FF2B5EF4-FFF2-40B4-BE49-F238E27FC236}">
                <a16:creationId xmlns:a16="http://schemas.microsoft.com/office/drawing/2014/main" id="{04E25941-4DF5-41A8-A4F0-9C4C7411FF2E}"/>
              </a:ext>
            </a:extLst>
          </p:cNvPr>
          <p:cNvSpPr>
            <a:spLocks noGrp="1"/>
          </p:cNvSpPr>
          <p:nvPr>
            <p:ph sz="half" idx="1"/>
          </p:nvPr>
        </p:nvSpPr>
        <p:spPr>
          <a:xfrm>
            <a:off x="1526515" y="1300969"/>
            <a:ext cx="4895055" cy="3124201"/>
          </a:xfrm>
        </p:spPr>
        <p:txBody>
          <a:bodyPr/>
          <a:lstStyle/>
          <a:p>
            <a:r>
              <a:rPr lang="en-US" dirty="0">
                <a:latin typeface="Source Sans Pro" panose="020B0503030403020204" pitchFamily="34" charset="0"/>
                <a:ea typeface="Source Sans Pro" panose="020B0503030403020204" pitchFamily="34" charset="0"/>
              </a:rPr>
              <a:t>Requires Load Balancer</a:t>
            </a:r>
          </a:p>
          <a:p>
            <a:r>
              <a:rPr lang="en-US" dirty="0">
                <a:latin typeface="Source Sans Pro" panose="020B0503030403020204" pitchFamily="34" charset="0"/>
                <a:ea typeface="Source Sans Pro" panose="020B0503030403020204" pitchFamily="34" charset="0"/>
              </a:rPr>
              <a:t>Resilient</a:t>
            </a:r>
          </a:p>
          <a:p>
            <a:r>
              <a:rPr lang="en-US" dirty="0">
                <a:latin typeface="Source Sans Pro" panose="020B0503030403020204" pitchFamily="34" charset="0"/>
                <a:ea typeface="Source Sans Pro" panose="020B0503030403020204" pitchFamily="34" charset="0"/>
              </a:rPr>
              <a:t>Network Calls (RPC)	</a:t>
            </a:r>
          </a:p>
          <a:p>
            <a:r>
              <a:rPr lang="en-US" dirty="0">
                <a:latin typeface="Source Sans Pro" panose="020B0503030403020204" pitchFamily="34" charset="0"/>
                <a:ea typeface="Source Sans Pro" panose="020B0503030403020204" pitchFamily="34" charset="0"/>
              </a:rPr>
              <a:t>Data Inconsistency</a:t>
            </a:r>
          </a:p>
          <a:p>
            <a:r>
              <a:rPr lang="en-US" dirty="0">
                <a:latin typeface="Source Sans Pro" panose="020B0503030403020204" pitchFamily="34" charset="0"/>
                <a:ea typeface="Source Sans Pro" panose="020B0503030403020204" pitchFamily="34" charset="0"/>
              </a:rPr>
              <a:t>Scales well as per requirement</a:t>
            </a:r>
          </a:p>
          <a:p>
            <a:pPr marL="0" indent="0">
              <a:buNone/>
            </a:pPr>
            <a:endParaRPr lang="en-US" dirty="0">
              <a:latin typeface="Source Sans Pro" panose="020B0503030403020204" pitchFamily="34" charset="0"/>
              <a:ea typeface="Source Sans Pro" panose="020B0503030403020204" pitchFamily="34" charset="0"/>
            </a:endParaRPr>
          </a:p>
        </p:txBody>
      </p:sp>
      <p:sp>
        <p:nvSpPr>
          <p:cNvPr id="4" name="Content Placeholder 3">
            <a:extLst>
              <a:ext uri="{FF2B5EF4-FFF2-40B4-BE49-F238E27FC236}">
                <a16:creationId xmlns:a16="http://schemas.microsoft.com/office/drawing/2014/main" id="{BF2AD4F1-323E-4EB0-9910-F9B0E0880B51}"/>
              </a:ext>
            </a:extLst>
          </p:cNvPr>
          <p:cNvSpPr>
            <a:spLocks noGrp="1"/>
          </p:cNvSpPr>
          <p:nvPr>
            <p:ph sz="half" idx="2"/>
          </p:nvPr>
        </p:nvSpPr>
        <p:spPr>
          <a:xfrm>
            <a:off x="6274776" y="1466189"/>
            <a:ext cx="4895056" cy="3124200"/>
          </a:xfrm>
        </p:spPr>
        <p:txBody>
          <a:bodyPr/>
          <a:lstStyle/>
          <a:p>
            <a:r>
              <a:rPr lang="en-US" dirty="0">
                <a:latin typeface="Source Sans Pro" panose="020B0503030403020204" pitchFamily="34" charset="0"/>
                <a:ea typeface="Source Sans Pro" panose="020B0503030403020204" pitchFamily="34" charset="0"/>
              </a:rPr>
              <a:t>N/A</a:t>
            </a:r>
          </a:p>
          <a:p>
            <a:r>
              <a:rPr lang="en-US" dirty="0">
                <a:latin typeface="Source Sans Pro" panose="020B0503030403020204" pitchFamily="34" charset="0"/>
                <a:ea typeface="Source Sans Pro" panose="020B0503030403020204" pitchFamily="34" charset="0"/>
              </a:rPr>
              <a:t>Single Point Of failure</a:t>
            </a:r>
          </a:p>
          <a:p>
            <a:r>
              <a:rPr lang="en-US" dirty="0">
                <a:latin typeface="Source Sans Pro" panose="020B0503030403020204" pitchFamily="34" charset="0"/>
                <a:ea typeface="Source Sans Pro" panose="020B0503030403020204" pitchFamily="34" charset="0"/>
              </a:rPr>
              <a:t>IPC</a:t>
            </a:r>
          </a:p>
          <a:p>
            <a:r>
              <a:rPr lang="en-US" dirty="0">
                <a:latin typeface="Source Sans Pro" panose="020B0503030403020204" pitchFamily="34" charset="0"/>
                <a:ea typeface="Source Sans Pro" panose="020B0503030403020204" pitchFamily="34" charset="0"/>
              </a:rPr>
              <a:t>Consistent</a:t>
            </a:r>
          </a:p>
          <a:p>
            <a:r>
              <a:rPr lang="en-US" dirty="0">
                <a:latin typeface="Source Sans Pro" panose="020B0503030403020204" pitchFamily="34" charset="0"/>
                <a:ea typeface="Source Sans Pro" panose="020B0503030403020204" pitchFamily="34" charset="0"/>
              </a:rPr>
              <a:t>Hardware Limit</a:t>
            </a:r>
          </a:p>
          <a:p>
            <a:endParaRPr lang="en-US" dirty="0"/>
          </a:p>
          <a:p>
            <a:endParaRPr lang="en-US" dirty="0"/>
          </a:p>
        </p:txBody>
      </p:sp>
      <p:pic>
        <p:nvPicPr>
          <p:cNvPr id="6" name="Graphic 5" descr="Internet">
            <a:hlinkClick r:id="rId3"/>
            <a:extLst>
              <a:ext uri="{FF2B5EF4-FFF2-40B4-BE49-F238E27FC236}">
                <a16:creationId xmlns:a16="http://schemas.microsoft.com/office/drawing/2014/main" id="{E0747787-06B6-40CE-B300-359DB10766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16526" y="5630594"/>
            <a:ext cx="914400" cy="914400"/>
          </a:xfrm>
          <a:prstGeom prst="rect">
            <a:avLst/>
          </a:prstGeom>
        </p:spPr>
      </p:pic>
    </p:spTree>
    <p:extLst>
      <p:ext uri="{BB962C8B-B14F-4D97-AF65-F5344CB8AC3E}">
        <p14:creationId xmlns:p14="http://schemas.microsoft.com/office/powerpoint/2010/main" val="188236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F3A7-88D1-4A7E-B641-2B030334A1B7}"/>
              </a:ext>
            </a:extLst>
          </p:cNvPr>
          <p:cNvSpPr>
            <a:spLocks noGrp="1"/>
          </p:cNvSpPr>
          <p:nvPr>
            <p:ph type="title"/>
          </p:nvPr>
        </p:nvSpPr>
        <p:spPr>
          <a:xfrm>
            <a:off x="1484311" y="685801"/>
            <a:ext cx="10018713" cy="685800"/>
          </a:xfrm>
        </p:spPr>
        <p:txBody>
          <a:bodyPr>
            <a:normAutofit fontScale="90000"/>
          </a:bodyPr>
          <a:lstStyle/>
          <a:p>
            <a:r>
              <a:rPr lang="en-US" dirty="0">
                <a:latin typeface="Source Sans Pro" panose="020B0503030403020204" pitchFamily="34" charset="0"/>
                <a:ea typeface="Source Sans Pro" panose="020B0503030403020204" pitchFamily="34" charset="0"/>
              </a:rPr>
              <a:t>Sharding</a:t>
            </a:r>
          </a:p>
        </p:txBody>
      </p:sp>
      <p:sp>
        <p:nvSpPr>
          <p:cNvPr id="3" name="Content Placeholder 2">
            <a:extLst>
              <a:ext uri="{FF2B5EF4-FFF2-40B4-BE49-F238E27FC236}">
                <a16:creationId xmlns:a16="http://schemas.microsoft.com/office/drawing/2014/main" id="{279211ED-CA09-467C-BFBA-FEE48143E79C}"/>
              </a:ext>
            </a:extLst>
          </p:cNvPr>
          <p:cNvSpPr>
            <a:spLocks noGrp="1"/>
          </p:cNvSpPr>
          <p:nvPr>
            <p:ph sz="half" idx="1"/>
          </p:nvPr>
        </p:nvSpPr>
        <p:spPr>
          <a:xfrm>
            <a:off x="1484312" y="1371601"/>
            <a:ext cx="4895055" cy="4419599"/>
          </a:xfrm>
        </p:spPr>
        <p:txBody>
          <a:bodyPr>
            <a:normAutofit/>
          </a:bodyPr>
          <a:lstStyle/>
          <a:p>
            <a:r>
              <a:rPr lang="en-US" dirty="0">
                <a:latin typeface="Source Sans Pro" panose="020B0503030403020204" pitchFamily="34" charset="0"/>
                <a:ea typeface="Source Sans Pro" panose="020B0503030403020204" pitchFamily="34" charset="0"/>
              </a:rPr>
              <a:t>Sharding is a type of database partitioning that separates very large databases the into smaller, faster, more easily managed parts called data shards. The word shard means </a:t>
            </a:r>
            <a:r>
              <a:rPr lang="en-US" i="1" dirty="0">
                <a:latin typeface="Source Sans Pro" panose="020B0503030403020204" pitchFamily="34" charset="0"/>
                <a:ea typeface="Source Sans Pro" panose="020B0503030403020204" pitchFamily="34" charset="0"/>
              </a:rPr>
              <a:t>a small part of a whole</a:t>
            </a:r>
            <a:r>
              <a:rPr lang="en-US" dirty="0">
                <a:latin typeface="Source Sans Pro" panose="020B0503030403020204" pitchFamily="34" charset="0"/>
                <a:ea typeface="Source Sans Pro" panose="020B0503030403020204" pitchFamily="34" charset="0"/>
              </a:rPr>
              <a:t>.</a:t>
            </a:r>
          </a:p>
          <a:p>
            <a:r>
              <a:rPr lang="en-US" b="1" dirty="0">
                <a:latin typeface="Source Sans Pro" panose="020B0503030403020204" pitchFamily="34" charset="0"/>
                <a:ea typeface="Source Sans Pro" panose="020B0503030403020204" pitchFamily="34" charset="0"/>
              </a:rPr>
              <a:t>Range Based Sharding</a:t>
            </a:r>
            <a:endParaRPr lang="en-US" dirty="0">
              <a:latin typeface="Source Sans Pro" panose="020B0503030403020204" pitchFamily="34" charset="0"/>
              <a:ea typeface="Source Sans Pro" panose="020B0503030403020204" pitchFamily="34" charset="0"/>
            </a:endParaRPr>
          </a:p>
          <a:p>
            <a:r>
              <a:rPr lang="en-US" b="1" dirty="0">
                <a:latin typeface="Source Sans Pro" panose="020B0503030403020204" pitchFamily="34" charset="0"/>
                <a:ea typeface="Source Sans Pro" panose="020B0503030403020204" pitchFamily="34" charset="0"/>
              </a:rPr>
              <a:t>Key Based Sharding(</a:t>
            </a:r>
            <a:r>
              <a:rPr lang="en-US" dirty="0">
                <a:latin typeface="Source Sans Pro" panose="020B0503030403020204" pitchFamily="34" charset="0"/>
                <a:ea typeface="Source Sans Pro" panose="020B0503030403020204" pitchFamily="34" charset="0"/>
              </a:rPr>
              <a:t>Hash</a:t>
            </a:r>
            <a:r>
              <a:rPr lang="en-US" i="1" dirty="0">
                <a:latin typeface="Source Sans Pro" panose="020B0503030403020204" pitchFamily="34" charset="0"/>
                <a:ea typeface="Source Sans Pro" panose="020B0503030403020204" pitchFamily="34" charset="0"/>
              </a:rPr>
              <a:t> based sharding</a:t>
            </a:r>
            <a:r>
              <a:rPr lang="en-US" dirty="0">
                <a:latin typeface="Source Sans Pro" panose="020B0503030403020204" pitchFamily="34" charset="0"/>
                <a:ea typeface="Source Sans Pro" panose="020B0503030403020204" pitchFamily="34" charset="0"/>
              </a:rPr>
              <a:t>)</a:t>
            </a:r>
          </a:p>
          <a:p>
            <a:r>
              <a:rPr lang="en-US" b="1" dirty="0">
                <a:latin typeface="Source Sans Pro" panose="020B0503030403020204" pitchFamily="34" charset="0"/>
                <a:ea typeface="Source Sans Pro" panose="020B0503030403020204" pitchFamily="34" charset="0"/>
              </a:rPr>
              <a:t>Directory Based Sharding</a:t>
            </a:r>
          </a:p>
          <a:p>
            <a:endParaRPr lang="en-US" dirty="0"/>
          </a:p>
          <a:p>
            <a:endParaRPr lang="en-US" dirty="0"/>
          </a:p>
        </p:txBody>
      </p:sp>
      <p:pic>
        <p:nvPicPr>
          <p:cNvPr id="6" name="Graphic 5" descr="Internet">
            <a:hlinkClick r:id="rId2"/>
            <a:extLst>
              <a:ext uri="{FF2B5EF4-FFF2-40B4-BE49-F238E27FC236}">
                <a16:creationId xmlns:a16="http://schemas.microsoft.com/office/drawing/2014/main" id="{C7620308-5A3B-4642-8121-5810BD0CB3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36785" y="5548528"/>
            <a:ext cx="914400" cy="914400"/>
          </a:xfrm>
          <a:prstGeom prst="rect">
            <a:avLst/>
          </a:prstGeom>
        </p:spPr>
      </p:pic>
      <p:pic>
        <p:nvPicPr>
          <p:cNvPr id="7" name="Content Placeholder 6" descr="A screenshot of a cell phone&#10;&#10;Description automatically generated">
            <a:extLst>
              <a:ext uri="{FF2B5EF4-FFF2-40B4-BE49-F238E27FC236}">
                <a16:creationId xmlns:a16="http://schemas.microsoft.com/office/drawing/2014/main" id="{BC48FBC4-08CB-4B3E-8CD7-4AE791BEABEF}"/>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818190" y="1890493"/>
            <a:ext cx="4895850" cy="3553704"/>
          </a:xfrm>
        </p:spPr>
      </p:pic>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33659FFC-9F8B-422B-8F0D-6ED8021FA4D7}"/>
                  </a:ext>
                </a:extLst>
              </p14:cNvPr>
              <p14:cNvContentPartPr/>
              <p14:nvPr/>
            </p14:nvContentPartPr>
            <p14:xfrm>
              <a:off x="5924105" y="4065203"/>
              <a:ext cx="19080" cy="26280"/>
            </p14:xfrm>
          </p:contentPart>
        </mc:Choice>
        <mc:Fallback>
          <p:pic>
            <p:nvPicPr>
              <p:cNvPr id="16" name="Ink 15">
                <a:extLst>
                  <a:ext uri="{FF2B5EF4-FFF2-40B4-BE49-F238E27FC236}">
                    <a16:creationId xmlns:a16="http://schemas.microsoft.com/office/drawing/2014/main" id="{33659FFC-9F8B-422B-8F0D-6ED8021FA4D7}"/>
                  </a:ext>
                </a:extLst>
              </p:cNvPr>
              <p:cNvPicPr/>
              <p:nvPr/>
            </p:nvPicPr>
            <p:blipFill>
              <a:blip r:embed="rId7"/>
              <a:stretch>
                <a:fillRect/>
              </a:stretch>
            </p:blipFill>
            <p:spPr>
              <a:xfrm>
                <a:off x="5915272" y="4056563"/>
                <a:ext cx="36393" cy="43920"/>
              </a:xfrm>
              <a:prstGeom prst="rect">
                <a:avLst/>
              </a:prstGeom>
            </p:spPr>
          </p:pic>
        </mc:Fallback>
      </mc:AlternateContent>
    </p:spTree>
    <p:extLst>
      <p:ext uri="{BB962C8B-B14F-4D97-AF65-F5344CB8AC3E}">
        <p14:creationId xmlns:p14="http://schemas.microsoft.com/office/powerpoint/2010/main" val="295639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F3A7-88D1-4A7E-B641-2B030334A1B7}"/>
              </a:ext>
            </a:extLst>
          </p:cNvPr>
          <p:cNvSpPr>
            <a:spLocks noGrp="1"/>
          </p:cNvSpPr>
          <p:nvPr>
            <p:ph type="title"/>
          </p:nvPr>
        </p:nvSpPr>
        <p:spPr>
          <a:xfrm>
            <a:off x="1484311" y="685801"/>
            <a:ext cx="10018713" cy="685800"/>
          </a:xfrm>
        </p:spPr>
        <p:txBody>
          <a:bodyPr>
            <a:normAutofit fontScale="90000"/>
          </a:bodyPr>
          <a:lstStyle/>
          <a:p>
            <a:r>
              <a:rPr lang="en-US">
                <a:latin typeface="Source Sans Pro" panose="020B0503030403020204" pitchFamily="34" charset="0"/>
                <a:ea typeface="Source Sans Pro" panose="020B0503030403020204" pitchFamily="34" charset="0"/>
              </a:rPr>
              <a:t>Consistent Hashing</a:t>
            </a:r>
            <a:endParaRPr lang="en-US"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279211ED-CA09-467C-BFBA-FEE48143E79C}"/>
              </a:ext>
            </a:extLst>
          </p:cNvPr>
          <p:cNvSpPr>
            <a:spLocks noGrp="1"/>
          </p:cNvSpPr>
          <p:nvPr>
            <p:ph sz="half" idx="1"/>
          </p:nvPr>
        </p:nvSpPr>
        <p:spPr>
          <a:xfrm>
            <a:off x="1484313" y="1371601"/>
            <a:ext cx="4099722" cy="4419599"/>
          </a:xfrm>
        </p:spPr>
        <p:txBody>
          <a:bodyPr>
            <a:normAutofit/>
          </a:bodyPr>
          <a:lstStyle/>
          <a:p>
            <a:pPr marL="0" indent="0">
              <a:buNone/>
            </a:pPr>
            <a:endParaRPr lang="en-US" dirty="0">
              <a:latin typeface="Source Sans Pro" panose="020B0503030403020204" pitchFamily="34" charset="0"/>
              <a:ea typeface="Source Sans Pro" panose="020B0503030403020204" pitchFamily="34" charset="0"/>
            </a:endParaRPr>
          </a:p>
          <a:p>
            <a:r>
              <a:rPr lang="en-US" dirty="0">
                <a:latin typeface="Source Sans Pro" panose="020B0503030403020204" pitchFamily="34" charset="0"/>
                <a:ea typeface="Source Sans Pro" panose="020B0503030403020204" pitchFamily="34" charset="0"/>
              </a:rPr>
              <a:t>Consistent hashing allows you to scale up and down easier and makes ensuring availability easier. Easier ways to replicate data allows for better availability and fault-tolerance. Easier ways to reshuffle data when nodes come and go means simpler ways to scale up and down.</a:t>
            </a:r>
          </a:p>
        </p:txBody>
      </p:sp>
      <p:pic>
        <p:nvPicPr>
          <p:cNvPr id="6" name="Graphic 5" descr="Internet">
            <a:hlinkClick r:id="rId2"/>
            <a:extLst>
              <a:ext uri="{FF2B5EF4-FFF2-40B4-BE49-F238E27FC236}">
                <a16:creationId xmlns:a16="http://schemas.microsoft.com/office/drawing/2014/main" id="{C7620308-5A3B-4642-8121-5810BD0CB3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9388" y="5900220"/>
            <a:ext cx="914400" cy="914400"/>
          </a:xfrm>
          <a:prstGeom prst="rect">
            <a:avLst/>
          </a:prstGeom>
        </p:spPr>
      </p:pic>
      <p:pic>
        <p:nvPicPr>
          <p:cNvPr id="38" name="Content Placeholder 37">
            <a:extLst>
              <a:ext uri="{FF2B5EF4-FFF2-40B4-BE49-F238E27FC236}">
                <a16:creationId xmlns:a16="http://schemas.microsoft.com/office/drawing/2014/main" id="{0147400A-33B5-4F46-9B4D-9D580F6D4D03}"/>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250745" y="1772530"/>
            <a:ext cx="5683348" cy="4722056"/>
          </a:xfrm>
        </p:spPr>
      </p:pic>
    </p:spTree>
    <p:extLst>
      <p:ext uri="{BB962C8B-B14F-4D97-AF65-F5344CB8AC3E}">
        <p14:creationId xmlns:p14="http://schemas.microsoft.com/office/powerpoint/2010/main" val="270496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6289-6F46-4D48-A0EA-E1A9C499EE92}"/>
              </a:ext>
            </a:extLst>
          </p:cNvPr>
          <p:cNvSpPr>
            <a:spLocks noGrp="1"/>
          </p:cNvSpPr>
          <p:nvPr>
            <p:ph type="title"/>
          </p:nvPr>
        </p:nvSpPr>
        <p:spPr>
          <a:xfrm>
            <a:off x="1484311" y="685801"/>
            <a:ext cx="10018713" cy="678766"/>
          </a:xfrm>
        </p:spPr>
        <p:txBody>
          <a:bodyPr>
            <a:normAutofit/>
          </a:bodyPr>
          <a:lstStyle/>
          <a:p>
            <a:r>
              <a:rPr lang="en-US" sz="3600" dirty="0">
                <a:latin typeface="Source Sans Pro" panose="020B0503030403020204" pitchFamily="34" charset="0"/>
                <a:ea typeface="Source Sans Pro" panose="020B0503030403020204" pitchFamily="34" charset="0"/>
              </a:rPr>
              <a:t>Consistency </a:t>
            </a:r>
          </a:p>
        </p:txBody>
      </p:sp>
      <p:sp>
        <p:nvSpPr>
          <p:cNvPr id="3" name="Content Placeholder 2">
            <a:extLst>
              <a:ext uri="{FF2B5EF4-FFF2-40B4-BE49-F238E27FC236}">
                <a16:creationId xmlns:a16="http://schemas.microsoft.com/office/drawing/2014/main" id="{95FBF9E2-0113-41DF-9546-674154EFD2FC}"/>
              </a:ext>
            </a:extLst>
          </p:cNvPr>
          <p:cNvSpPr>
            <a:spLocks noGrp="1"/>
          </p:cNvSpPr>
          <p:nvPr>
            <p:ph sz="half" idx="1"/>
          </p:nvPr>
        </p:nvSpPr>
        <p:spPr>
          <a:xfrm>
            <a:off x="1484312" y="1364567"/>
            <a:ext cx="4895055" cy="4426633"/>
          </a:xfrm>
        </p:spPr>
        <p:txBody>
          <a:bodyPr>
            <a:normAutofit lnSpcReduction="10000"/>
          </a:bodyPr>
          <a:lstStyle/>
          <a:p>
            <a:r>
              <a:rPr lang="en-US" b="1" dirty="0">
                <a:latin typeface="Source Sans Pro" panose="020B0503030403020204" pitchFamily="34" charset="0"/>
                <a:ea typeface="Source Sans Pro" panose="020B0503030403020204" pitchFamily="34" charset="0"/>
              </a:rPr>
              <a:t>Eventual Consistency: </a:t>
            </a:r>
            <a:r>
              <a:rPr lang="en-US" dirty="0">
                <a:latin typeface="Source Sans Pro" panose="020B0503030403020204" pitchFamily="34" charset="0"/>
                <a:ea typeface="Source Sans Pro" panose="020B0503030403020204" pitchFamily="34" charset="0"/>
              </a:rPr>
              <a:t>Whenever we use multiple replicas of a database to store data and let’s say a write request comes to one of the replicas. In such a situation, Databases had to discover a strategy to make this write request at one replica reach other replicas so that they all could also write data of the request and become consistent.</a:t>
            </a:r>
            <a:endParaRPr lang="en-US" b="1" dirty="0">
              <a:latin typeface="Source Sans Pro" panose="020B0503030403020204" pitchFamily="34" charset="0"/>
              <a:ea typeface="Source Sans Pro" panose="020B0503030403020204" pitchFamily="34" charset="0"/>
            </a:endParaRPr>
          </a:p>
          <a:p>
            <a:r>
              <a:rPr lang="en-US" b="1" dirty="0">
                <a:latin typeface="Source Sans Pro" panose="020B0503030403020204" pitchFamily="34" charset="0"/>
                <a:ea typeface="Source Sans Pro" panose="020B0503030403020204" pitchFamily="34" charset="0"/>
              </a:rPr>
              <a:t>Strong Consistency:  </a:t>
            </a:r>
            <a:r>
              <a:rPr lang="en-US" dirty="0">
                <a:latin typeface="Source Sans Pro" panose="020B0503030403020204" pitchFamily="34" charset="0"/>
                <a:ea typeface="Source Sans Pro" panose="020B0503030403020204" pitchFamily="34" charset="0"/>
              </a:rPr>
              <a:t>It says data will get passed on to all the replicas as soon as a write request comes to one of the replicas of the database.</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But during the time these replicas are being updated with new data, response to any subsequent read/write requests by any of the replicas will get delayed as all replicas are busy in keeping each other consistent.</a:t>
            </a:r>
            <a:endParaRPr lang="en-US" i="1" dirty="0">
              <a:latin typeface="Source Sans Pro" panose="020B0503030403020204" pitchFamily="34" charset="0"/>
              <a:ea typeface="Source Sans Pro" panose="020B0503030403020204" pitchFamily="34" charset="0"/>
            </a:endParaRPr>
          </a:p>
        </p:txBody>
      </p:sp>
      <p:sp>
        <p:nvSpPr>
          <p:cNvPr id="4" name="Content Placeholder 3">
            <a:extLst>
              <a:ext uri="{FF2B5EF4-FFF2-40B4-BE49-F238E27FC236}">
                <a16:creationId xmlns:a16="http://schemas.microsoft.com/office/drawing/2014/main" id="{760379B0-BE71-4220-BBE3-B81718894C21}"/>
              </a:ext>
            </a:extLst>
          </p:cNvPr>
          <p:cNvSpPr>
            <a:spLocks noGrp="1"/>
          </p:cNvSpPr>
          <p:nvPr>
            <p:ph sz="half" idx="2"/>
          </p:nvPr>
        </p:nvSpPr>
        <p:spPr>
          <a:xfrm>
            <a:off x="6607967" y="1364567"/>
            <a:ext cx="3257095" cy="2745113"/>
          </a:xfrm>
        </p:spPr>
        <p:txBody>
          <a:bodyPr>
            <a:normAutofit lnSpcReduction="10000"/>
          </a:bodyPr>
          <a:lstStyle/>
          <a:p>
            <a:endParaRPr lang="en-US" dirty="0"/>
          </a:p>
          <a:p>
            <a:endParaRPr lang="en-US" dirty="0"/>
          </a:p>
        </p:txBody>
      </p:sp>
      <p:pic>
        <p:nvPicPr>
          <p:cNvPr id="5" name="Graphic 4" descr="Books">
            <a:hlinkClick r:id="rId2"/>
            <a:extLst>
              <a:ext uri="{FF2B5EF4-FFF2-40B4-BE49-F238E27FC236}">
                <a16:creationId xmlns:a16="http://schemas.microsoft.com/office/drawing/2014/main" id="{DD134606-A040-48D6-8104-D107074153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5448" y="5791200"/>
            <a:ext cx="914400" cy="914400"/>
          </a:xfrm>
          <a:prstGeom prst="rect">
            <a:avLst/>
          </a:prstGeom>
        </p:spPr>
      </p:pic>
      <p:pic>
        <p:nvPicPr>
          <p:cNvPr id="8" name="Graphic 7" descr="Internet">
            <a:hlinkClick r:id="rId5"/>
            <a:extLst>
              <a:ext uri="{FF2B5EF4-FFF2-40B4-BE49-F238E27FC236}">
                <a16:creationId xmlns:a16="http://schemas.microsoft.com/office/drawing/2014/main" id="{94202C4A-6B9E-4F7E-B4EA-ED245D1B4F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97859" y="5791200"/>
            <a:ext cx="931961" cy="931961"/>
          </a:xfrm>
          <a:prstGeom prst="rect">
            <a:avLst/>
          </a:prstGeom>
        </p:spPr>
      </p:pic>
      <p:pic>
        <p:nvPicPr>
          <p:cNvPr id="4098" name="Picture 2" descr="Related image">
            <a:extLst>
              <a:ext uri="{FF2B5EF4-FFF2-40B4-BE49-F238E27FC236}">
                <a16:creationId xmlns:a16="http://schemas.microsoft.com/office/drawing/2014/main" id="{092E948F-CBB4-42BA-AC29-9F0E60FCAA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8079" y="1416933"/>
            <a:ext cx="4803829" cy="365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36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6294-262F-417E-856E-E1AD1AF49A2D}"/>
              </a:ext>
            </a:extLst>
          </p:cNvPr>
          <p:cNvSpPr>
            <a:spLocks noGrp="1"/>
          </p:cNvSpPr>
          <p:nvPr>
            <p:ph type="title"/>
          </p:nvPr>
        </p:nvSpPr>
        <p:spPr>
          <a:xfrm>
            <a:off x="1412213" y="523729"/>
            <a:ext cx="10018713" cy="777240"/>
          </a:xfrm>
        </p:spPr>
        <p:txBody>
          <a:bodyPr>
            <a:normAutofit/>
          </a:bodyPr>
          <a:lstStyle/>
          <a:p>
            <a:r>
              <a:rPr lang="en-US" sz="3600" dirty="0">
                <a:latin typeface="Source Sans Pro" panose="020B0503030403020204" pitchFamily="34" charset="0"/>
                <a:ea typeface="Source Sans Pro" panose="020B0503030403020204" pitchFamily="34" charset="0"/>
              </a:rPr>
              <a:t>CAP Theorem</a:t>
            </a:r>
          </a:p>
        </p:txBody>
      </p:sp>
      <p:sp>
        <p:nvSpPr>
          <p:cNvPr id="3" name="Content Placeholder 2">
            <a:extLst>
              <a:ext uri="{FF2B5EF4-FFF2-40B4-BE49-F238E27FC236}">
                <a16:creationId xmlns:a16="http://schemas.microsoft.com/office/drawing/2014/main" id="{04E25941-4DF5-41A8-A4F0-9C4C7411FF2E}"/>
              </a:ext>
            </a:extLst>
          </p:cNvPr>
          <p:cNvSpPr>
            <a:spLocks noGrp="1"/>
          </p:cNvSpPr>
          <p:nvPr>
            <p:ph sz="half" idx="1"/>
          </p:nvPr>
        </p:nvSpPr>
        <p:spPr>
          <a:xfrm>
            <a:off x="995918" y="1599055"/>
            <a:ext cx="4895055" cy="4707156"/>
          </a:xfrm>
        </p:spPr>
        <p:txBody>
          <a:bodyPr>
            <a:normAutofit lnSpcReduction="10000"/>
          </a:bodyPr>
          <a:lstStyle/>
          <a:p>
            <a:r>
              <a:rPr lang="en-US" dirty="0">
                <a:latin typeface="Source Sans Pro" panose="020B0503030403020204" pitchFamily="34" charset="0"/>
                <a:ea typeface="Source Sans Pro" panose="020B0503030403020204" pitchFamily="34" charset="0"/>
              </a:rPr>
              <a:t>CAP theorem, is also named Brewer's theorem after computer scientist Eric Brewer, states that it is impossible for a distributed data store to simultaneously provide more than two out of the following three guarantees.</a:t>
            </a:r>
          </a:p>
          <a:p>
            <a:pPr marL="457200" lvl="1" indent="0">
              <a:buNone/>
            </a:pPr>
            <a:r>
              <a:rPr lang="en-US" b="1" u="sng" dirty="0">
                <a:latin typeface="Source Sans Pro" panose="020B0503030403020204" pitchFamily="34" charset="0"/>
                <a:ea typeface="Source Sans Pro" panose="020B0503030403020204" pitchFamily="34" charset="0"/>
              </a:rPr>
              <a:t>Consistency</a:t>
            </a:r>
            <a:r>
              <a:rPr lang="en-US" u="sng" dirty="0">
                <a:latin typeface="Source Sans Pro" panose="020B0503030403020204" pitchFamily="34" charset="0"/>
                <a:ea typeface="Source Sans Pro" panose="020B0503030403020204" pitchFamily="34" charset="0"/>
              </a:rPr>
              <a:t>:</a:t>
            </a:r>
            <a:r>
              <a:rPr lang="en-US" dirty="0">
                <a:latin typeface="Source Sans Pro" panose="020B0503030403020204" pitchFamily="34" charset="0"/>
                <a:ea typeface="Source Sans Pro" panose="020B0503030403020204" pitchFamily="34" charset="0"/>
              </a:rPr>
              <a:t> every read receives the most recent write or an error</a:t>
            </a:r>
          </a:p>
          <a:p>
            <a:pPr marL="457200" lvl="1" indent="0">
              <a:buNone/>
            </a:pPr>
            <a:r>
              <a:rPr lang="en-US" b="1" u="sng" dirty="0">
                <a:latin typeface="Source Sans Pro" panose="020B0503030403020204" pitchFamily="34" charset="0"/>
                <a:ea typeface="Source Sans Pro" panose="020B0503030403020204" pitchFamily="34" charset="0"/>
              </a:rPr>
              <a:t>Availability</a:t>
            </a:r>
            <a:r>
              <a:rPr lang="en-US" u="sng" dirty="0">
                <a:latin typeface="Source Sans Pro" panose="020B0503030403020204" pitchFamily="34" charset="0"/>
                <a:ea typeface="Source Sans Pro" panose="020B0503030403020204" pitchFamily="34" charset="0"/>
              </a:rPr>
              <a:t>:</a:t>
            </a:r>
            <a:r>
              <a:rPr lang="en-US" dirty="0">
                <a:latin typeface="Source Sans Pro" panose="020B0503030403020204" pitchFamily="34" charset="0"/>
                <a:ea typeface="Source Sans Pro" panose="020B0503030403020204" pitchFamily="34" charset="0"/>
              </a:rPr>
              <a:t> Every request receives a (non-error) response – without the guarantee that it contains the most recent write</a:t>
            </a:r>
          </a:p>
          <a:p>
            <a:pPr marL="457200" lvl="1" indent="0">
              <a:buNone/>
            </a:pPr>
            <a:r>
              <a:rPr lang="en-US" b="1" u="sng" dirty="0">
                <a:latin typeface="Source Sans Pro" panose="020B0503030403020204" pitchFamily="34" charset="0"/>
                <a:ea typeface="Source Sans Pro" panose="020B0503030403020204" pitchFamily="34" charset="0"/>
              </a:rPr>
              <a:t>Partition Tolerance:</a:t>
            </a:r>
            <a:r>
              <a:rPr lang="en-US" u="sng"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The system continues to operate despite an arbitrary number of messages being dropped (or delayed) by the network between nodes.</a:t>
            </a:r>
          </a:p>
          <a:p>
            <a:pPr marL="457200" lvl="1" indent="0">
              <a:buNone/>
            </a:pPr>
            <a:r>
              <a:rPr lang="en-US" sz="1500" dirty="0">
                <a:latin typeface="Source Sans Pro" panose="020B0503030403020204" pitchFamily="34" charset="0"/>
                <a:ea typeface="Source Sans Pro" panose="020B0503030403020204" pitchFamily="34" charset="0"/>
              </a:rPr>
              <a:t>No distributed system is safe from network failures; thus network partitioning generally has to be tolerated. In the presence of a partition, one is then left with two options: </a:t>
            </a:r>
            <a:r>
              <a:rPr lang="en-US" sz="1500" b="1" i="1" dirty="0">
                <a:latin typeface="Source Sans Pro" panose="020B0503030403020204" pitchFamily="34" charset="0"/>
                <a:ea typeface="Source Sans Pro" panose="020B0503030403020204" pitchFamily="34" charset="0"/>
              </a:rPr>
              <a:t>consistency or availability</a:t>
            </a:r>
            <a:r>
              <a:rPr lang="en-US" sz="1500" dirty="0">
                <a:latin typeface="Source Sans Pro" panose="020B0503030403020204" pitchFamily="34" charset="0"/>
                <a:ea typeface="Source Sans Pro" panose="020B0503030403020204" pitchFamily="34" charset="0"/>
              </a:rPr>
              <a:t>.</a:t>
            </a:r>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sp>
        <p:nvSpPr>
          <p:cNvPr id="4" name="Content Placeholder 3">
            <a:extLst>
              <a:ext uri="{FF2B5EF4-FFF2-40B4-BE49-F238E27FC236}">
                <a16:creationId xmlns:a16="http://schemas.microsoft.com/office/drawing/2014/main" id="{BF2AD4F1-323E-4EB0-9910-F9B0E0880B51}"/>
              </a:ext>
            </a:extLst>
          </p:cNvPr>
          <p:cNvSpPr>
            <a:spLocks noGrp="1"/>
          </p:cNvSpPr>
          <p:nvPr>
            <p:ph sz="half" idx="2"/>
          </p:nvPr>
        </p:nvSpPr>
        <p:spPr>
          <a:xfrm>
            <a:off x="6096000" y="2405869"/>
            <a:ext cx="4895056" cy="4452131"/>
          </a:xfrm>
        </p:spPr>
        <p:txBody>
          <a:bodyPr>
            <a:normAutofit lnSpcReduction="10000"/>
          </a:bodyPr>
          <a:lstStyle/>
          <a:p>
            <a:r>
              <a:rPr lang="en-US" i="1" dirty="0">
                <a:latin typeface="Source Sans Pro" panose="020B0503030403020204" pitchFamily="34" charset="0"/>
                <a:ea typeface="Source Sans Pro" panose="020B0503030403020204" pitchFamily="34" charset="0"/>
              </a:rPr>
              <a:t>CAP is frequently misunderstood as if one always has to choose to abandon one of the three guarantees. In fact, the choice is really between consistency and availability only when a network partition or failure happens; at all other times, no trade-off has to be made </a:t>
            </a:r>
          </a:p>
          <a:p>
            <a:r>
              <a:rPr lang="en-US" i="1" dirty="0">
                <a:latin typeface="Source Sans Pro" panose="020B0503030403020204" pitchFamily="34" charset="0"/>
                <a:ea typeface="Source Sans Pro" panose="020B0503030403020204" pitchFamily="34" charset="0"/>
              </a:rPr>
              <a:t>Database systems designed with traditional ACID guarantees in mind such as RDBMS choose consistency over availability, whereas systems designed around the BASE philosophy, common in the NoSQL movement for example, choose availability over consistency.</a:t>
            </a:r>
          </a:p>
          <a:p>
            <a:endParaRPr lang="en-US" dirty="0"/>
          </a:p>
          <a:p>
            <a:endParaRPr lang="en-US" dirty="0"/>
          </a:p>
        </p:txBody>
      </p:sp>
      <p:pic>
        <p:nvPicPr>
          <p:cNvPr id="5122" name="Picture 2" descr="Image result for cap theorem transparent image">
            <a:extLst>
              <a:ext uri="{FF2B5EF4-FFF2-40B4-BE49-F238E27FC236}">
                <a16:creationId xmlns:a16="http://schemas.microsoft.com/office/drawing/2014/main" id="{0A319902-ABE1-48D6-AF34-09DA3102D4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96" t="14548" r="23405" b="15808"/>
          <a:stretch/>
        </p:blipFill>
        <p:spPr bwMode="auto">
          <a:xfrm>
            <a:off x="8103526" y="225643"/>
            <a:ext cx="3327400" cy="2481091"/>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Internet">
            <a:hlinkClick r:id="rId4"/>
            <a:extLst>
              <a:ext uri="{FF2B5EF4-FFF2-40B4-BE49-F238E27FC236}">
                <a16:creationId xmlns:a16="http://schemas.microsoft.com/office/drawing/2014/main" id="{9C509D58-4BC1-46DC-9B49-4B5B7EBB75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33856" y="5618865"/>
            <a:ext cx="914400" cy="914400"/>
          </a:xfrm>
          <a:prstGeom prst="rect">
            <a:avLst/>
          </a:prstGeom>
        </p:spPr>
      </p:pic>
    </p:spTree>
    <p:extLst>
      <p:ext uri="{BB962C8B-B14F-4D97-AF65-F5344CB8AC3E}">
        <p14:creationId xmlns:p14="http://schemas.microsoft.com/office/powerpoint/2010/main" val="333251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F3A7-88D1-4A7E-B641-2B030334A1B7}"/>
              </a:ext>
            </a:extLst>
          </p:cNvPr>
          <p:cNvSpPr>
            <a:spLocks noGrp="1"/>
          </p:cNvSpPr>
          <p:nvPr>
            <p:ph type="title"/>
          </p:nvPr>
        </p:nvSpPr>
        <p:spPr>
          <a:xfrm>
            <a:off x="1484311" y="685801"/>
            <a:ext cx="10018713" cy="685800"/>
          </a:xfrm>
        </p:spPr>
        <p:txBody>
          <a:bodyPr>
            <a:normAutofit fontScale="90000"/>
          </a:bodyPr>
          <a:lstStyle/>
          <a:p>
            <a:r>
              <a:rPr lang="en-US" dirty="0">
                <a:latin typeface="Source Sans Pro" panose="020B0503030403020204" pitchFamily="34" charset="0"/>
                <a:ea typeface="Source Sans Pro" panose="020B0503030403020204" pitchFamily="34" charset="0"/>
              </a:rPr>
              <a:t>Load Balancer</a:t>
            </a:r>
          </a:p>
        </p:txBody>
      </p:sp>
      <p:sp>
        <p:nvSpPr>
          <p:cNvPr id="3" name="Content Placeholder 2">
            <a:extLst>
              <a:ext uri="{FF2B5EF4-FFF2-40B4-BE49-F238E27FC236}">
                <a16:creationId xmlns:a16="http://schemas.microsoft.com/office/drawing/2014/main" id="{279211ED-CA09-467C-BFBA-FEE48143E79C}"/>
              </a:ext>
            </a:extLst>
          </p:cNvPr>
          <p:cNvSpPr>
            <a:spLocks noGrp="1"/>
          </p:cNvSpPr>
          <p:nvPr>
            <p:ph sz="half" idx="1"/>
          </p:nvPr>
        </p:nvSpPr>
        <p:spPr>
          <a:xfrm>
            <a:off x="1484312" y="1371601"/>
            <a:ext cx="4895055" cy="4419599"/>
          </a:xfrm>
        </p:spPr>
        <p:txBody>
          <a:bodyPr>
            <a:normAutofit/>
          </a:bodyPr>
          <a:lstStyle/>
          <a:p>
            <a:r>
              <a:rPr lang="en-US" b="1" dirty="0">
                <a:latin typeface="Source Sans Pro" panose="020B0503030403020204" pitchFamily="34" charset="0"/>
                <a:ea typeface="Source Sans Pro" panose="020B0503030403020204" pitchFamily="34" charset="0"/>
              </a:rPr>
              <a:t>Load balancing</a:t>
            </a:r>
            <a:r>
              <a:rPr lang="en-US" dirty="0">
                <a:latin typeface="Source Sans Pro" panose="020B0503030403020204" pitchFamily="34" charset="0"/>
                <a:ea typeface="Source Sans Pro" panose="020B0503030403020204" pitchFamily="34" charset="0"/>
              </a:rPr>
              <a:t> refers to efficiently distributing incoming network traffic across a group of backend servers, also known as a </a:t>
            </a:r>
            <a:r>
              <a:rPr lang="en-US" i="1" dirty="0">
                <a:latin typeface="Source Sans Pro" panose="020B0503030403020204" pitchFamily="34" charset="0"/>
                <a:ea typeface="Source Sans Pro" panose="020B0503030403020204" pitchFamily="34" charset="0"/>
              </a:rPr>
              <a:t>server farm</a:t>
            </a:r>
            <a:r>
              <a:rPr lang="en-US" dirty="0">
                <a:latin typeface="Source Sans Pro" panose="020B0503030403020204" pitchFamily="34" charset="0"/>
                <a:ea typeface="Source Sans Pro" panose="020B0503030403020204" pitchFamily="34" charset="0"/>
              </a:rPr>
              <a:t> or </a:t>
            </a:r>
            <a:r>
              <a:rPr lang="en-US" i="1" dirty="0">
                <a:latin typeface="Source Sans Pro" panose="020B0503030403020204" pitchFamily="34" charset="0"/>
                <a:ea typeface="Source Sans Pro" panose="020B0503030403020204" pitchFamily="34" charset="0"/>
              </a:rPr>
              <a:t>server pool</a:t>
            </a:r>
            <a:r>
              <a:rPr lang="en-US" dirty="0">
                <a:latin typeface="Source Sans Pro" panose="020B0503030403020204" pitchFamily="34" charset="0"/>
                <a:ea typeface="Source Sans Pro" panose="020B0503030403020204" pitchFamily="34" charset="0"/>
              </a:rPr>
              <a:t>.</a:t>
            </a:r>
          </a:p>
          <a:p>
            <a:pPr marL="457200" lvl="1" indent="0" fontAlgn="base">
              <a:buNone/>
            </a:pPr>
            <a:r>
              <a:rPr lang="en-US" sz="1800" u="sng" dirty="0">
                <a:latin typeface="Source Sans Pro" panose="020B0503030403020204" pitchFamily="34" charset="0"/>
                <a:ea typeface="Source Sans Pro" panose="020B0503030403020204" pitchFamily="34" charset="0"/>
              </a:rPr>
              <a:t>Round Robin </a:t>
            </a:r>
            <a:r>
              <a:rPr lang="en-US" sz="1800" dirty="0">
                <a:latin typeface="Source Sans Pro" panose="020B0503030403020204" pitchFamily="34" charset="0"/>
                <a:ea typeface="Source Sans Pro" panose="020B0503030403020204" pitchFamily="34" charset="0"/>
              </a:rPr>
              <a:t>– Requests are distributed across the group of servers sequentially.</a:t>
            </a:r>
          </a:p>
          <a:p>
            <a:pPr marL="457200" lvl="1" indent="0" fontAlgn="base">
              <a:buNone/>
            </a:pPr>
            <a:r>
              <a:rPr lang="en-US" sz="1800" u="sng" dirty="0">
                <a:latin typeface="Source Sans Pro" panose="020B0503030403020204" pitchFamily="34" charset="0"/>
                <a:ea typeface="Source Sans Pro" panose="020B0503030403020204" pitchFamily="34" charset="0"/>
              </a:rPr>
              <a:t>Least Connections </a:t>
            </a:r>
            <a:r>
              <a:rPr lang="en-US" sz="1800" dirty="0">
                <a:latin typeface="Source Sans Pro" panose="020B0503030403020204" pitchFamily="34" charset="0"/>
                <a:ea typeface="Source Sans Pro" panose="020B0503030403020204" pitchFamily="34" charset="0"/>
              </a:rPr>
              <a:t>– A new request is sent to the server with the fewest current connections to clients. </a:t>
            </a:r>
          </a:p>
          <a:p>
            <a:pPr marL="457200" lvl="1" indent="0" fontAlgn="base">
              <a:buNone/>
            </a:pPr>
            <a:r>
              <a:rPr lang="en-US" sz="1800" u="sng" dirty="0">
                <a:latin typeface="Source Sans Pro" panose="020B0503030403020204" pitchFamily="34" charset="0"/>
                <a:ea typeface="Source Sans Pro" panose="020B0503030403020204" pitchFamily="34" charset="0"/>
              </a:rPr>
              <a:t>IP Hash </a:t>
            </a:r>
            <a:r>
              <a:rPr lang="en-US" sz="1800" dirty="0">
                <a:latin typeface="Source Sans Pro" panose="020B0503030403020204" pitchFamily="34" charset="0"/>
                <a:ea typeface="Source Sans Pro" panose="020B0503030403020204" pitchFamily="34" charset="0"/>
              </a:rPr>
              <a:t>– The IP address of the client is used to determine which server receives the request.</a:t>
            </a:r>
          </a:p>
          <a:p>
            <a:endParaRPr lang="en-US" dirty="0"/>
          </a:p>
        </p:txBody>
      </p:sp>
      <p:pic>
        <p:nvPicPr>
          <p:cNvPr id="6" name="Graphic 5" descr="Internet">
            <a:hlinkClick r:id="rId2"/>
            <a:extLst>
              <a:ext uri="{FF2B5EF4-FFF2-40B4-BE49-F238E27FC236}">
                <a16:creationId xmlns:a16="http://schemas.microsoft.com/office/drawing/2014/main" id="{67CEA128-528F-4FF7-A61F-253E9B2D50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2607" y="5943600"/>
            <a:ext cx="914400" cy="914400"/>
          </a:xfrm>
          <a:prstGeom prst="rect">
            <a:avLst/>
          </a:prstGeom>
        </p:spPr>
      </p:pic>
      <p:pic>
        <p:nvPicPr>
          <p:cNvPr id="7" name="Content Placeholder 6">
            <a:extLst>
              <a:ext uri="{FF2B5EF4-FFF2-40B4-BE49-F238E27FC236}">
                <a16:creationId xmlns:a16="http://schemas.microsoft.com/office/drawing/2014/main" id="{D817141F-0552-4B32-BC0F-D6DDAE1A1FFB}"/>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379367" y="991771"/>
            <a:ext cx="5559415" cy="5799409"/>
          </a:xfrm>
        </p:spPr>
      </p:pic>
    </p:spTree>
    <p:extLst>
      <p:ext uri="{BB962C8B-B14F-4D97-AF65-F5344CB8AC3E}">
        <p14:creationId xmlns:p14="http://schemas.microsoft.com/office/powerpoint/2010/main" val="293099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B434F5E-530A-4407-92FB-BD8C95105C0F}"/>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latin typeface="Source Sans Pro" panose="020B0503030403020204" pitchFamily="34" charset="0"/>
                <a:ea typeface="Source Sans Pro" panose="020B0503030403020204" pitchFamily="34" charset="0"/>
              </a:rPr>
              <a:t>Practice Designs Videos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44B9FD56-6B21-47D1-8A06-15E61C4EC08A}"/>
              </a:ext>
            </a:extLst>
          </p:cNvPr>
          <p:cNvSpPr>
            <a:spLocks noGrp="1"/>
          </p:cNvSpPr>
          <p:nvPr>
            <p:ph idx="1"/>
          </p:nvPr>
        </p:nvSpPr>
        <p:spPr>
          <a:xfrm>
            <a:off x="5117106" y="685801"/>
            <a:ext cx="6385918" cy="5105400"/>
          </a:xfrm>
        </p:spPr>
        <p:txBody>
          <a:bodyPr>
            <a:normAutofit lnSpcReduction="10000"/>
          </a:bodyPr>
          <a:lstStyle/>
          <a:p>
            <a:pPr>
              <a:lnSpc>
                <a:spcPct val="90000"/>
              </a:lnSpc>
            </a:pPr>
            <a:endParaRPr lang="en-IN" sz="1600" dirty="0">
              <a:latin typeface="Source Sans Pro" panose="020B0503030403020204" pitchFamily="34" charset="0"/>
              <a:ea typeface="Source Sans Pro" panose="020B0503030403020204" pitchFamily="34" charset="0"/>
            </a:endParaRPr>
          </a:p>
          <a:p>
            <a:pPr>
              <a:lnSpc>
                <a:spcPct val="90000"/>
              </a:lnSpc>
            </a:pPr>
            <a:r>
              <a:rPr lang="en-IN" sz="1600" dirty="0">
                <a:latin typeface="Source Sans Pro" panose="020B0503030403020204" pitchFamily="34" charset="0"/>
                <a:ea typeface="Source Sans Pro" panose="020B0503030403020204" pitchFamily="34" charset="0"/>
              </a:rPr>
              <a:t>Design a service like Tiny URL[ Tushar Rai]: </a:t>
            </a:r>
            <a:r>
              <a:rPr lang="en-IN" sz="1600" u="sng" dirty="0">
                <a:latin typeface="Source Sans Pro" panose="020B0503030403020204" pitchFamily="34" charset="0"/>
                <a:ea typeface="Source Sans Pro" panose="020B0503030403020204" pitchFamily="34" charset="0"/>
                <a:hlinkClick r:id="rId3"/>
              </a:rPr>
              <a:t>https://www.youtube.com/watch?v=fMZMm_0ZhK4</a:t>
            </a:r>
            <a:endParaRPr lang="en-IN" sz="1600" u="sng" dirty="0">
              <a:latin typeface="Source Sans Pro" panose="020B0503030403020204" pitchFamily="34" charset="0"/>
              <a:ea typeface="Source Sans Pro" panose="020B0503030403020204" pitchFamily="34" charset="0"/>
            </a:endParaRPr>
          </a:p>
          <a:p>
            <a:pPr>
              <a:lnSpc>
                <a:spcPct val="90000"/>
              </a:lnSpc>
            </a:pPr>
            <a:r>
              <a:rPr lang="en-IN" sz="1600" dirty="0">
                <a:latin typeface="Source Sans Pro" panose="020B0503030403020204" pitchFamily="34" charset="0"/>
                <a:ea typeface="Source Sans Pro" panose="020B0503030403020204" pitchFamily="34" charset="0"/>
              </a:rPr>
              <a:t>Autocomplete or Typeahead Suggestions for Google search: Tushar Rai</a:t>
            </a:r>
            <a:r>
              <a:rPr lang="en-US" sz="1600" dirty="0">
                <a:latin typeface="Source Sans Pro" panose="020B0503030403020204" pitchFamily="34" charset="0"/>
                <a:ea typeface="Source Sans Pro" panose="020B0503030403020204" pitchFamily="34" charset="0"/>
              </a:rPr>
              <a:t> </a:t>
            </a:r>
            <a:r>
              <a:rPr lang="en-IN" sz="1600" u="sng" dirty="0">
                <a:latin typeface="Source Sans Pro" panose="020B0503030403020204" pitchFamily="34" charset="0"/>
                <a:ea typeface="Source Sans Pro" panose="020B0503030403020204" pitchFamily="34" charset="0"/>
                <a:hlinkClick r:id="rId4"/>
              </a:rPr>
              <a:t>https://www.youtube.com/watch?v=us0qySiUsGU</a:t>
            </a:r>
            <a:endParaRPr lang="en-IN" sz="1600" u="sng" dirty="0">
              <a:latin typeface="Source Sans Pro" panose="020B0503030403020204" pitchFamily="34" charset="0"/>
              <a:ea typeface="Source Sans Pro" panose="020B0503030403020204" pitchFamily="34" charset="0"/>
            </a:endParaRPr>
          </a:p>
          <a:p>
            <a:pPr>
              <a:lnSpc>
                <a:spcPct val="90000"/>
              </a:lnSpc>
            </a:pPr>
            <a:r>
              <a:rPr lang="en-IN" sz="1600" dirty="0">
                <a:latin typeface="Source Sans Pro" panose="020B0503030403020204" pitchFamily="34" charset="0"/>
                <a:ea typeface="Source Sans Pro" panose="020B0503030403020204" pitchFamily="34" charset="0"/>
              </a:rPr>
              <a:t>Architecture for auto suggestions [ Narendra L]:</a:t>
            </a:r>
            <a:endParaRPr lang="en-US" sz="1600" dirty="0">
              <a:latin typeface="Source Sans Pro" panose="020B0503030403020204" pitchFamily="34" charset="0"/>
              <a:ea typeface="Source Sans Pro" panose="020B0503030403020204" pitchFamily="34" charset="0"/>
            </a:endParaRPr>
          </a:p>
          <a:p>
            <a:pPr>
              <a:lnSpc>
                <a:spcPct val="90000"/>
              </a:lnSpc>
            </a:pPr>
            <a:r>
              <a:rPr lang="en-IN" sz="1600" u="sng" dirty="0">
                <a:latin typeface="Source Sans Pro" panose="020B0503030403020204" pitchFamily="34" charset="0"/>
                <a:ea typeface="Source Sans Pro" panose="020B0503030403020204" pitchFamily="34" charset="0"/>
                <a:hlinkClick r:id="rId5"/>
              </a:rPr>
              <a:t>https://www.youtube.com/watch?v=xrYTjaK5QVM&amp;list=PLkQkbY7JNJuBoTemzQfjym0sqbOHt5fnV&amp;index=9&amp;t=0s</a:t>
            </a:r>
            <a:endParaRPr lang="en-IN" sz="1600" u="sng" dirty="0">
              <a:latin typeface="Source Sans Pro" panose="020B0503030403020204" pitchFamily="34" charset="0"/>
              <a:ea typeface="Source Sans Pro" panose="020B0503030403020204" pitchFamily="34" charset="0"/>
            </a:endParaRPr>
          </a:p>
          <a:p>
            <a:pPr>
              <a:lnSpc>
                <a:spcPct val="90000"/>
              </a:lnSpc>
            </a:pPr>
            <a:r>
              <a:rPr lang="en-IN" sz="1600" dirty="0">
                <a:latin typeface="Source Sans Pro" panose="020B0503030403020204" pitchFamily="34" charset="0"/>
                <a:ea typeface="Source Sans Pro" panose="020B0503030403020204" pitchFamily="34" charset="0"/>
              </a:rPr>
              <a:t>Messaging/chat service like FB or WhatsApp [ Tushar Rai]: </a:t>
            </a:r>
            <a:r>
              <a:rPr lang="en-IN" sz="1600" u="sng" dirty="0">
                <a:latin typeface="Source Sans Pro" panose="020B0503030403020204" pitchFamily="34" charset="0"/>
                <a:ea typeface="Source Sans Pro" panose="020B0503030403020204" pitchFamily="34" charset="0"/>
                <a:hlinkClick r:id="rId6"/>
              </a:rPr>
              <a:t>https://www.youtube.com/watch?v=zKPNUMkwOJE</a:t>
            </a:r>
            <a:endParaRPr lang="en-IN" sz="1600" u="sng" dirty="0">
              <a:latin typeface="Source Sans Pro" panose="020B0503030403020204" pitchFamily="34" charset="0"/>
              <a:ea typeface="Source Sans Pro" panose="020B0503030403020204" pitchFamily="34" charset="0"/>
            </a:endParaRPr>
          </a:p>
          <a:p>
            <a:pPr>
              <a:lnSpc>
                <a:spcPct val="90000"/>
              </a:lnSpc>
            </a:pPr>
            <a:r>
              <a:rPr lang="en-IN" sz="1600" dirty="0">
                <a:latin typeface="Source Sans Pro" panose="020B0503030403020204" pitchFamily="34" charset="0"/>
                <a:ea typeface="Source Sans Pro" panose="020B0503030403020204" pitchFamily="34" charset="0"/>
              </a:rPr>
              <a:t>Twitter system design [Narendra L]: </a:t>
            </a:r>
            <a:r>
              <a:rPr lang="en-IN" sz="1600" u="sng" dirty="0">
                <a:latin typeface="Source Sans Pro" panose="020B0503030403020204" pitchFamily="34" charset="0"/>
                <a:ea typeface="Source Sans Pro" panose="020B0503030403020204" pitchFamily="34" charset="0"/>
                <a:hlinkClick r:id="rId7"/>
              </a:rPr>
              <a:t>https://www.youtube.com/watch?v=wYk0xPP_P_8&amp;list=PLkQkbY7JNJuBoTemzQfjym0sqbOHt5fnV&amp;index=4&amp;t=0s</a:t>
            </a:r>
            <a:endParaRPr lang="en-IN" sz="1600" u="sng" dirty="0">
              <a:latin typeface="Source Sans Pro" panose="020B0503030403020204" pitchFamily="34" charset="0"/>
              <a:ea typeface="Source Sans Pro" panose="020B0503030403020204" pitchFamily="34" charset="0"/>
            </a:endParaRPr>
          </a:p>
          <a:p>
            <a:pPr>
              <a:lnSpc>
                <a:spcPct val="90000"/>
              </a:lnSpc>
            </a:pPr>
            <a:r>
              <a:rPr lang="en-IN" sz="1600" dirty="0">
                <a:latin typeface="Source Sans Pro" panose="020B0503030403020204" pitchFamily="34" charset="0"/>
                <a:ea typeface="Source Sans Pro" panose="020B0503030403020204" pitchFamily="34" charset="0"/>
              </a:rPr>
              <a:t>Uber System design [Narendra L]: </a:t>
            </a:r>
            <a:r>
              <a:rPr lang="en-IN" sz="1600" u="sng" dirty="0">
                <a:latin typeface="Source Sans Pro" panose="020B0503030403020204" pitchFamily="34" charset="0"/>
                <a:ea typeface="Source Sans Pro" panose="020B0503030403020204" pitchFamily="34" charset="0"/>
                <a:hlinkClick r:id="rId8"/>
              </a:rPr>
              <a:t>https://www.youtube.com/watch?v=umWABit-wbk&amp;list=PLkQkbY7JNJuBoTemzQfjym0sqbOHt5fnV&amp;index=7&amp;t=54s</a:t>
            </a:r>
            <a:endParaRPr lang="en-IN" sz="1600" u="sng" dirty="0">
              <a:latin typeface="Source Sans Pro" panose="020B0503030403020204" pitchFamily="34" charset="0"/>
              <a:ea typeface="Source Sans Pro" panose="020B0503030403020204" pitchFamily="34" charset="0"/>
            </a:endParaRPr>
          </a:p>
          <a:p>
            <a:pPr>
              <a:lnSpc>
                <a:spcPct val="90000"/>
              </a:lnSpc>
            </a:pPr>
            <a:r>
              <a:rPr lang="en-US" sz="1500" dirty="0">
                <a:latin typeface="Source Sans Pro" panose="020B0503030403020204" pitchFamily="34" charset="0"/>
                <a:ea typeface="Source Sans Pro" panose="020B0503030403020204" pitchFamily="34" charset="0"/>
              </a:rPr>
              <a:t>System Design Shopify eCommerce: </a:t>
            </a:r>
            <a:r>
              <a:rPr lang="en-IN" sz="1500" u="sng" dirty="0">
                <a:latin typeface="Source Sans Pro" panose="020B0503030403020204" pitchFamily="34" charset="0"/>
                <a:ea typeface="Source Sans Pro" panose="020B0503030403020204" pitchFamily="34" charset="0"/>
                <a:hlinkClick r:id="rId9"/>
              </a:rPr>
              <a:t>https://www.youtube.com/watch?v=lEL4F_0J3l8&amp;list=PLA8lYuzFlBqAy6dkZHj5VxUAaqr4vwrka&amp;index=9&amp;t=0s</a:t>
            </a:r>
            <a:endParaRPr lang="en-US" sz="1500" dirty="0">
              <a:latin typeface="Source Sans Pro" panose="020B0503030403020204" pitchFamily="34" charset="0"/>
              <a:ea typeface="Source Sans Pro" panose="020B0503030403020204" pitchFamily="34" charset="0"/>
            </a:endParaRPr>
          </a:p>
          <a:p>
            <a:pPr>
              <a:lnSpc>
                <a:spcPct val="90000"/>
              </a:lnSpc>
            </a:pPr>
            <a:endParaRPr lang="en-US" sz="1600" dirty="0">
              <a:latin typeface="Source Sans Pro" panose="020B0503030403020204" pitchFamily="34" charset="0"/>
              <a:ea typeface="Source Sans Pro" panose="020B0503030403020204" pitchFamily="34" charset="0"/>
            </a:endParaRPr>
          </a:p>
          <a:p>
            <a:pPr>
              <a:lnSpc>
                <a:spcPct val="90000"/>
              </a:lnSpc>
            </a:pPr>
            <a:endParaRPr lang="en-US" sz="1600" dirty="0"/>
          </a:p>
        </p:txBody>
      </p:sp>
    </p:spTree>
    <p:extLst>
      <p:ext uri="{BB962C8B-B14F-4D97-AF65-F5344CB8AC3E}">
        <p14:creationId xmlns:p14="http://schemas.microsoft.com/office/powerpoint/2010/main" val="89614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B434F5E-530A-4407-92FB-BD8C95105C0F}"/>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latin typeface="Source Sans Pro" panose="020B0503030403020204" pitchFamily="34" charset="0"/>
                <a:ea typeface="Source Sans Pro" panose="020B0503030403020204" pitchFamily="34" charset="0"/>
              </a:rPr>
              <a:t>Good reads From GFG and Interview bit</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44B9FD56-6B21-47D1-8A06-15E61C4EC08A}"/>
              </a:ext>
            </a:extLst>
          </p:cNvPr>
          <p:cNvSpPr>
            <a:spLocks noGrp="1"/>
          </p:cNvSpPr>
          <p:nvPr>
            <p:ph idx="1"/>
          </p:nvPr>
        </p:nvSpPr>
        <p:spPr>
          <a:xfrm>
            <a:off x="5117106" y="685800"/>
            <a:ext cx="6385918" cy="5827541"/>
          </a:xfrm>
        </p:spPr>
        <p:txBody>
          <a:bodyPr>
            <a:normAutofit fontScale="62500" lnSpcReduction="20000"/>
          </a:bodyPr>
          <a:lstStyle/>
          <a:p>
            <a:r>
              <a:rPr lang="en-IN" u="sng" dirty="0">
                <a:hlinkClick r:id="rId3"/>
              </a:rPr>
              <a:t>https://www.interviewbit.com/problems/sharding-a-database/</a:t>
            </a:r>
            <a:endParaRPr lang="en-US" dirty="0"/>
          </a:p>
          <a:p>
            <a:r>
              <a:rPr lang="en-IN" u="sng" dirty="0">
                <a:hlinkClick r:id="rId4"/>
              </a:rPr>
              <a:t>https://www.interviewbit.com/problems/design-cache/</a:t>
            </a:r>
            <a:endParaRPr lang="en-US" dirty="0"/>
          </a:p>
          <a:p>
            <a:r>
              <a:rPr lang="en-IN" u="sng" dirty="0">
                <a:hlinkClick r:id="rId5"/>
              </a:rPr>
              <a:t>https://www.interviewbit.com/problems/highly-consistent-database/</a:t>
            </a:r>
            <a:endParaRPr lang="en-US" dirty="0"/>
          </a:p>
          <a:p>
            <a:r>
              <a:rPr lang="en-IN" u="sng" dirty="0">
                <a:hlinkClick r:id="rId6"/>
              </a:rPr>
              <a:t>https://leetcode.com/discuss/interview-question/system-design/200342/Bloomberg%3A-Implement-a-system-to-track-runners-in-a-marathon</a:t>
            </a:r>
            <a:endParaRPr lang="en-US" dirty="0"/>
          </a:p>
          <a:p>
            <a:r>
              <a:rPr lang="en-IN" u="sng" dirty="0">
                <a:hlinkClick r:id="rId7"/>
              </a:rPr>
              <a:t>https://www.geeksforgeeks.org/design-scalable-system-like-foursquare/</a:t>
            </a:r>
            <a:endParaRPr lang="en-US" dirty="0"/>
          </a:p>
          <a:p>
            <a:r>
              <a:rPr lang="en-IN" u="sng" dirty="0">
                <a:hlinkClick r:id="rId8"/>
              </a:rPr>
              <a:t>https://www.geeksforgeeks.org/design-video-sharing-system-like-youtube/</a:t>
            </a:r>
            <a:endParaRPr lang="en-US" dirty="0"/>
          </a:p>
          <a:p>
            <a:r>
              <a:rPr lang="en-IN" u="sng" dirty="0">
                <a:hlinkClick r:id="rId9"/>
              </a:rPr>
              <a:t>https://www.geeksforgeeks.org/design-movie-ticket-booking-system-like-bookmyshow/</a:t>
            </a:r>
            <a:endParaRPr lang="en-US" dirty="0"/>
          </a:p>
          <a:p>
            <a:r>
              <a:rPr lang="en-IN" u="sng" dirty="0">
                <a:hlinkClick r:id="rId10"/>
              </a:rPr>
              <a:t>https://www.geeksforgeeks.org/design-online-hotel-booking-system-like-oyo-rooms/</a:t>
            </a:r>
            <a:endParaRPr lang="en-US" dirty="0"/>
          </a:p>
          <a:p>
            <a:r>
              <a:rPr lang="en-IN" u="sng" dirty="0">
                <a:hlinkClick r:id="rId11"/>
              </a:rPr>
              <a:t>https://www.geeksforgeeks.org/design-parking-lot-using-object-oriented-principles/</a:t>
            </a:r>
            <a:endParaRPr lang="en-US" dirty="0"/>
          </a:p>
          <a:p>
            <a:r>
              <a:rPr lang="en-IN" u="sng" dirty="0">
                <a:hlinkClick r:id="rId12"/>
              </a:rPr>
              <a:t>https://www.geeksforgeeks.org/design-scalable-system-like-instagram/</a:t>
            </a:r>
            <a:endParaRPr lang="en-US" dirty="0"/>
          </a:p>
          <a:p>
            <a:r>
              <a:rPr lang="en-IN" u="sng" dirty="0">
                <a:hlinkClick r:id="rId13"/>
              </a:rPr>
              <a:t>https://practice.geeksforgeeks.org/problems/design-a-solution-to-find-the-most-visited-product-in-last-2-hours-sliding-window-problem-to-find-n</a:t>
            </a:r>
            <a:endParaRPr lang="en-US" dirty="0"/>
          </a:p>
          <a:p>
            <a:r>
              <a:rPr lang="en-IN" u="sng" dirty="0">
                <a:hlinkClick r:id="rId14"/>
              </a:rPr>
              <a:t>https://medium.com/system-designing-interviews/design-a-elevator-system-fc5832ca0b8b</a:t>
            </a:r>
            <a:endParaRPr lang="en-US" dirty="0"/>
          </a:p>
          <a:p>
            <a:r>
              <a:rPr lang="en-IN" u="sng" dirty="0">
                <a:hlinkClick r:id="rId15"/>
              </a:rPr>
              <a:t>https://www.geeksforgeeks.org/design-an-online-book-reader-system/</a:t>
            </a:r>
            <a:endParaRPr lang="en-US" dirty="0"/>
          </a:p>
          <a:p>
            <a:pPr>
              <a:lnSpc>
                <a:spcPct val="90000"/>
              </a:lnSpc>
            </a:pPr>
            <a:endParaRPr lang="en-US" sz="1600" dirty="0"/>
          </a:p>
        </p:txBody>
      </p:sp>
    </p:spTree>
    <p:extLst>
      <p:ext uri="{BB962C8B-B14F-4D97-AF65-F5344CB8AC3E}">
        <p14:creationId xmlns:p14="http://schemas.microsoft.com/office/powerpoint/2010/main" val="357234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3153-D59F-44C0-B951-C02F8BE3D1A4}"/>
              </a:ext>
            </a:extLst>
          </p:cNvPr>
          <p:cNvSpPr>
            <a:spLocks noGrp="1"/>
          </p:cNvSpPr>
          <p:nvPr>
            <p:ph type="title"/>
          </p:nvPr>
        </p:nvSpPr>
        <p:spPr>
          <a:xfrm>
            <a:off x="709611" y="863601"/>
            <a:ext cx="10018713" cy="509954"/>
          </a:xfrm>
        </p:spPr>
        <p:txBody>
          <a:bodyPr>
            <a:normAutofit fontScale="90000"/>
          </a:bodyPr>
          <a:lstStyle/>
          <a:p>
            <a:r>
              <a:rPr lang="en-US" dirty="0">
                <a:latin typeface="Source Sans Pro" panose="020B0503030403020204" pitchFamily="34" charset="0"/>
                <a:ea typeface="Source Sans Pro" panose="020B0503030403020204" pitchFamily="34" charset="0"/>
              </a:rPr>
              <a:t>Topics We must Know</a:t>
            </a:r>
          </a:p>
        </p:txBody>
      </p:sp>
      <p:sp>
        <p:nvSpPr>
          <p:cNvPr id="5" name="Content Placeholder 4">
            <a:extLst>
              <a:ext uri="{FF2B5EF4-FFF2-40B4-BE49-F238E27FC236}">
                <a16:creationId xmlns:a16="http://schemas.microsoft.com/office/drawing/2014/main" id="{6B2D5D7E-9DAC-4F4E-B24A-C654EE42852D}"/>
              </a:ext>
            </a:extLst>
          </p:cNvPr>
          <p:cNvSpPr>
            <a:spLocks noGrp="1"/>
          </p:cNvSpPr>
          <p:nvPr>
            <p:ph sz="half" idx="2"/>
          </p:nvPr>
        </p:nvSpPr>
        <p:spPr>
          <a:xfrm>
            <a:off x="1370011" y="1946031"/>
            <a:ext cx="4895056" cy="4454768"/>
          </a:xfrm>
        </p:spPr>
        <p:txBody>
          <a:bodyPr>
            <a:normAutofit lnSpcReduction="10000"/>
          </a:bodyPr>
          <a:lstStyle/>
          <a:p>
            <a:r>
              <a:rPr lang="en-US" dirty="0">
                <a:latin typeface="Source Sans Pro" panose="020B0503030403020204" pitchFamily="34" charset="0"/>
                <a:ea typeface="Source Sans Pro" panose="020B0503030403020204" pitchFamily="34" charset="0"/>
              </a:rPr>
              <a:t>Client Vs Server</a:t>
            </a:r>
          </a:p>
          <a:p>
            <a:r>
              <a:rPr lang="en-US" dirty="0">
                <a:latin typeface="Source Sans Pro" panose="020B0503030403020204" pitchFamily="34" charset="0"/>
                <a:ea typeface="Source Sans Pro" panose="020B0503030403020204" pitchFamily="34" charset="0"/>
              </a:rPr>
              <a:t>Request Vs Response</a:t>
            </a:r>
          </a:p>
          <a:p>
            <a:r>
              <a:rPr lang="en-US" dirty="0">
                <a:latin typeface="Source Sans Pro" panose="020B0503030403020204" pitchFamily="34" charset="0"/>
                <a:ea typeface="Source Sans Pro" panose="020B0503030403020204" pitchFamily="34" charset="0"/>
              </a:rPr>
              <a:t>Protocols[HTTP, HTTPS, TCP, UDP, Web Socket etc.]</a:t>
            </a:r>
          </a:p>
          <a:p>
            <a:r>
              <a:rPr lang="en-US" dirty="0">
                <a:latin typeface="Source Sans Pro" panose="020B0503030403020204" pitchFamily="34" charset="0"/>
                <a:ea typeface="Source Sans Pro" panose="020B0503030403020204" pitchFamily="34" charset="0"/>
              </a:rPr>
              <a:t>Cloud  Hosting  and Virtual Machine</a:t>
            </a:r>
          </a:p>
          <a:p>
            <a:r>
              <a:rPr lang="en-US" dirty="0">
                <a:latin typeface="Source Sans Pro" panose="020B0503030403020204" pitchFamily="34" charset="0"/>
                <a:ea typeface="Source Sans Pro" panose="020B0503030403020204" pitchFamily="34" charset="0"/>
              </a:rPr>
              <a:t>Object Oriented Design</a:t>
            </a:r>
          </a:p>
          <a:p>
            <a:r>
              <a:rPr lang="en-US" dirty="0">
                <a:latin typeface="Source Sans Pro" panose="020B0503030403020204" pitchFamily="34" charset="0"/>
                <a:ea typeface="Source Sans Pro" panose="020B0503030403020204" pitchFamily="34" charset="0"/>
              </a:rPr>
              <a:t>Design Patterns</a:t>
            </a:r>
          </a:p>
          <a:p>
            <a:r>
              <a:rPr lang="en-US" dirty="0">
                <a:latin typeface="Source Sans Pro" panose="020B0503030403020204" pitchFamily="34" charset="0"/>
                <a:ea typeface="Source Sans Pro" panose="020B0503030403020204" pitchFamily="34" charset="0"/>
              </a:rPr>
              <a:t>Web API vs Web service</a:t>
            </a:r>
          </a:p>
          <a:p>
            <a:r>
              <a:rPr lang="en-US" dirty="0">
                <a:latin typeface="Source Sans Pro" panose="020B0503030403020204" pitchFamily="34" charset="0"/>
                <a:ea typeface="Source Sans Pro" panose="020B0503030403020204" pitchFamily="34" charset="0"/>
              </a:rPr>
              <a:t>Micro Services Vs  Monolithic</a:t>
            </a:r>
          </a:p>
          <a:p>
            <a:r>
              <a:rPr lang="en-US" dirty="0">
                <a:latin typeface="Source Sans Pro" panose="020B0503030403020204" pitchFamily="34" charset="0"/>
                <a:ea typeface="Source Sans Pro" panose="020B0503030403020204" pitchFamily="34" charset="0"/>
              </a:rPr>
              <a:t>Caching</a:t>
            </a:r>
          </a:p>
          <a:p>
            <a:r>
              <a:rPr lang="en-US" dirty="0">
                <a:latin typeface="Source Sans Pro" panose="020B0503030403020204" pitchFamily="34" charset="0"/>
                <a:ea typeface="Source Sans Pro" panose="020B0503030403020204" pitchFamily="34" charset="0"/>
              </a:rPr>
              <a:t>RDBMS[ACID] Vs NoSQL [BASE]</a:t>
            </a:r>
          </a:p>
          <a:p>
            <a:endParaRPr lang="en-US" dirty="0">
              <a:latin typeface="Source Sans Pro" panose="020B0503030403020204" pitchFamily="34" charset="0"/>
              <a:ea typeface="Source Sans Pro" panose="020B0503030403020204" pitchFamily="34" charset="0"/>
            </a:endParaRPr>
          </a:p>
          <a:p>
            <a:endParaRPr lang="en-US" dirty="0"/>
          </a:p>
          <a:p>
            <a:endParaRPr lang="en-US" dirty="0"/>
          </a:p>
          <a:p>
            <a:endParaRPr lang="en-US" dirty="0"/>
          </a:p>
          <a:p>
            <a:endParaRPr lang="en-US" dirty="0"/>
          </a:p>
        </p:txBody>
      </p:sp>
      <p:sp>
        <p:nvSpPr>
          <p:cNvPr id="11" name="Content Placeholder 10">
            <a:extLst>
              <a:ext uri="{FF2B5EF4-FFF2-40B4-BE49-F238E27FC236}">
                <a16:creationId xmlns:a16="http://schemas.microsoft.com/office/drawing/2014/main" id="{FB9790B0-3362-4218-8EE1-74F3504F1A83}"/>
              </a:ext>
            </a:extLst>
          </p:cNvPr>
          <p:cNvSpPr>
            <a:spLocks noGrp="1"/>
          </p:cNvSpPr>
          <p:nvPr>
            <p:ph sz="quarter" idx="4"/>
          </p:nvPr>
        </p:nvSpPr>
        <p:spPr>
          <a:xfrm>
            <a:off x="6607968" y="1946031"/>
            <a:ext cx="4895056" cy="4454768"/>
          </a:xfrm>
        </p:spPr>
        <p:txBody>
          <a:bodyPr>
            <a:normAutofit lnSpcReduction="10000"/>
          </a:bodyPr>
          <a:lstStyle/>
          <a:p>
            <a:r>
              <a:rPr lang="en-US" dirty="0">
                <a:latin typeface="Source Sans Pro" panose="020B0503030403020204" pitchFamily="34" charset="0"/>
                <a:ea typeface="Source Sans Pro" panose="020B0503030403020204" pitchFamily="34" charset="0"/>
              </a:rPr>
              <a:t>Scaling (Horizontal and Vertical)</a:t>
            </a:r>
          </a:p>
          <a:p>
            <a:r>
              <a:rPr lang="en-US" dirty="0">
                <a:latin typeface="Source Sans Pro" panose="020B0503030403020204" pitchFamily="34" charset="0"/>
                <a:ea typeface="Source Sans Pro" panose="020B0503030403020204" pitchFamily="34" charset="0"/>
              </a:rPr>
              <a:t>Sharding</a:t>
            </a:r>
          </a:p>
          <a:p>
            <a:r>
              <a:rPr lang="en-US" dirty="0">
                <a:latin typeface="Source Sans Pro" panose="020B0503030403020204" pitchFamily="34" charset="0"/>
                <a:ea typeface="Source Sans Pro" panose="020B0503030403020204" pitchFamily="34" charset="0"/>
              </a:rPr>
              <a:t>Consistent Hashing</a:t>
            </a:r>
          </a:p>
          <a:p>
            <a:r>
              <a:rPr lang="en-US" dirty="0">
                <a:latin typeface="Source Sans Pro" panose="020B0503030403020204" pitchFamily="34" charset="0"/>
                <a:ea typeface="Source Sans Pro" panose="020B0503030403020204" pitchFamily="34" charset="0"/>
              </a:rPr>
              <a:t>Availability Consistency(Strong Vs Eventual)</a:t>
            </a:r>
          </a:p>
          <a:p>
            <a:r>
              <a:rPr lang="en-US" dirty="0">
                <a:latin typeface="Source Sans Pro" panose="020B0503030403020204" pitchFamily="34" charset="0"/>
                <a:ea typeface="Source Sans Pro" panose="020B0503030403020204" pitchFamily="34" charset="0"/>
              </a:rPr>
              <a:t>Replication</a:t>
            </a:r>
          </a:p>
          <a:p>
            <a:r>
              <a:rPr lang="en-US" dirty="0">
                <a:latin typeface="Source Sans Pro" panose="020B0503030403020204" pitchFamily="34" charset="0"/>
                <a:ea typeface="Source Sans Pro" panose="020B0503030403020204" pitchFamily="34" charset="0"/>
              </a:rPr>
              <a:t>CAP Theorem</a:t>
            </a:r>
          </a:p>
          <a:p>
            <a:r>
              <a:rPr lang="en-US" dirty="0">
                <a:latin typeface="Source Sans Pro" panose="020B0503030403020204" pitchFamily="34" charset="0"/>
                <a:ea typeface="Source Sans Pro" panose="020B0503030403020204" pitchFamily="34" charset="0"/>
              </a:rPr>
              <a:t>Load Balancer</a:t>
            </a:r>
          </a:p>
          <a:p>
            <a:r>
              <a:rPr lang="en-US" dirty="0">
                <a:latin typeface="Source Sans Pro" panose="020B0503030403020204" pitchFamily="34" charset="0"/>
                <a:ea typeface="Source Sans Pro" panose="020B0503030403020204" pitchFamily="34" charset="0"/>
              </a:rPr>
              <a:t>CDNS</a:t>
            </a:r>
          </a:p>
          <a:p>
            <a:r>
              <a:rPr lang="en-US" dirty="0">
                <a:latin typeface="Source Sans Pro" panose="020B0503030403020204" pitchFamily="34" charset="0"/>
                <a:ea typeface="Source Sans Pro" panose="020B0503030403020204" pitchFamily="34" charset="0"/>
              </a:rPr>
              <a:t>Multi Threading, Concurrency, Locks, Synchronization. </a:t>
            </a:r>
          </a:p>
          <a:p>
            <a:r>
              <a:rPr lang="en-US" dirty="0">
                <a:latin typeface="Source Sans Pro" panose="020B0503030403020204" pitchFamily="34" charset="0"/>
                <a:ea typeface="Source Sans Pro" panose="020B0503030403020204" pitchFamily="34" charset="0"/>
              </a:rPr>
              <a:t>Disk Read Operation [Random Vs Sequential]</a:t>
            </a:r>
          </a:p>
          <a:p>
            <a:r>
              <a:rPr lang="en-US" dirty="0">
                <a:latin typeface="Source Sans Pro" panose="020B0503030403020204" pitchFamily="34" charset="0"/>
                <a:ea typeface="Source Sans Pro" panose="020B0503030403020204" pitchFamily="34" charset="0"/>
              </a:rPr>
              <a:t>CPU, Memory, Hard drive, Network Bandwidth</a:t>
            </a:r>
          </a:p>
          <a:p>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a:p>
            <a:endParaRPr lang="en-US" dirty="0"/>
          </a:p>
        </p:txBody>
      </p:sp>
    </p:spTree>
    <p:extLst>
      <p:ext uri="{BB962C8B-B14F-4D97-AF65-F5344CB8AC3E}">
        <p14:creationId xmlns:p14="http://schemas.microsoft.com/office/powerpoint/2010/main" val="205367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87BACC0-B901-46AD-8122-99F71F61A35B}"/>
              </a:ext>
            </a:extLst>
          </p:cNvPr>
          <p:cNvSpPr>
            <a:spLocks noGrp="1"/>
          </p:cNvSpPr>
          <p:nvPr>
            <p:ph type="title"/>
          </p:nvPr>
        </p:nvSpPr>
        <p:spPr>
          <a:xfrm>
            <a:off x="1484311" y="685801"/>
            <a:ext cx="10018713" cy="777240"/>
          </a:xfrm>
        </p:spPr>
        <p:txBody>
          <a:bodyPr/>
          <a:lstStyle/>
          <a:p>
            <a:r>
              <a:rPr lang="en-US" dirty="0"/>
              <a:t>Client and Server</a:t>
            </a:r>
          </a:p>
        </p:txBody>
      </p:sp>
      <p:sp>
        <p:nvSpPr>
          <p:cNvPr id="9" name="Content Placeholder 8">
            <a:extLst>
              <a:ext uri="{FF2B5EF4-FFF2-40B4-BE49-F238E27FC236}">
                <a16:creationId xmlns:a16="http://schemas.microsoft.com/office/drawing/2014/main" id="{8CA3A2BD-6AC5-4D09-82DC-1A8C2DF257B9}"/>
              </a:ext>
            </a:extLst>
          </p:cNvPr>
          <p:cNvSpPr>
            <a:spLocks noGrp="1"/>
          </p:cNvSpPr>
          <p:nvPr>
            <p:ph sz="half" idx="1"/>
          </p:nvPr>
        </p:nvSpPr>
        <p:spPr>
          <a:xfrm>
            <a:off x="1484312" y="1744395"/>
            <a:ext cx="4895055" cy="4046806"/>
          </a:xfrm>
        </p:spPr>
        <p:txBody>
          <a:bodyPr>
            <a:normAutofit lnSpcReduction="10000"/>
          </a:bodyPr>
          <a:lstStyle/>
          <a:p>
            <a:pPr fontAlgn="base"/>
            <a:r>
              <a:rPr lang="en-US" b="1" dirty="0">
                <a:latin typeface="Source Sans Pro" panose="020B0503030403020204" pitchFamily="34" charset="0"/>
                <a:ea typeface="Source Sans Pro" panose="020B0503030403020204" pitchFamily="34" charset="0"/>
              </a:rPr>
              <a:t>Server:</a:t>
            </a:r>
            <a:r>
              <a:rPr lang="en-US" dirty="0">
                <a:latin typeface="Source Sans Pro" panose="020B0503030403020204" pitchFamily="34" charset="0"/>
                <a:ea typeface="Source Sans Pro" panose="020B0503030403020204" pitchFamily="34" charset="0"/>
              </a:rPr>
              <a:t> refers to operations that are performed by the server in a client–server relationship in computer networking. Typically, a server is a software program, such as a web server, that runs on a remote server, reachable from a user's local computer or workstation.</a:t>
            </a:r>
          </a:p>
          <a:p>
            <a:pPr fontAlgn="base"/>
            <a:r>
              <a:rPr lang="en-US" b="1" dirty="0">
                <a:latin typeface="Source Sans Pro" panose="020B0503030403020204" pitchFamily="34" charset="0"/>
                <a:ea typeface="Source Sans Pro" panose="020B0503030403020204" pitchFamily="34" charset="0"/>
              </a:rPr>
              <a:t>Client: </a:t>
            </a:r>
            <a:r>
              <a:rPr lang="en-US" dirty="0">
                <a:latin typeface="Source Sans Pro" panose="020B0503030403020204" pitchFamily="34" charset="0"/>
                <a:ea typeface="Source Sans Pro" panose="020B0503030403020204" pitchFamily="34" charset="0"/>
              </a:rPr>
              <a:t>refers to operations that are performed by the client in a client–server relationship in a computer network. Typically, a client is a computer application, such as a web browser, that runs on a user's local computer or workstation and connects to a server as necessary.</a:t>
            </a:r>
          </a:p>
          <a:p>
            <a:endParaRPr lang="en-US" dirty="0"/>
          </a:p>
        </p:txBody>
      </p:sp>
      <p:pic>
        <p:nvPicPr>
          <p:cNvPr id="1028" name="Picture 4" descr="enter image description here">
            <a:extLst>
              <a:ext uri="{FF2B5EF4-FFF2-40B4-BE49-F238E27FC236}">
                <a16:creationId xmlns:a16="http://schemas.microsoft.com/office/drawing/2014/main" id="{80945EA4-C3C6-4DBC-9CB4-9E599422189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12183" y="1939949"/>
            <a:ext cx="4457700" cy="2674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94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87BACC0-B901-46AD-8122-99F71F61A35B}"/>
              </a:ext>
            </a:extLst>
          </p:cNvPr>
          <p:cNvSpPr>
            <a:spLocks noGrp="1"/>
          </p:cNvSpPr>
          <p:nvPr>
            <p:ph type="title"/>
          </p:nvPr>
        </p:nvSpPr>
        <p:spPr>
          <a:xfrm>
            <a:off x="1484311" y="685801"/>
            <a:ext cx="10018713" cy="777240"/>
          </a:xfrm>
        </p:spPr>
        <p:txBody>
          <a:bodyPr/>
          <a:lstStyle/>
          <a:p>
            <a:r>
              <a:rPr lang="en-US" dirty="0">
                <a:latin typeface="Source Sans Pro" panose="020B0503030403020204" pitchFamily="34" charset="0"/>
                <a:ea typeface="Source Sans Pro" panose="020B0503030403020204" pitchFamily="34" charset="0"/>
              </a:rPr>
              <a:t>Cloud Hosting and Virtual Machine</a:t>
            </a:r>
            <a:endParaRPr lang="en-US" dirty="0"/>
          </a:p>
        </p:txBody>
      </p:sp>
      <p:sp>
        <p:nvSpPr>
          <p:cNvPr id="9" name="Content Placeholder 8">
            <a:extLst>
              <a:ext uri="{FF2B5EF4-FFF2-40B4-BE49-F238E27FC236}">
                <a16:creationId xmlns:a16="http://schemas.microsoft.com/office/drawing/2014/main" id="{8CA3A2BD-6AC5-4D09-82DC-1A8C2DF257B9}"/>
              </a:ext>
            </a:extLst>
          </p:cNvPr>
          <p:cNvSpPr>
            <a:spLocks noGrp="1"/>
          </p:cNvSpPr>
          <p:nvPr>
            <p:ph sz="half" idx="1"/>
          </p:nvPr>
        </p:nvSpPr>
        <p:spPr>
          <a:xfrm>
            <a:off x="1484312" y="1744395"/>
            <a:ext cx="4895055" cy="4046806"/>
          </a:xfrm>
        </p:spPr>
        <p:txBody>
          <a:bodyPr>
            <a:normAutofit/>
          </a:bodyPr>
          <a:lstStyle/>
          <a:p>
            <a:pPr fontAlgn="base"/>
            <a:r>
              <a:rPr lang="en-US" b="1" dirty="0">
                <a:latin typeface="Source Sans Pro" panose="020B0503030403020204" pitchFamily="34" charset="0"/>
                <a:ea typeface="Source Sans Pro" panose="020B0503030403020204" pitchFamily="34" charset="0"/>
              </a:rPr>
              <a:t>Cloud server:</a:t>
            </a:r>
            <a:r>
              <a:rPr lang="en-US" dirty="0">
                <a:latin typeface="Source Sans Pro" panose="020B0503030403020204" pitchFamily="34" charset="0"/>
                <a:ea typeface="Source Sans Pro" panose="020B0503030403020204" pitchFamily="34" charset="0"/>
              </a:rPr>
              <a:t> is a logical server that is built, hosted and delivered through a cloud computing platform over the Internet. Cloud servers possess and exhibit similar capabilities and functionality to a typical server but are accessed remotely from a cloud service provider.</a:t>
            </a:r>
          </a:p>
          <a:p>
            <a:pPr fontAlgn="base"/>
            <a:r>
              <a:rPr lang="en-US" b="1" dirty="0">
                <a:latin typeface="Source Sans Pro" panose="020B0503030403020204" pitchFamily="34" charset="0"/>
                <a:ea typeface="Source Sans Pro" panose="020B0503030403020204" pitchFamily="34" charset="0"/>
              </a:rPr>
              <a:t>Virtual Machine: </a:t>
            </a:r>
            <a:r>
              <a:rPr lang="en-US" dirty="0">
                <a:latin typeface="Source Sans Pro" panose="020B0503030403020204" pitchFamily="34" charset="0"/>
                <a:ea typeface="Source Sans Pro" panose="020B0503030403020204" pitchFamily="34" charset="0"/>
              </a:rPr>
              <a:t>A virtual machine is a computer file, typically called an image, which behaves like an actual computer. In other words, creating a computer within a computer. </a:t>
            </a:r>
          </a:p>
        </p:txBody>
      </p:sp>
      <p:sp>
        <p:nvSpPr>
          <p:cNvPr id="2" name="Content Placeholder 1">
            <a:extLst>
              <a:ext uri="{FF2B5EF4-FFF2-40B4-BE49-F238E27FC236}">
                <a16:creationId xmlns:a16="http://schemas.microsoft.com/office/drawing/2014/main" id="{7D4E73B4-C935-456A-A01D-6AB5F48E98EE}"/>
              </a:ext>
            </a:extLst>
          </p:cNvPr>
          <p:cNvSpPr>
            <a:spLocks noGrp="1"/>
          </p:cNvSpPr>
          <p:nvPr>
            <p:ph sz="half" idx="2"/>
          </p:nvPr>
        </p:nvSpPr>
        <p:spPr>
          <a:xfrm>
            <a:off x="6607968" y="1463041"/>
            <a:ext cx="4895056" cy="3160542"/>
          </a:xfrm>
        </p:spPr>
        <p:txBody>
          <a:bodyPr>
            <a:normAutofit/>
          </a:bodyPr>
          <a:lstStyle/>
          <a:p>
            <a:r>
              <a:rPr lang="en-US" b="1" dirty="0">
                <a:latin typeface="Source Sans Pro" panose="020B0503030403020204" pitchFamily="34" charset="0"/>
                <a:ea typeface="Source Sans Pro" panose="020B0503030403020204" pitchFamily="34" charset="0"/>
              </a:rPr>
              <a:t>DNS: </a:t>
            </a:r>
            <a:r>
              <a:rPr lang="en-US" dirty="0">
                <a:latin typeface="Source Sans Pro" panose="020B0503030403020204" pitchFamily="34" charset="0"/>
                <a:ea typeface="Source Sans Pro" panose="020B0503030403020204" pitchFamily="34" charset="0"/>
              </a:rPr>
              <a:t>The Domain Name Systems (DNS) is the phonebook of the Internet. Humans access information online through domain names, like pepcoding.com or google.com. Web browsers interact through Internet Protocol (IP) addresses. DNS translates domain names to IP addresses so browsers can load Internet resources.</a:t>
            </a:r>
          </a:p>
        </p:txBody>
      </p:sp>
    </p:spTree>
    <p:extLst>
      <p:ext uri="{BB962C8B-B14F-4D97-AF65-F5344CB8AC3E}">
        <p14:creationId xmlns:p14="http://schemas.microsoft.com/office/powerpoint/2010/main" val="173060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F73D-799E-40F7-A8ED-61DD4BD7A98D}"/>
              </a:ext>
            </a:extLst>
          </p:cNvPr>
          <p:cNvSpPr>
            <a:spLocks noGrp="1"/>
          </p:cNvSpPr>
          <p:nvPr>
            <p:ph type="title"/>
          </p:nvPr>
        </p:nvSpPr>
        <p:spPr>
          <a:xfrm>
            <a:off x="1484311" y="685801"/>
            <a:ext cx="10018713" cy="692834"/>
          </a:xfrm>
        </p:spPr>
        <p:txBody>
          <a:bodyPr>
            <a:normAutofit fontScale="90000"/>
          </a:bodyPr>
          <a:lstStyle/>
          <a:p>
            <a:r>
              <a:rPr lang="en-US" dirty="0"/>
              <a:t>Common Protocols</a:t>
            </a:r>
          </a:p>
        </p:txBody>
      </p:sp>
      <p:sp>
        <p:nvSpPr>
          <p:cNvPr id="3" name="Content Placeholder 2">
            <a:extLst>
              <a:ext uri="{FF2B5EF4-FFF2-40B4-BE49-F238E27FC236}">
                <a16:creationId xmlns:a16="http://schemas.microsoft.com/office/drawing/2014/main" id="{8399E469-386B-44CF-9F36-3558EEF30127}"/>
              </a:ext>
            </a:extLst>
          </p:cNvPr>
          <p:cNvSpPr>
            <a:spLocks noGrp="1"/>
          </p:cNvSpPr>
          <p:nvPr>
            <p:ph sz="half" idx="1"/>
          </p:nvPr>
        </p:nvSpPr>
        <p:spPr>
          <a:xfrm>
            <a:off x="1484312" y="1533377"/>
            <a:ext cx="4895055" cy="4257823"/>
          </a:xfrm>
        </p:spPr>
        <p:txBody>
          <a:bodyPr>
            <a:normAutofit fontScale="92500" lnSpcReduction="20000"/>
          </a:bodyPr>
          <a:lstStyle/>
          <a:p>
            <a:r>
              <a:rPr lang="en-US" b="1" dirty="0">
                <a:latin typeface="Source Sans Pro" panose="020B0503030403020204" pitchFamily="34" charset="0"/>
                <a:ea typeface="Source Sans Pro" panose="020B0503030403020204" pitchFamily="34" charset="0"/>
              </a:rPr>
              <a:t>HTTP: </a:t>
            </a:r>
            <a:r>
              <a:rPr lang="en-US" dirty="0">
                <a:latin typeface="Source Sans Pro" panose="020B0503030403020204" pitchFamily="34" charset="0"/>
                <a:ea typeface="Source Sans Pro" panose="020B0503030403020204" pitchFamily="34" charset="0"/>
              </a:rPr>
              <a:t>It allows you to download data from the internet as well as provides you the privilege to browse web pages on the internet. </a:t>
            </a:r>
          </a:p>
          <a:p>
            <a:r>
              <a:rPr lang="en-US" b="1" dirty="0">
                <a:latin typeface="Source Sans Pro" panose="020B0503030403020204" pitchFamily="34" charset="0"/>
                <a:ea typeface="Source Sans Pro" panose="020B0503030403020204" pitchFamily="34" charset="0"/>
              </a:rPr>
              <a:t>HTTPS: </a:t>
            </a:r>
            <a:r>
              <a:rPr lang="en-US" dirty="0">
                <a:latin typeface="Source Sans Pro" panose="020B0503030403020204" pitchFamily="34" charset="0"/>
                <a:ea typeface="Source Sans Pro" panose="020B0503030403020204" pitchFamily="34" charset="0"/>
              </a:rPr>
              <a:t>It makes use of Secure Socket Layer (SSL) to add an extra feature of security to the network. </a:t>
            </a:r>
          </a:p>
          <a:p>
            <a:r>
              <a:rPr lang="en-US" b="1" dirty="0">
                <a:latin typeface="Source Sans Pro" panose="020B0503030403020204" pitchFamily="34" charset="0"/>
                <a:ea typeface="Source Sans Pro" panose="020B0503030403020204" pitchFamily="34" charset="0"/>
              </a:rPr>
              <a:t>TCP/IP: </a:t>
            </a:r>
            <a:r>
              <a:rPr lang="en-US" dirty="0">
                <a:latin typeface="Source Sans Pro" panose="020B0503030403020204" pitchFamily="34" charset="0"/>
                <a:ea typeface="Source Sans Pro" panose="020B0503030403020204" pitchFamily="34" charset="0"/>
              </a:rPr>
              <a:t>is a suite of communication protocols used to interconnect network devices on the internet. It can also be used as a communications protocol in a private network (an intranet or an extranet</a:t>
            </a:r>
          </a:p>
          <a:p>
            <a:r>
              <a:rPr lang="en-US" b="1" dirty="0">
                <a:latin typeface="Source Sans Pro" panose="020B0503030403020204" pitchFamily="34" charset="0"/>
                <a:ea typeface="Source Sans Pro" panose="020B0503030403020204" pitchFamily="34" charset="0"/>
              </a:rPr>
              <a:t>UDP</a:t>
            </a:r>
            <a:r>
              <a:rPr lang="en-US" dirty="0">
                <a:latin typeface="Source Sans Pro" panose="020B0503030403020204" pitchFamily="34" charset="0"/>
                <a:ea typeface="Source Sans Pro" panose="020B0503030403020204" pitchFamily="34" charset="0"/>
              </a:rPr>
              <a:t>:  (User Datagram Protocol) is an alternative communications protocol to Transmission Control Protocol (TCP) used primarily for establishing low-latency and loss-tolerating connections between applications on the internet.</a:t>
            </a:r>
            <a:endParaRPr lang="en-US" b="1" dirty="0"/>
          </a:p>
          <a:p>
            <a:endParaRPr lang="en-US" dirty="0"/>
          </a:p>
        </p:txBody>
      </p:sp>
      <p:sp>
        <p:nvSpPr>
          <p:cNvPr id="4" name="Content Placeholder 3">
            <a:extLst>
              <a:ext uri="{FF2B5EF4-FFF2-40B4-BE49-F238E27FC236}">
                <a16:creationId xmlns:a16="http://schemas.microsoft.com/office/drawing/2014/main" id="{6DBF7CB8-C09F-4AC6-9552-607C6E9DAE7E}"/>
              </a:ext>
            </a:extLst>
          </p:cNvPr>
          <p:cNvSpPr>
            <a:spLocks noGrp="1"/>
          </p:cNvSpPr>
          <p:nvPr>
            <p:ph sz="half" idx="2"/>
          </p:nvPr>
        </p:nvSpPr>
        <p:spPr>
          <a:xfrm>
            <a:off x="6607967" y="1533378"/>
            <a:ext cx="4895056" cy="4257822"/>
          </a:xfrm>
        </p:spPr>
        <p:txBody>
          <a:bodyPr>
            <a:normAutofit fontScale="92500" lnSpcReduction="20000"/>
          </a:bodyPr>
          <a:lstStyle/>
          <a:p>
            <a:r>
              <a:rPr lang="en-US" b="1" dirty="0">
                <a:latin typeface="Source Sans Pro" panose="020B0503030403020204" pitchFamily="34" charset="0"/>
                <a:ea typeface="Source Sans Pro" panose="020B0503030403020204" pitchFamily="34" charset="0"/>
              </a:rPr>
              <a:t>Web Socket: </a:t>
            </a:r>
            <a:r>
              <a:rPr lang="en-US" dirty="0">
                <a:latin typeface="Source Sans Pro" panose="020B0503030403020204" pitchFamily="34" charset="0"/>
                <a:ea typeface="Source Sans Pro" panose="020B0503030403020204" pitchFamily="34" charset="0"/>
              </a:rPr>
              <a:t>It</a:t>
            </a:r>
            <a:r>
              <a:rPr lang="en-US" b="1"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provides full-duplex communication channels over a single TCP connection. The WebSocket protocol enables communication with lower overhead than half-duplex alternatives such as HTTP polling, facilitating real-time data transfer from and to the server.  </a:t>
            </a:r>
          </a:p>
          <a:p>
            <a:endParaRPr lang="en-US" dirty="0">
              <a:latin typeface="Source Sans Pro" panose="020B0503030403020204" pitchFamily="34" charset="0"/>
              <a:ea typeface="Source Sans Pro" panose="020B0503030403020204" pitchFamily="34" charset="0"/>
            </a:endParaRPr>
          </a:p>
        </p:txBody>
      </p:sp>
      <p:pic>
        <p:nvPicPr>
          <p:cNvPr id="5" name="Graphic 4" descr="Books">
            <a:hlinkClick r:id="rId2"/>
            <a:extLst>
              <a:ext uri="{FF2B5EF4-FFF2-40B4-BE49-F238E27FC236}">
                <a16:creationId xmlns:a16="http://schemas.microsoft.com/office/drawing/2014/main" id="{997FF153-3CC2-415D-A1EE-D0CE6F0A03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5432" y="5391811"/>
            <a:ext cx="914400" cy="914400"/>
          </a:xfrm>
          <a:prstGeom prst="rect">
            <a:avLst/>
          </a:prstGeom>
        </p:spPr>
      </p:pic>
    </p:spTree>
    <p:extLst>
      <p:ext uri="{BB962C8B-B14F-4D97-AF65-F5344CB8AC3E}">
        <p14:creationId xmlns:p14="http://schemas.microsoft.com/office/powerpoint/2010/main" val="342869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F73D-799E-40F7-A8ED-61DD4BD7A98D}"/>
              </a:ext>
            </a:extLst>
          </p:cNvPr>
          <p:cNvSpPr>
            <a:spLocks noGrp="1"/>
          </p:cNvSpPr>
          <p:nvPr>
            <p:ph type="title"/>
          </p:nvPr>
        </p:nvSpPr>
        <p:spPr>
          <a:xfrm>
            <a:off x="1484311" y="685801"/>
            <a:ext cx="7218363" cy="692834"/>
          </a:xfrm>
        </p:spPr>
        <p:txBody>
          <a:bodyPr>
            <a:normAutofit fontScale="90000"/>
          </a:bodyPr>
          <a:lstStyle/>
          <a:p>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Object Oriented Design</a:t>
            </a:r>
            <a:br>
              <a:rPr lang="en-US" dirty="0">
                <a:latin typeface="Source Sans Pro" panose="020B0503030403020204" pitchFamily="34" charset="0"/>
                <a:ea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8399E469-386B-44CF-9F36-3558EEF30127}"/>
              </a:ext>
            </a:extLst>
          </p:cNvPr>
          <p:cNvSpPr>
            <a:spLocks noGrp="1"/>
          </p:cNvSpPr>
          <p:nvPr>
            <p:ph sz="half" idx="1"/>
          </p:nvPr>
        </p:nvSpPr>
        <p:spPr>
          <a:xfrm>
            <a:off x="1484312" y="1533377"/>
            <a:ext cx="4895055" cy="4772834"/>
          </a:xfrm>
        </p:spPr>
        <p:txBody>
          <a:bodyPr>
            <a:normAutofit/>
          </a:bodyPr>
          <a:lstStyle/>
          <a:p>
            <a:r>
              <a:rPr lang="en-US" b="1" dirty="0">
                <a:latin typeface="Source Sans Pro" panose="020B0503030403020204" pitchFamily="34" charset="0"/>
                <a:ea typeface="Source Sans Pro" panose="020B0503030403020204" pitchFamily="34" charset="0"/>
              </a:rPr>
              <a:t>Encapsulation-</a:t>
            </a:r>
            <a:r>
              <a:rPr lang="en-US" dirty="0">
                <a:latin typeface="Source Sans Pro" panose="020B0503030403020204" pitchFamily="34" charset="0"/>
                <a:ea typeface="Source Sans Pro" panose="020B0503030403020204" pitchFamily="34" charset="0"/>
              </a:rPr>
              <a:t> The implementation and state of each object are privately held inside a defined boundary, or class. Other objects do not have access to this class or the authority to make changes but are only able to call a list of public functions, or methods. This characteristic of data hiding provides greater program security and avoids unintended data corruption.</a:t>
            </a:r>
          </a:p>
          <a:p>
            <a:r>
              <a:rPr lang="en-US" b="1" dirty="0">
                <a:latin typeface="Source Sans Pro" panose="020B0503030403020204" pitchFamily="34" charset="0"/>
                <a:ea typeface="Source Sans Pro" panose="020B0503030403020204" pitchFamily="34" charset="0"/>
              </a:rPr>
              <a:t>Abstraction-</a:t>
            </a:r>
            <a:r>
              <a:rPr lang="en-US" dirty="0">
                <a:latin typeface="Source Sans Pro" panose="020B0503030403020204" pitchFamily="34" charset="0"/>
                <a:ea typeface="Source Sans Pro" panose="020B0503030403020204" pitchFamily="34" charset="0"/>
              </a:rPr>
              <a:t> Objects only reveal internal mechanisms that are relevant for the use of other objects, hiding any unnecessary implementation code. This concept helps developers make changes and additions over time more easily.</a:t>
            </a:r>
          </a:p>
          <a:p>
            <a:endParaRPr lang="en-US" dirty="0"/>
          </a:p>
        </p:txBody>
      </p:sp>
      <p:sp>
        <p:nvSpPr>
          <p:cNvPr id="4" name="Content Placeholder 3">
            <a:extLst>
              <a:ext uri="{FF2B5EF4-FFF2-40B4-BE49-F238E27FC236}">
                <a16:creationId xmlns:a16="http://schemas.microsoft.com/office/drawing/2014/main" id="{6DBF7CB8-C09F-4AC6-9552-607C6E9DAE7E}"/>
              </a:ext>
            </a:extLst>
          </p:cNvPr>
          <p:cNvSpPr>
            <a:spLocks noGrp="1"/>
          </p:cNvSpPr>
          <p:nvPr>
            <p:ph sz="half" idx="2"/>
          </p:nvPr>
        </p:nvSpPr>
        <p:spPr>
          <a:xfrm>
            <a:off x="6607968" y="2447779"/>
            <a:ext cx="4895056" cy="4107766"/>
          </a:xfrm>
        </p:spPr>
        <p:txBody>
          <a:bodyPr>
            <a:normAutofit/>
          </a:bodyPr>
          <a:lstStyle/>
          <a:p>
            <a:endParaRPr lang="en-US" b="1" dirty="0">
              <a:latin typeface="Source Sans Pro" panose="020B0503030403020204" pitchFamily="34" charset="0"/>
              <a:ea typeface="Source Sans Pro" panose="020B0503030403020204" pitchFamily="34" charset="0"/>
            </a:endParaRPr>
          </a:p>
          <a:p>
            <a:r>
              <a:rPr lang="en-US" b="1" dirty="0">
                <a:latin typeface="Source Sans Pro" panose="020B0503030403020204" pitchFamily="34" charset="0"/>
                <a:ea typeface="Source Sans Pro" panose="020B0503030403020204" pitchFamily="34" charset="0"/>
              </a:rPr>
              <a:t>Inheritance-</a:t>
            </a:r>
            <a:r>
              <a:rPr lang="en-US" dirty="0">
                <a:latin typeface="Source Sans Pro" panose="020B0503030403020204" pitchFamily="34" charset="0"/>
                <a:ea typeface="Source Sans Pro" panose="020B0503030403020204" pitchFamily="34" charset="0"/>
              </a:rPr>
              <a:t> Relationships and subclasses between objects can be assigned, allowing developers to reuse a common logic while still maintaining a unique hierarchy. This property of OOP forces a more thorough data analysis, reduces development time and ensures a higher level of accuracy.</a:t>
            </a:r>
            <a:endParaRPr lang="en-US" u="sng" dirty="0">
              <a:latin typeface="Source Sans Pro" panose="020B0503030403020204" pitchFamily="34" charset="0"/>
              <a:ea typeface="Source Sans Pro" panose="020B0503030403020204" pitchFamily="34" charset="0"/>
            </a:endParaRPr>
          </a:p>
          <a:p>
            <a:r>
              <a:rPr lang="en-US" b="1" dirty="0">
                <a:latin typeface="Source Sans Pro" panose="020B0503030403020204" pitchFamily="34" charset="0"/>
                <a:ea typeface="Source Sans Pro" panose="020B0503030403020204" pitchFamily="34" charset="0"/>
              </a:rPr>
              <a:t>Polymorphism-</a:t>
            </a:r>
            <a:r>
              <a:rPr lang="en-US" dirty="0">
                <a:latin typeface="Source Sans Pro" panose="020B0503030403020204" pitchFamily="34" charset="0"/>
                <a:ea typeface="Source Sans Pro" panose="020B0503030403020204" pitchFamily="34" charset="0"/>
              </a:rPr>
              <a:t> Objects are allowed to take on more than one form depending on the context. </a:t>
            </a:r>
          </a:p>
          <a:p>
            <a:pPr marL="0" indent="0">
              <a:buNone/>
            </a:pPr>
            <a:r>
              <a:rPr lang="en-US" dirty="0">
                <a:latin typeface="Source Sans Pro" panose="020B0503030403020204" pitchFamily="34" charset="0"/>
                <a:ea typeface="Source Sans Pro" panose="020B0503030403020204" pitchFamily="34" charset="0"/>
              </a:rPr>
              <a:t>		</a:t>
            </a:r>
          </a:p>
          <a:p>
            <a:endParaRPr lang="en-US" dirty="0">
              <a:latin typeface="Source Sans Pro" panose="020B0503030403020204" pitchFamily="34" charset="0"/>
              <a:ea typeface="Source Sans Pro" panose="020B0503030403020204" pitchFamily="34" charset="0"/>
            </a:endParaRPr>
          </a:p>
        </p:txBody>
      </p:sp>
      <p:pic>
        <p:nvPicPr>
          <p:cNvPr id="5" name="Graphic 4" descr="Books">
            <a:hlinkClick r:id="rId2"/>
            <a:extLst>
              <a:ext uri="{FF2B5EF4-FFF2-40B4-BE49-F238E27FC236}">
                <a16:creationId xmlns:a16="http://schemas.microsoft.com/office/drawing/2014/main" id="{997FF153-3CC2-415D-A1EE-D0CE6F0A03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5432" y="5391811"/>
            <a:ext cx="914400" cy="914400"/>
          </a:xfrm>
          <a:prstGeom prst="rect">
            <a:avLst/>
          </a:prstGeom>
        </p:spPr>
      </p:pic>
      <p:pic>
        <p:nvPicPr>
          <p:cNvPr id="9" name="Picture 8" descr="A close up of a sign&#10;&#10;Description automatically generated">
            <a:extLst>
              <a:ext uri="{FF2B5EF4-FFF2-40B4-BE49-F238E27FC236}">
                <a16:creationId xmlns:a16="http://schemas.microsoft.com/office/drawing/2014/main" id="{99E9457A-F06C-4214-8A78-01A88B4C8B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0225" y="302455"/>
            <a:ext cx="3871400" cy="2291495"/>
          </a:xfrm>
          <a:prstGeom prst="rect">
            <a:avLst/>
          </a:prstGeom>
        </p:spPr>
      </p:pic>
    </p:spTree>
    <p:extLst>
      <p:ext uri="{BB962C8B-B14F-4D97-AF65-F5344CB8AC3E}">
        <p14:creationId xmlns:p14="http://schemas.microsoft.com/office/powerpoint/2010/main" val="224005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F73D-799E-40F7-A8ED-61DD4BD7A98D}"/>
              </a:ext>
            </a:extLst>
          </p:cNvPr>
          <p:cNvSpPr>
            <a:spLocks noGrp="1"/>
          </p:cNvSpPr>
          <p:nvPr>
            <p:ph type="title"/>
          </p:nvPr>
        </p:nvSpPr>
        <p:spPr>
          <a:xfrm>
            <a:off x="1484311" y="685801"/>
            <a:ext cx="7218363" cy="692834"/>
          </a:xfrm>
        </p:spPr>
        <p:txBody>
          <a:bodyPr>
            <a:normAutofit fontScale="90000"/>
          </a:bodyPr>
          <a:lstStyle/>
          <a:p>
            <a:br>
              <a:rPr lang="en-US" dirty="0">
                <a:latin typeface="Source Sans Pro" panose="020B0503030403020204" pitchFamily="34" charset="0"/>
                <a:ea typeface="Source Sans Pro" panose="020B0503030403020204" pitchFamily="34" charset="0"/>
              </a:rPr>
            </a:br>
            <a:r>
              <a:rPr lang="en-US" dirty="0"/>
              <a:t>Design Patterns</a:t>
            </a:r>
            <a:br>
              <a:rPr lang="en-US" dirty="0">
                <a:latin typeface="Source Sans Pro" panose="020B0503030403020204" pitchFamily="34" charset="0"/>
                <a:ea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8399E469-386B-44CF-9F36-3558EEF30127}"/>
              </a:ext>
            </a:extLst>
          </p:cNvPr>
          <p:cNvSpPr>
            <a:spLocks noGrp="1"/>
          </p:cNvSpPr>
          <p:nvPr>
            <p:ph sz="half" idx="1"/>
          </p:nvPr>
        </p:nvSpPr>
        <p:spPr>
          <a:xfrm>
            <a:off x="1484312" y="1533377"/>
            <a:ext cx="5535466" cy="4772834"/>
          </a:xfrm>
        </p:spPr>
        <p:txBody>
          <a:bodyPr>
            <a:normAutofit/>
          </a:bodyPr>
          <a:lstStyle/>
          <a:p>
            <a:r>
              <a:rPr lang="en-US" b="1" dirty="0">
                <a:latin typeface="Source Sans Pro" panose="020B0503030403020204" pitchFamily="34" charset="0"/>
                <a:ea typeface="Source Sans Pro" panose="020B0503030403020204" pitchFamily="34" charset="0"/>
              </a:rPr>
              <a:t>Design patterns</a:t>
            </a:r>
            <a:r>
              <a:rPr lang="en-US" dirty="0">
                <a:latin typeface="Source Sans Pro" panose="020B0503030403020204" pitchFamily="34" charset="0"/>
                <a:ea typeface="Source Sans Pro" panose="020B0503030403020204" pitchFamily="34" charset="0"/>
              </a:rPr>
              <a:t> can speed up the development process by providing tested, proven development paradigms. </a:t>
            </a:r>
          </a:p>
          <a:p>
            <a:r>
              <a:rPr lang="en-US" dirty="0">
                <a:latin typeface="Source Sans Pro" panose="020B0503030403020204" pitchFamily="34" charset="0"/>
                <a:ea typeface="Source Sans Pro" panose="020B0503030403020204" pitchFamily="34" charset="0"/>
              </a:rPr>
              <a:t>Effective software design requires considering issues that may not become visible until later in the implementation.</a:t>
            </a:r>
          </a:p>
          <a:p>
            <a:r>
              <a:rPr lang="en-US" dirty="0">
                <a:latin typeface="Source Sans Pro" panose="020B0503030403020204" pitchFamily="34" charset="0"/>
                <a:ea typeface="Source Sans Pro" panose="020B0503030403020204" pitchFamily="34" charset="0"/>
              </a:rPr>
              <a:t> Reusing design patterns helps to prevent subtle issues that can cause major problems.</a:t>
            </a:r>
          </a:p>
          <a:p>
            <a:r>
              <a:rPr lang="en-US" dirty="0">
                <a:latin typeface="Source Sans Pro" panose="020B0503030403020204" pitchFamily="34" charset="0"/>
                <a:ea typeface="Source Sans Pro" panose="020B0503030403020204" pitchFamily="34" charset="0"/>
              </a:rPr>
              <a:t>Improves code readability for coders and architects familiar with the patterns.</a:t>
            </a:r>
          </a:p>
          <a:p>
            <a:r>
              <a:rPr lang="en-US" sz="1600" i="1" dirty="0">
                <a:latin typeface="Source Sans Pro" panose="020B0503030403020204" pitchFamily="34" charset="0"/>
                <a:ea typeface="Source Sans Pro" panose="020B0503030403020204" pitchFamily="34" charset="0"/>
              </a:rPr>
              <a:t>Often, people only understand how to apply certain software design techniques to certain problems. These techniques are difficult to apply to a broader range of problems. Design patterns provide general solutions, documented in a format that doesn't require specifics tied to a particular problem.</a:t>
            </a:r>
          </a:p>
          <a:p>
            <a:endParaRPr lang="en-US" sz="1600" i="1" dirty="0">
              <a:latin typeface="Source Sans Pro" panose="020B0503030403020204" pitchFamily="34" charset="0"/>
              <a:ea typeface="Source Sans Pro" panose="020B0503030403020204" pitchFamily="34" charset="0"/>
            </a:endParaRPr>
          </a:p>
        </p:txBody>
      </p:sp>
      <p:sp>
        <p:nvSpPr>
          <p:cNvPr id="4" name="Content Placeholder 3">
            <a:extLst>
              <a:ext uri="{FF2B5EF4-FFF2-40B4-BE49-F238E27FC236}">
                <a16:creationId xmlns:a16="http://schemas.microsoft.com/office/drawing/2014/main" id="{6DBF7CB8-C09F-4AC6-9552-607C6E9DAE7E}"/>
              </a:ext>
            </a:extLst>
          </p:cNvPr>
          <p:cNvSpPr>
            <a:spLocks noGrp="1"/>
          </p:cNvSpPr>
          <p:nvPr>
            <p:ph sz="half" idx="2"/>
          </p:nvPr>
        </p:nvSpPr>
        <p:spPr>
          <a:xfrm>
            <a:off x="9665493" y="2062164"/>
            <a:ext cx="4895056" cy="4107766"/>
          </a:xfrm>
        </p:spPr>
        <p:txBody>
          <a:bodyPr>
            <a:normAutofit/>
          </a:bodyPr>
          <a:lstStyle/>
          <a:p>
            <a:r>
              <a:rPr lang="en-US" dirty="0"/>
              <a:t> </a:t>
            </a:r>
          </a:p>
          <a:p>
            <a:pPr marL="0" indent="0">
              <a:buNone/>
            </a:pPr>
            <a:r>
              <a:rPr lang="en-US" dirty="0"/>
              <a:t>		</a:t>
            </a:r>
            <a:endParaRPr lang="en-US"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pic>
        <p:nvPicPr>
          <p:cNvPr id="5" name="Graphic 4" descr="Books">
            <a:hlinkClick r:id="rId2"/>
            <a:extLst>
              <a:ext uri="{FF2B5EF4-FFF2-40B4-BE49-F238E27FC236}">
                <a16:creationId xmlns:a16="http://schemas.microsoft.com/office/drawing/2014/main" id="{997FF153-3CC2-415D-A1EE-D0CE6F0A03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5487" y="5849011"/>
            <a:ext cx="914400" cy="914400"/>
          </a:xfrm>
          <a:prstGeom prst="rect">
            <a:avLst/>
          </a:prstGeom>
        </p:spPr>
      </p:pic>
      <p:pic>
        <p:nvPicPr>
          <p:cNvPr id="11" name="Picture 10" descr="A close up of a machine&#10;&#10;Description automatically generated">
            <a:extLst>
              <a:ext uri="{FF2B5EF4-FFF2-40B4-BE49-F238E27FC236}">
                <a16:creationId xmlns:a16="http://schemas.microsoft.com/office/drawing/2014/main" id="{04B77F2E-FC8A-4E5B-9822-E490A25A6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0850" y="0"/>
            <a:ext cx="5391150" cy="6983291"/>
          </a:xfrm>
          <a:prstGeom prst="rect">
            <a:avLst/>
          </a:prstGeom>
        </p:spPr>
      </p:pic>
    </p:spTree>
    <p:extLst>
      <p:ext uri="{BB962C8B-B14F-4D97-AF65-F5344CB8AC3E}">
        <p14:creationId xmlns:p14="http://schemas.microsoft.com/office/powerpoint/2010/main" val="315497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6289-6F46-4D48-A0EA-E1A9C499EE92}"/>
              </a:ext>
            </a:extLst>
          </p:cNvPr>
          <p:cNvSpPr>
            <a:spLocks noGrp="1"/>
          </p:cNvSpPr>
          <p:nvPr>
            <p:ph type="title"/>
          </p:nvPr>
        </p:nvSpPr>
        <p:spPr>
          <a:xfrm>
            <a:off x="1484312" y="685801"/>
            <a:ext cx="6900034" cy="678766"/>
          </a:xfrm>
        </p:spPr>
        <p:txBody>
          <a:bodyPr>
            <a:normAutofit/>
          </a:bodyPr>
          <a:lstStyle/>
          <a:p>
            <a:r>
              <a:rPr lang="en-US" sz="3600" dirty="0">
                <a:latin typeface="Source Sans Pro" panose="020B0503030403020204" pitchFamily="34" charset="0"/>
                <a:ea typeface="Source Sans Pro" panose="020B0503030403020204" pitchFamily="34" charset="0"/>
              </a:rPr>
              <a:t>Web API vs Web service</a:t>
            </a:r>
          </a:p>
        </p:txBody>
      </p:sp>
      <p:sp>
        <p:nvSpPr>
          <p:cNvPr id="3" name="Content Placeholder 2">
            <a:extLst>
              <a:ext uri="{FF2B5EF4-FFF2-40B4-BE49-F238E27FC236}">
                <a16:creationId xmlns:a16="http://schemas.microsoft.com/office/drawing/2014/main" id="{95FBF9E2-0113-41DF-9546-674154EFD2FC}"/>
              </a:ext>
            </a:extLst>
          </p:cNvPr>
          <p:cNvSpPr>
            <a:spLocks noGrp="1"/>
          </p:cNvSpPr>
          <p:nvPr>
            <p:ph sz="half" idx="1"/>
          </p:nvPr>
        </p:nvSpPr>
        <p:spPr>
          <a:xfrm>
            <a:off x="1484312" y="1364567"/>
            <a:ext cx="4895055" cy="4426633"/>
          </a:xfrm>
        </p:spPr>
        <p:txBody>
          <a:bodyPr>
            <a:normAutofit/>
          </a:bodyPr>
          <a:lstStyle/>
          <a:p>
            <a:r>
              <a:rPr lang="en-US" dirty="0">
                <a:latin typeface="Source Sans Pro" panose="020B0503030403020204" pitchFamily="34" charset="0"/>
                <a:ea typeface="Source Sans Pro" panose="020B0503030403020204" pitchFamily="34" charset="0"/>
              </a:rPr>
              <a:t>An API exactly defines the methods for one software program to interact with the other. </a:t>
            </a:r>
          </a:p>
          <a:p>
            <a:r>
              <a:rPr lang="en-US" dirty="0">
                <a:latin typeface="Source Sans Pro" panose="020B0503030403020204" pitchFamily="34" charset="0"/>
                <a:ea typeface="Source Sans Pro" panose="020B0503030403020204" pitchFamily="34" charset="0"/>
              </a:rPr>
              <a:t>When this action involves sending data over a network, Web services come into the picture. An API generally involves calling functions from within a software program.</a:t>
            </a:r>
          </a:p>
          <a:p>
            <a:r>
              <a:rPr lang="en-US" dirty="0">
                <a:latin typeface="Source Sans Pro" panose="020B0503030403020204" pitchFamily="34" charset="0"/>
                <a:ea typeface="Source Sans Pro" panose="020B0503030403020204" pitchFamily="34" charset="0"/>
              </a:rPr>
              <a:t>In case of Web applications, the API used is web based. </a:t>
            </a:r>
          </a:p>
          <a:p>
            <a:r>
              <a:rPr lang="en-US" dirty="0">
                <a:latin typeface="Source Sans Pro" panose="020B0503030403020204" pitchFamily="34" charset="0"/>
                <a:ea typeface="Source Sans Pro" panose="020B0503030403020204" pitchFamily="34" charset="0"/>
              </a:rPr>
              <a:t>Desktop applications such as spreadsheets and word documents use VBA and COM-based APIs </a:t>
            </a:r>
          </a:p>
        </p:txBody>
      </p:sp>
      <p:sp>
        <p:nvSpPr>
          <p:cNvPr id="4" name="Content Placeholder 3">
            <a:extLst>
              <a:ext uri="{FF2B5EF4-FFF2-40B4-BE49-F238E27FC236}">
                <a16:creationId xmlns:a16="http://schemas.microsoft.com/office/drawing/2014/main" id="{760379B0-BE71-4220-BBE3-B81718894C21}"/>
              </a:ext>
            </a:extLst>
          </p:cNvPr>
          <p:cNvSpPr>
            <a:spLocks noGrp="1"/>
          </p:cNvSpPr>
          <p:nvPr>
            <p:ph sz="half" idx="2"/>
          </p:nvPr>
        </p:nvSpPr>
        <p:spPr>
          <a:xfrm>
            <a:off x="6692373" y="2403232"/>
            <a:ext cx="4895056" cy="4370364"/>
          </a:xfrm>
        </p:spPr>
        <p:txBody>
          <a:bodyPr>
            <a:normAutofit/>
          </a:bodyPr>
          <a:lstStyle/>
          <a:p>
            <a:r>
              <a:rPr lang="en-US" dirty="0">
                <a:latin typeface="Source Sans Pro" panose="020B0503030403020204" pitchFamily="34" charset="0"/>
                <a:ea typeface="Source Sans Pro" panose="020B0503030403020204" pitchFamily="34" charset="0"/>
              </a:rPr>
              <a:t>1. All Web services are APIs, but all APIs are not Web services.</a:t>
            </a:r>
          </a:p>
          <a:p>
            <a:r>
              <a:rPr lang="en-US" dirty="0">
                <a:latin typeface="Source Sans Pro" panose="020B0503030403020204" pitchFamily="34" charset="0"/>
                <a:ea typeface="Source Sans Pro" panose="020B0503030403020204" pitchFamily="34" charset="0"/>
              </a:rPr>
              <a:t>2. Web services might not perform all the operations that an API would perform.</a:t>
            </a:r>
          </a:p>
          <a:p>
            <a:r>
              <a:rPr lang="en-US" dirty="0">
                <a:latin typeface="Source Sans Pro" panose="020B0503030403020204" pitchFamily="34" charset="0"/>
                <a:ea typeface="Source Sans Pro" panose="020B0503030403020204" pitchFamily="34" charset="0"/>
              </a:rPr>
              <a:t>3. A Web service uses only three styles of use: SOAP, REST and XML-RPC for</a:t>
            </a:r>
          </a:p>
          <a:p>
            <a:r>
              <a:rPr lang="en-US" dirty="0">
                <a:latin typeface="Source Sans Pro" panose="020B0503030403020204" pitchFamily="34" charset="0"/>
                <a:ea typeface="Source Sans Pro" panose="020B0503030403020204" pitchFamily="34" charset="0"/>
              </a:rPr>
              <a:t>communication whereas API may use any style for communication.</a:t>
            </a:r>
          </a:p>
          <a:p>
            <a:r>
              <a:rPr lang="en-US" dirty="0">
                <a:latin typeface="Source Sans Pro" panose="020B0503030403020204" pitchFamily="34" charset="0"/>
                <a:ea typeface="Source Sans Pro" panose="020B0503030403020204" pitchFamily="34" charset="0"/>
              </a:rPr>
              <a:t>4. A Web service always needs a network for its operation whereas an API doesn’t need</a:t>
            </a:r>
          </a:p>
          <a:p>
            <a:endParaRPr lang="en-US" dirty="0">
              <a:latin typeface="Source Sans Pro" panose="020B0503030403020204" pitchFamily="34" charset="0"/>
              <a:ea typeface="Source Sans Pro" panose="020B0503030403020204" pitchFamily="34" charset="0"/>
            </a:endParaRPr>
          </a:p>
        </p:txBody>
      </p:sp>
      <p:pic>
        <p:nvPicPr>
          <p:cNvPr id="1030" name="Picture 6" descr="http://safehammad.com/wp-uploads/2010/10/json-rest3.png">
            <a:extLst>
              <a:ext uri="{FF2B5EF4-FFF2-40B4-BE49-F238E27FC236}">
                <a16:creationId xmlns:a16="http://schemas.microsoft.com/office/drawing/2014/main" id="{9CB27AA2-3216-4329-A571-25A1CEFC7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320" y="298646"/>
            <a:ext cx="4742532" cy="2796246"/>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Books">
            <a:hlinkClick r:id="rId3"/>
            <a:extLst>
              <a:ext uri="{FF2B5EF4-FFF2-40B4-BE49-F238E27FC236}">
                <a16:creationId xmlns:a16="http://schemas.microsoft.com/office/drawing/2014/main" id="{32D0BD00-214A-4F9D-919C-B4FE346198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540" y="5714999"/>
            <a:ext cx="914400" cy="914400"/>
          </a:xfrm>
          <a:prstGeom prst="rect">
            <a:avLst/>
          </a:prstGeom>
        </p:spPr>
      </p:pic>
    </p:spTree>
    <p:extLst>
      <p:ext uri="{BB962C8B-B14F-4D97-AF65-F5344CB8AC3E}">
        <p14:creationId xmlns:p14="http://schemas.microsoft.com/office/powerpoint/2010/main" val="323010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6289-6F46-4D48-A0EA-E1A9C499EE92}"/>
              </a:ext>
            </a:extLst>
          </p:cNvPr>
          <p:cNvSpPr>
            <a:spLocks noGrp="1"/>
          </p:cNvSpPr>
          <p:nvPr>
            <p:ph type="title"/>
          </p:nvPr>
        </p:nvSpPr>
        <p:spPr>
          <a:xfrm>
            <a:off x="1484311" y="685801"/>
            <a:ext cx="10018713" cy="678766"/>
          </a:xfrm>
        </p:spPr>
        <p:txBody>
          <a:bodyPr>
            <a:normAutofit/>
          </a:bodyPr>
          <a:lstStyle/>
          <a:p>
            <a:r>
              <a:rPr lang="en-US" sz="3600" dirty="0">
                <a:latin typeface="Source Sans Pro" panose="020B0503030403020204" pitchFamily="34" charset="0"/>
                <a:ea typeface="Source Sans Pro" panose="020B0503030403020204" pitchFamily="34" charset="0"/>
              </a:rPr>
              <a:t>Micro Services Vs  Monolithic </a:t>
            </a:r>
          </a:p>
        </p:txBody>
      </p:sp>
      <p:sp>
        <p:nvSpPr>
          <p:cNvPr id="3" name="Content Placeholder 2">
            <a:extLst>
              <a:ext uri="{FF2B5EF4-FFF2-40B4-BE49-F238E27FC236}">
                <a16:creationId xmlns:a16="http://schemas.microsoft.com/office/drawing/2014/main" id="{95FBF9E2-0113-41DF-9546-674154EFD2FC}"/>
              </a:ext>
            </a:extLst>
          </p:cNvPr>
          <p:cNvSpPr>
            <a:spLocks noGrp="1"/>
          </p:cNvSpPr>
          <p:nvPr>
            <p:ph sz="half" idx="1"/>
          </p:nvPr>
        </p:nvSpPr>
        <p:spPr>
          <a:xfrm>
            <a:off x="1484312" y="1364567"/>
            <a:ext cx="4895055" cy="4426633"/>
          </a:xfrm>
        </p:spPr>
        <p:txBody>
          <a:bodyPr>
            <a:normAutofit/>
          </a:bodyPr>
          <a:lstStyle/>
          <a:p>
            <a:r>
              <a:rPr lang="en-US" b="1" dirty="0">
                <a:latin typeface="Source Sans Pro" panose="020B0503030403020204" pitchFamily="34" charset="0"/>
                <a:ea typeface="Source Sans Pro" panose="020B0503030403020204" pitchFamily="34" charset="0"/>
              </a:rPr>
              <a:t>Monolithic Architecture</a:t>
            </a:r>
            <a:r>
              <a:rPr lang="en-US" b="1" i="1"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A monolithic application has single code base with multiple modules. Modules are divided as either for business features or technical features. It has single build system which build entire application. It also has single executable or deployable binary.</a:t>
            </a:r>
          </a:p>
          <a:p>
            <a:r>
              <a:rPr lang="en-US" b="1" dirty="0">
                <a:latin typeface="Source Sans Pro" panose="020B0503030403020204" pitchFamily="34" charset="0"/>
                <a:ea typeface="Source Sans Pro" panose="020B0503030403020204" pitchFamily="34" charset="0"/>
              </a:rPr>
              <a:t>Microservice Architecture: </a:t>
            </a:r>
            <a:r>
              <a:rPr lang="en-US" dirty="0">
                <a:latin typeface="Source Sans Pro" panose="020B0503030403020204" pitchFamily="34" charset="0"/>
                <a:ea typeface="Source Sans Pro" panose="020B0503030403020204" pitchFamily="34" charset="0"/>
              </a:rPr>
              <a:t>A microservices architecture consists of a collection of small, autonomous services. Each service is self-contained and should implement a single business capability.</a:t>
            </a:r>
          </a:p>
        </p:txBody>
      </p:sp>
      <p:sp>
        <p:nvSpPr>
          <p:cNvPr id="4" name="Content Placeholder 3">
            <a:extLst>
              <a:ext uri="{FF2B5EF4-FFF2-40B4-BE49-F238E27FC236}">
                <a16:creationId xmlns:a16="http://schemas.microsoft.com/office/drawing/2014/main" id="{760379B0-BE71-4220-BBE3-B81718894C21}"/>
              </a:ext>
            </a:extLst>
          </p:cNvPr>
          <p:cNvSpPr>
            <a:spLocks noGrp="1"/>
          </p:cNvSpPr>
          <p:nvPr>
            <p:ph sz="half" idx="2"/>
          </p:nvPr>
        </p:nvSpPr>
        <p:spPr>
          <a:xfrm>
            <a:off x="6607967" y="1364567"/>
            <a:ext cx="3257095" cy="2745113"/>
          </a:xfrm>
        </p:spPr>
        <p:txBody>
          <a:bodyPr>
            <a:normAutofit/>
          </a:bodyPr>
          <a:lstStyle/>
          <a:p>
            <a:endParaRPr lang="en-US" dirty="0"/>
          </a:p>
          <a:p>
            <a:endParaRPr lang="en-US" dirty="0"/>
          </a:p>
        </p:txBody>
      </p:sp>
      <p:pic>
        <p:nvPicPr>
          <p:cNvPr id="5" name="Graphic 4" descr="Books">
            <a:hlinkClick r:id="rId2"/>
            <a:extLst>
              <a:ext uri="{FF2B5EF4-FFF2-40B4-BE49-F238E27FC236}">
                <a16:creationId xmlns:a16="http://schemas.microsoft.com/office/drawing/2014/main" id="{DD134606-A040-48D6-8104-D107074153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5448" y="5791200"/>
            <a:ext cx="914400" cy="914400"/>
          </a:xfrm>
          <a:prstGeom prst="rect">
            <a:avLst/>
          </a:prstGeom>
        </p:spPr>
      </p:pic>
      <p:pic>
        <p:nvPicPr>
          <p:cNvPr id="2052" name="Picture 4" descr="Image result for monolithic vs microservices">
            <a:extLst>
              <a:ext uri="{FF2B5EF4-FFF2-40B4-BE49-F238E27FC236}">
                <a16:creationId xmlns:a16="http://schemas.microsoft.com/office/drawing/2014/main" id="{F1A3BDD7-9DCC-460C-AE4E-C1418D940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443"/>
          <a:stretch/>
        </p:blipFill>
        <p:spPr bwMode="auto">
          <a:xfrm>
            <a:off x="6607967" y="1471246"/>
            <a:ext cx="5584033" cy="3508717"/>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Internet">
            <a:hlinkClick r:id="rId6"/>
            <a:extLst>
              <a:ext uri="{FF2B5EF4-FFF2-40B4-BE49-F238E27FC236}">
                <a16:creationId xmlns:a16="http://schemas.microsoft.com/office/drawing/2014/main" id="{94202C4A-6B9E-4F7E-B4EA-ED245D1B4F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97859" y="5791200"/>
            <a:ext cx="931961" cy="931961"/>
          </a:xfrm>
          <a:prstGeom prst="rect">
            <a:avLst/>
          </a:prstGeom>
        </p:spPr>
      </p:pic>
    </p:spTree>
    <p:extLst>
      <p:ext uri="{BB962C8B-B14F-4D97-AF65-F5344CB8AC3E}">
        <p14:creationId xmlns:p14="http://schemas.microsoft.com/office/powerpoint/2010/main" val="773884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1429</Words>
  <Application>Microsoft Office PowerPoint</Application>
  <PresentationFormat>Widescreen</PresentationFormat>
  <Paragraphs>154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Source Sans Pro</vt:lpstr>
      <vt:lpstr>Parallax</vt:lpstr>
      <vt:lpstr>System Design </vt:lpstr>
      <vt:lpstr>Topics We must Know</vt:lpstr>
      <vt:lpstr>Client and Server</vt:lpstr>
      <vt:lpstr>Cloud Hosting and Virtual Machine</vt:lpstr>
      <vt:lpstr>Common Protocols</vt:lpstr>
      <vt:lpstr> Object Oriented Design </vt:lpstr>
      <vt:lpstr> Design Patterns </vt:lpstr>
      <vt:lpstr>Web API vs Web service</vt:lpstr>
      <vt:lpstr>Micro Services Vs  Monolithic </vt:lpstr>
      <vt:lpstr> Cache </vt:lpstr>
      <vt:lpstr>RDBMS[ACID] Vs NoSql [BASE]</vt:lpstr>
      <vt:lpstr>Vertical scaling and Horizontal scaling</vt:lpstr>
      <vt:lpstr>Sharding</vt:lpstr>
      <vt:lpstr>Consistent Hashing</vt:lpstr>
      <vt:lpstr>Consistency </vt:lpstr>
      <vt:lpstr>CAP Theorem</vt:lpstr>
      <vt:lpstr>Load Balancer</vt:lpstr>
      <vt:lpstr>Practice Designs Videos</vt:lpstr>
      <vt:lpstr>Good reads From GFG and Interview 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dc:title>
  <dc:creator>neha singh</dc:creator>
  <cp:lastModifiedBy>neha singh</cp:lastModifiedBy>
  <cp:revision>1</cp:revision>
  <dcterms:created xsi:type="dcterms:W3CDTF">2019-07-08T08:50:08Z</dcterms:created>
  <dcterms:modified xsi:type="dcterms:W3CDTF">2019-07-10T10:20:12Z</dcterms:modified>
</cp:coreProperties>
</file>