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65767C-7F47-43EF-90F2-5941D4EE51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618A3F-2DB5-4EC0-A063-100800A8C83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16-08-2023 01:09:10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C831E36-AC56-4BD0-B967-F2F6BBAD3E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2023-08-15T19:39:10Z</dcterms:created>
  <dcterms:modified xsi:type="dcterms:W3CDTF">2023-08-15T19:39:10Z</dcterms:modified>
</cp:coreProperties>
</file>