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media/image12.jpg" ContentType="image/jpeg"/>
  <Override PartName="/ppt/media/image13.jpg" ContentType="image/jpeg"/>
  <Override PartName="/ppt/media/image14.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45" r:id="rId1"/>
  </p:sldMasterIdLst>
  <p:notesMasterIdLst>
    <p:notesMasterId r:id="rId13"/>
  </p:notesMasterIdLst>
  <p:sldIdLst>
    <p:sldId id="271" r:id="rId2"/>
    <p:sldId id="257" r:id="rId3"/>
    <p:sldId id="258" r:id="rId4"/>
    <p:sldId id="270"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38080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9/7/2025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4251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7705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25599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0844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9/7/2025</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98196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9/7/2025</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87747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63679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56944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168237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14833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63672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9/7/2025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1180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9/7/2025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39631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9/7/2025</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7607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9/7/2025</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77462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9/7/2025</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7912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9/7/2025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23200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9/7/2025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3299350"/>
      </p:ext>
    </p:extLst>
  </p:cSld>
  <p:clrMap bg1="dk1" tx1="lt1" bg2="dk2" tx2="lt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 id="2147483958" r:id="rId13"/>
    <p:sldLayoutId id="2147483959" r:id="rId14"/>
    <p:sldLayoutId id="2147483960" r:id="rId15"/>
    <p:sldLayoutId id="2147483961" r:id="rId16"/>
    <p:sldLayoutId id="2147483962" r:id="rId17"/>
    <p:sldLayoutId id="2147483963"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6.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E92EE-F4F6-3831-6728-FE7E8A78C9F2}"/>
              </a:ext>
            </a:extLst>
          </p:cNvPr>
          <p:cNvSpPr>
            <a:spLocks noGrp="1"/>
          </p:cNvSpPr>
          <p:nvPr>
            <p:ph type="ctrTitle"/>
          </p:nvPr>
        </p:nvSpPr>
        <p:spPr>
          <a:xfrm>
            <a:off x="1219200" y="228600"/>
            <a:ext cx="8825658" cy="761999"/>
          </a:xfrm>
        </p:spPr>
        <p:txBody>
          <a:bodyPr/>
          <a:lstStyle/>
          <a:p>
            <a:r>
              <a:rPr lang="en-US" sz="4000" b="1" dirty="0">
                <a:latin typeface="Times New Roman" panose="02020603050405020304" pitchFamily="18" charset="0"/>
                <a:cs typeface="Times New Roman" panose="02020603050405020304" pitchFamily="18" charset="0"/>
              </a:rPr>
              <a:t>              DIGITAL PORTFOLIO</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5B99BAB-E1DF-DAFE-A100-5C93E2618B67}"/>
              </a:ext>
            </a:extLst>
          </p:cNvPr>
          <p:cNvSpPr>
            <a:spLocks noGrp="1"/>
          </p:cNvSpPr>
          <p:nvPr>
            <p:ph type="subTitle" idx="1"/>
          </p:nvPr>
        </p:nvSpPr>
        <p:spPr>
          <a:xfrm>
            <a:off x="228600" y="1676400"/>
            <a:ext cx="11887200" cy="4419600"/>
          </a:xfrm>
        </p:spPr>
        <p:txBody>
          <a:bodyPr>
            <a:normAutofit lnSpcReduction="10000"/>
          </a:bodyPr>
          <a:lstStyle/>
          <a:p>
            <a:pPr>
              <a:lnSpc>
                <a:spcPct val="150000"/>
              </a:lnSpc>
            </a:pPr>
            <a:r>
              <a:rPr lang="en-US" sz="2800" dirty="0">
                <a:solidFill>
                  <a:schemeClr val="tx1"/>
                </a:solidFill>
                <a:latin typeface="Times New Roman" panose="02020603050405020304" pitchFamily="18" charset="0"/>
                <a:cs typeface="Times New Roman" panose="02020603050405020304" pitchFamily="18" charset="0"/>
              </a:rPr>
              <a:t>STUDENT NAME: S.LAKSHAYA</a:t>
            </a:r>
          </a:p>
          <a:p>
            <a:pPr>
              <a:lnSpc>
                <a:spcPct val="150000"/>
              </a:lnSpc>
            </a:pPr>
            <a:r>
              <a:rPr lang="en-US" sz="2800" dirty="0">
                <a:solidFill>
                  <a:schemeClr val="tx1"/>
                </a:solidFill>
                <a:latin typeface="Times New Roman" panose="02020603050405020304" pitchFamily="18" charset="0"/>
                <a:cs typeface="Times New Roman" panose="02020603050405020304" pitchFamily="18" charset="0"/>
              </a:rPr>
              <a:t>REGISTER NO     : 222411301 </a:t>
            </a:r>
          </a:p>
          <a:p>
            <a:pPr>
              <a:lnSpc>
                <a:spcPct val="150000"/>
              </a:lnSpc>
            </a:pPr>
            <a:r>
              <a:rPr lang="en-US" sz="2800" dirty="0">
                <a:solidFill>
                  <a:schemeClr val="tx1"/>
                </a:solidFill>
                <a:latin typeface="Times New Roman" panose="02020603050405020304" pitchFamily="18" charset="0"/>
                <a:cs typeface="Times New Roman" panose="02020603050405020304" pitchFamily="18" charset="0"/>
              </a:rPr>
              <a:t>NMID                    : </a:t>
            </a:r>
            <a:r>
              <a:rPr lang="en-US" sz="2800" cap="none" dirty="0">
                <a:solidFill>
                  <a:schemeClr val="tx1"/>
                </a:solidFill>
                <a:latin typeface="Times New Roman" panose="02020603050405020304" pitchFamily="18" charset="0"/>
                <a:cs typeface="Times New Roman" panose="02020603050405020304" pitchFamily="18" charset="0"/>
              </a:rPr>
              <a:t>asunm</a:t>
            </a:r>
            <a:r>
              <a:rPr lang="en-US" sz="2800" dirty="0">
                <a:solidFill>
                  <a:schemeClr val="tx1"/>
                </a:solidFill>
                <a:latin typeface="Times New Roman" panose="02020603050405020304" pitchFamily="18" charset="0"/>
                <a:cs typeface="Times New Roman" panose="02020603050405020304" pitchFamily="18" charset="0"/>
              </a:rPr>
              <a:t>1737222411301</a:t>
            </a:r>
          </a:p>
          <a:p>
            <a:pPr>
              <a:lnSpc>
                <a:spcPct val="150000"/>
              </a:lnSpc>
            </a:pPr>
            <a:r>
              <a:rPr lang="en-US" sz="2800" dirty="0">
                <a:solidFill>
                  <a:schemeClr val="tx1"/>
                </a:solidFill>
                <a:latin typeface="Times New Roman" panose="02020603050405020304" pitchFamily="18" charset="0"/>
                <a:cs typeface="Times New Roman" panose="02020603050405020304" pitchFamily="18" charset="0"/>
              </a:rPr>
              <a:t>DEPARTMENT    : B.SC COMPUTER SCIENCE</a:t>
            </a:r>
          </a:p>
          <a:p>
            <a:pPr>
              <a:lnSpc>
                <a:spcPct val="150000"/>
              </a:lnSpc>
            </a:pPr>
            <a:r>
              <a:rPr lang="en-US" sz="2800" dirty="0">
                <a:solidFill>
                  <a:schemeClr val="tx1"/>
                </a:solidFill>
                <a:latin typeface="Times New Roman" panose="02020603050405020304" pitchFamily="18" charset="0"/>
                <a:cs typeface="Times New Roman" panose="02020603050405020304" pitchFamily="18" charset="0"/>
              </a:rPr>
              <a:t>COLLEGE            : VIVEKANANDA VISION ARTS &amp; SCIENCE COLLEGE        </a:t>
            </a:r>
          </a:p>
          <a:p>
            <a:pPr>
              <a:lnSpc>
                <a:spcPct val="150000"/>
              </a:lnSpc>
            </a:pPr>
            <a:r>
              <a:rPr lang="en-US" sz="2800" dirty="0">
                <a:solidFill>
                  <a:schemeClr val="tx1"/>
                </a:solidFill>
                <a:latin typeface="Times New Roman" panose="02020603050405020304" pitchFamily="18" charset="0"/>
                <a:cs typeface="Times New Roman" panose="02020603050405020304" pitchFamily="18" charset="0"/>
              </a:rPr>
              <a:t>UNIVERSITY      : UNIVERSITY OF MADRAS</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5966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1518387" y="2514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381001" y="654938"/>
            <a:ext cx="8839200" cy="632224"/>
          </a:xfrm>
          <a:prstGeom prst="rect">
            <a:avLst/>
          </a:prstGeom>
        </p:spPr>
        <p:txBody>
          <a:bodyPr vert="horz" wrap="square" lIns="0" tIns="16510" rIns="0" bIns="0" rtlCol="0">
            <a:spAutoFit/>
          </a:bodyPr>
          <a:lstStyle/>
          <a:p>
            <a:pPr marL="12700">
              <a:lnSpc>
                <a:spcPct val="100000"/>
              </a:lnSpc>
              <a:spcBef>
                <a:spcPts val="130"/>
              </a:spcBef>
            </a:pPr>
            <a:r>
              <a:rPr lang="en-IN" sz="4000" spc="15" dirty="0">
                <a:latin typeface="Times New Roman" panose="02020603050405020304" pitchFamily="18" charset="0"/>
                <a:cs typeface="Times New Roman" panose="02020603050405020304" pitchFamily="18" charset="0"/>
              </a:rPr>
              <a:t>RESULTS </a:t>
            </a:r>
            <a:r>
              <a:rPr lang="en-IN" sz="4000" spc="15">
                <a:latin typeface="Times New Roman" panose="02020603050405020304" pitchFamily="18" charset="0"/>
                <a:cs typeface="Times New Roman" panose="02020603050405020304" pitchFamily="18" charset="0"/>
              </a:rPr>
              <a:t>AND SCREENSHOTS </a:t>
            </a:r>
            <a:endParaRPr sz="40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B9D7E5A3-254B-76EE-0B22-217926BEA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516" y="1676400"/>
            <a:ext cx="3657600" cy="4074307"/>
          </a:xfrm>
          <a:prstGeom prst="rect">
            <a:avLst/>
          </a:prstGeom>
        </p:spPr>
      </p:pic>
      <p:pic>
        <p:nvPicPr>
          <p:cNvPr id="13" name="Picture 12">
            <a:extLst>
              <a:ext uri="{FF2B5EF4-FFF2-40B4-BE49-F238E27FC236}">
                <a16:creationId xmlns:a16="http://schemas.microsoft.com/office/drawing/2014/main" id="{AC4CB606-94E3-0007-8F40-169AA83178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0" y="1676400"/>
            <a:ext cx="3779331" cy="4074307"/>
          </a:xfrm>
          <a:prstGeom prst="rect">
            <a:avLst/>
          </a:prstGeom>
        </p:spPr>
      </p:pic>
      <p:pic>
        <p:nvPicPr>
          <p:cNvPr id="15" name="Picture 14">
            <a:extLst>
              <a:ext uri="{FF2B5EF4-FFF2-40B4-BE49-F238E27FC236}">
                <a16:creationId xmlns:a16="http://schemas.microsoft.com/office/drawing/2014/main" id="{9D12316B-000D-390F-FCE6-1807C485F2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0999" y="1676400"/>
            <a:ext cx="3729031" cy="40743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82041" y="609600"/>
            <a:ext cx="4578668" cy="629018"/>
          </a:xfrm>
          <a:prstGeom prst="rect">
            <a:avLst/>
          </a:prstGeom>
        </p:spPr>
        <p:txBody>
          <a:bodyPr vert="horz" wrap="square" lIns="0" tIns="13335" rIns="0" bIns="0" rtlCol="0">
            <a:spAutoFit/>
          </a:bodyPr>
          <a:lstStyle/>
          <a:p>
            <a:pPr marL="12700">
              <a:lnSpc>
                <a:spcPct val="100000"/>
              </a:lnSpc>
              <a:spcBef>
                <a:spcPts val="105"/>
              </a:spcBef>
            </a:pPr>
            <a:r>
              <a:rPr lang="en-IN" sz="4000" dirty="0">
                <a:latin typeface="Times New Roman" panose="02020603050405020304" pitchFamily="18" charset="0"/>
                <a:cs typeface="Times New Roman" panose="02020603050405020304" pitchFamily="18" charset="0"/>
              </a:rPr>
              <a:t>CONCLUSION</a:t>
            </a:r>
            <a:endParaRPr sz="4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1AC659D-60C9-DD5F-663C-47B80587CEAF}"/>
              </a:ext>
            </a:extLst>
          </p:cNvPr>
          <p:cNvSpPr txBox="1"/>
          <p:nvPr/>
        </p:nvSpPr>
        <p:spPr>
          <a:xfrm>
            <a:off x="755332" y="1885655"/>
            <a:ext cx="8393381" cy="2246769"/>
          </a:xfrm>
          <a:prstGeom prst="rect">
            <a:avLst/>
          </a:prstGeom>
          <a:noFill/>
        </p:spPr>
        <p:txBody>
          <a:bodyPr wrap="square">
            <a:spAutoFit/>
          </a:bodyPr>
          <a:lstStyle/>
          <a:p>
            <a:pPr algn="just">
              <a:buNone/>
            </a:pPr>
            <a:r>
              <a:rPr lang="en-US" sz="2800" b="0" i="0" dirty="0">
                <a:effectLst/>
                <a:latin typeface="Times New Roman" panose="02020603050405020304" pitchFamily="18" charset="0"/>
                <a:cs typeface="Times New Roman" panose="02020603050405020304" pitchFamily="18" charset="0"/>
              </a:rPr>
              <a:t>Showcases skills and achievements digitally. Easy to update and share information. Helpful for students, professionals, and recruiters.</a:t>
            </a:r>
          </a:p>
          <a:p>
            <a:pPr algn="just">
              <a:buNone/>
            </a:pPr>
            <a:br>
              <a:rPr lang="en-US" sz="2800" b="0" i="0" dirty="0">
                <a:solidFill>
                  <a:srgbClr val="222222"/>
                </a:solidFill>
                <a:effectLst/>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853738" cy="4025461"/>
          </a:xfrm>
          <a:prstGeom prst="rect">
            <a:avLst/>
          </a:prstGeom>
        </p:spPr>
        <p:txBody>
          <a:bodyPr vert="horz" wrap="square" lIns="0" tIns="16510" rIns="0" bIns="0" rtlCol="0">
            <a:spAutoFit/>
          </a:bodyPr>
          <a:lstStyle/>
          <a:p>
            <a:pPr marL="12700">
              <a:lnSpc>
                <a:spcPct val="100000"/>
              </a:lnSpc>
              <a:spcBef>
                <a:spcPts val="130"/>
              </a:spcBef>
            </a:pPr>
            <a:r>
              <a:rPr lang="en-US" sz="4000" spc="5" dirty="0">
                <a:latin typeface="Times New Roman" panose="02020603050405020304" pitchFamily="18" charset="0"/>
                <a:cs typeface="Times New Roman" panose="02020603050405020304" pitchFamily="18" charset="0"/>
              </a:rPr>
              <a:t>                    </a:t>
            </a:r>
            <a:r>
              <a:rPr sz="4800" spc="5" dirty="0">
                <a:latin typeface="Times New Roman" panose="02020603050405020304" pitchFamily="18" charset="0"/>
                <a:cs typeface="Times New Roman" panose="02020603050405020304" pitchFamily="18" charset="0"/>
              </a:rPr>
              <a:t>PROJECT</a:t>
            </a:r>
            <a:r>
              <a:rPr sz="4800" spc="-85" dirty="0">
                <a:latin typeface="Times New Roman" panose="02020603050405020304" pitchFamily="18" charset="0"/>
                <a:cs typeface="Times New Roman" panose="02020603050405020304" pitchFamily="18" charset="0"/>
              </a:rPr>
              <a:t> </a:t>
            </a:r>
            <a:r>
              <a:rPr sz="4800" spc="25" dirty="0">
                <a:latin typeface="Times New Roman" panose="02020603050405020304" pitchFamily="18" charset="0"/>
                <a:cs typeface="Times New Roman" panose="02020603050405020304" pitchFamily="18" charset="0"/>
              </a:rPr>
              <a:t>TITLE</a:t>
            </a:r>
            <a:br>
              <a:rPr lang="en-US" sz="4250" spc="25" dirty="0">
                <a:latin typeface="Times New Roman" panose="02020603050405020304" pitchFamily="18" charset="0"/>
                <a:cs typeface="Times New Roman" panose="02020603050405020304" pitchFamily="18" charset="0"/>
              </a:rPr>
            </a:br>
            <a:r>
              <a:rPr lang="en-US" sz="4250" spc="25" dirty="0">
                <a:latin typeface="Times New Roman" panose="02020603050405020304" pitchFamily="18" charset="0"/>
                <a:cs typeface="Times New Roman" panose="02020603050405020304" pitchFamily="18" charset="0"/>
              </a:rPr>
              <a:t> </a:t>
            </a:r>
            <a:br>
              <a:rPr lang="en-US" sz="4250" spc="25" dirty="0">
                <a:latin typeface="Times New Roman" panose="02020603050405020304" pitchFamily="18" charset="0"/>
                <a:cs typeface="Times New Roman" panose="02020603050405020304" pitchFamily="18" charset="0"/>
              </a:rPr>
            </a:br>
            <a:r>
              <a:rPr lang="en-US" sz="4250" spc="25" dirty="0">
                <a:latin typeface="Times New Roman" panose="02020603050405020304" pitchFamily="18" charset="0"/>
                <a:cs typeface="Times New Roman" panose="02020603050405020304" pitchFamily="18" charset="0"/>
              </a:rPr>
              <a:t>                  </a:t>
            </a:r>
            <a:r>
              <a:rPr lang="en-US" sz="4000" spc="25" dirty="0">
                <a:latin typeface="Times New Roman" panose="02020603050405020304" pitchFamily="18" charset="0"/>
                <a:cs typeface="Times New Roman" panose="02020603050405020304" pitchFamily="18" charset="0"/>
              </a:rPr>
              <a:t>DIGITAL PORTFOLIO</a:t>
            </a:r>
            <a:br>
              <a:rPr lang="en-US" sz="4250" spc="25" dirty="0"/>
            </a:br>
            <a:br>
              <a:rPr lang="en-US" sz="4250" spc="25" dirty="0"/>
            </a:br>
            <a:br>
              <a:rPr lang="en-US" sz="4250" spc="25" dirty="0"/>
            </a:b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anose="02020603050405020304" pitchFamily="18" charset="0"/>
                <a:cs typeface="Times New Roman" panose="02020603050405020304" pitchFamily="18" charset="0"/>
              </a:rPr>
              <a:t>A</a:t>
            </a:r>
            <a:r>
              <a:rPr sz="4000" spc="-5" dirty="0">
                <a:latin typeface="Times New Roman" panose="02020603050405020304" pitchFamily="18" charset="0"/>
                <a:cs typeface="Times New Roman" panose="02020603050405020304" pitchFamily="18" charset="0"/>
              </a:rPr>
              <a:t>G</a:t>
            </a:r>
            <a:r>
              <a:rPr sz="4000" spc="-35"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N</a:t>
            </a:r>
            <a:r>
              <a:rPr sz="4000"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6340197"/>
          </a:xfrm>
          <a:prstGeom prst="rect">
            <a:avLst/>
          </a:prstGeom>
          <a:noFill/>
        </p:spPr>
        <p:txBody>
          <a:bodyPr wrap="square" rtlCol="0">
            <a:spAutoFit/>
          </a:bodyPr>
          <a:lstStyle/>
          <a:p>
            <a:pPr marL="457200" indent="-457200" algn="l">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Problem Statement</a:t>
            </a:r>
          </a:p>
          <a:p>
            <a:pPr marL="457200" indent="-457200" algn="l">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Project Overview</a:t>
            </a:r>
          </a:p>
          <a:p>
            <a:pPr marL="457200" indent="-457200" algn="l">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End Users</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Tools and Technologies</a:t>
            </a:r>
            <a:endParaRPr lang="en-US" sz="2800" b="0" i="0" dirty="0">
              <a:effectLst/>
              <a:latin typeface="Times New Roman" panose="02020603050405020304" pitchFamily="18" charset="0"/>
              <a:cs typeface="Times New Roman" panose="02020603050405020304" pitchFamily="18" charset="0"/>
            </a:endParaRPr>
          </a:p>
          <a:p>
            <a:pPr marL="457200" indent="-457200" algn="l">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Portfolio design and Layout</a:t>
            </a:r>
          </a:p>
          <a:p>
            <a:pPr marL="457200" indent="-457200" algn="l">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Features and Functionality</a:t>
            </a:r>
            <a:endParaRPr lang="en-US" sz="2800" b="0" i="0" dirty="0">
              <a:effectLst/>
              <a:latin typeface="Times New Roman" panose="02020603050405020304" pitchFamily="18" charset="0"/>
              <a:cs typeface="Times New Roman" panose="02020603050405020304" pitchFamily="18" charset="0"/>
            </a:endParaRPr>
          </a:p>
          <a:p>
            <a:pPr marL="457200" indent="-457200" algn="l">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Screenshots</a:t>
            </a:r>
            <a:endParaRPr lang="en-US" sz="2800" b="0" i="0" dirty="0">
              <a:effectLst/>
              <a:latin typeface="Times New Roman" panose="02020603050405020304" pitchFamily="18" charset="0"/>
              <a:cs typeface="Times New Roman" panose="02020603050405020304" pitchFamily="18" charset="0"/>
            </a:endParaRPr>
          </a:p>
          <a:p>
            <a:pPr marL="457200" indent="-457200" algn="l">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Conclusio</a:t>
            </a:r>
            <a:r>
              <a:rPr lang="en-US" sz="2800" dirty="0">
                <a:latin typeface="Times New Roman" panose="02020603050405020304" pitchFamily="18" charset="0"/>
                <a:cs typeface="Times New Roman" panose="02020603050405020304" pitchFamily="18" charset="0"/>
              </a:rPr>
              <a:t>n</a:t>
            </a:r>
          </a:p>
          <a:p>
            <a:pPr marL="457200" indent="-457200" algn="l">
              <a:lnSpc>
                <a:spcPct val="150000"/>
              </a:lnSpc>
              <a:buFont typeface="Arial" panose="020B0604020202020204" pitchFamily="34" charset="0"/>
              <a:buChar char="•"/>
            </a:pPr>
            <a:r>
              <a:rPr lang="en-US" sz="2800" b="0" i="0" dirty="0" err="1">
                <a:effectLst/>
                <a:latin typeface="Times New Roman" panose="02020603050405020304" pitchFamily="18" charset="0"/>
                <a:cs typeface="Times New Roman" panose="02020603050405020304" pitchFamily="18" charset="0"/>
              </a:rPr>
              <a:t>Github</a:t>
            </a:r>
            <a:r>
              <a:rPr lang="en-US" sz="2800" b="0" i="0" dirty="0">
                <a:effectLst/>
                <a:latin typeface="Times New Roman" panose="02020603050405020304" pitchFamily="18" charset="0"/>
                <a:cs typeface="Times New Roman" panose="02020603050405020304" pitchFamily="18" charset="0"/>
              </a:rPr>
              <a:t> Link</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854E7-5D89-D51A-DD95-5057DB5E4758}"/>
              </a:ext>
            </a:extLst>
          </p:cNvPr>
          <p:cNvSpPr>
            <a:spLocks noGrp="1"/>
          </p:cNvSpPr>
          <p:nvPr>
            <p:ph type="title"/>
          </p:nvPr>
        </p:nvSpPr>
        <p:spPr>
          <a:xfrm>
            <a:off x="755332" y="385444"/>
            <a:ext cx="10681335" cy="615553"/>
          </a:xfrm>
        </p:spPr>
        <p:txBody>
          <a:bodyPr>
            <a:normAutofit fontScale="90000"/>
          </a:bodyPr>
          <a:lstStyle/>
          <a:p>
            <a:r>
              <a:rPr lang="en-IN" sz="4000" spc="-20" dirty="0">
                <a:latin typeface="Times New Roman" panose="02020603050405020304" pitchFamily="18" charset="0"/>
                <a:cs typeface="Times New Roman" panose="02020603050405020304" pitchFamily="18" charset="0"/>
              </a:rPr>
              <a:t>P</a:t>
            </a:r>
            <a:r>
              <a:rPr lang="en-IN" sz="4000" spc="15" dirty="0">
                <a:latin typeface="Times New Roman" panose="02020603050405020304" pitchFamily="18" charset="0"/>
                <a:cs typeface="Times New Roman" panose="02020603050405020304" pitchFamily="18" charset="0"/>
              </a:rPr>
              <a:t>ROB</a:t>
            </a:r>
            <a:r>
              <a:rPr lang="en-IN" sz="4000" spc="55" dirty="0">
                <a:latin typeface="Times New Roman" panose="02020603050405020304" pitchFamily="18" charset="0"/>
                <a:cs typeface="Times New Roman" panose="02020603050405020304" pitchFamily="18" charset="0"/>
              </a:rPr>
              <a:t>L</a:t>
            </a:r>
            <a:r>
              <a:rPr lang="en-IN" sz="4000" spc="-20" dirty="0">
                <a:latin typeface="Times New Roman" panose="02020603050405020304" pitchFamily="18" charset="0"/>
                <a:cs typeface="Times New Roman" panose="02020603050405020304" pitchFamily="18" charset="0"/>
              </a:rPr>
              <a:t>E</a:t>
            </a:r>
            <a:r>
              <a:rPr lang="en-IN" sz="4000" spc="20" dirty="0">
                <a:latin typeface="Times New Roman" panose="02020603050405020304" pitchFamily="18" charset="0"/>
                <a:cs typeface="Times New Roman" panose="02020603050405020304" pitchFamily="18" charset="0"/>
              </a:rPr>
              <a:t>M </a:t>
            </a:r>
            <a:r>
              <a:rPr lang="en-IN" sz="4000" spc="10" dirty="0">
                <a:latin typeface="Times New Roman" panose="02020603050405020304" pitchFamily="18" charset="0"/>
                <a:cs typeface="Times New Roman" panose="02020603050405020304" pitchFamily="18" charset="0"/>
              </a:rPr>
              <a:t>S</a:t>
            </a:r>
            <a:r>
              <a:rPr lang="en-IN" sz="4000" spc="-370" dirty="0">
                <a:latin typeface="Times New Roman" panose="02020603050405020304" pitchFamily="18" charset="0"/>
                <a:cs typeface="Times New Roman" panose="02020603050405020304" pitchFamily="18" charset="0"/>
              </a:rPr>
              <a:t>T</a:t>
            </a:r>
            <a:r>
              <a:rPr lang="en-IN" sz="4000" spc="-375" dirty="0">
                <a:latin typeface="Times New Roman" panose="02020603050405020304" pitchFamily="18" charset="0"/>
                <a:cs typeface="Times New Roman" panose="02020603050405020304" pitchFamily="18" charset="0"/>
              </a:rPr>
              <a:t>A</a:t>
            </a:r>
            <a:r>
              <a:rPr lang="en-IN" sz="4000" spc="15" dirty="0">
                <a:latin typeface="Times New Roman" panose="02020603050405020304" pitchFamily="18" charset="0"/>
                <a:cs typeface="Times New Roman" panose="02020603050405020304" pitchFamily="18" charset="0"/>
              </a:rPr>
              <a:t>T</a:t>
            </a:r>
            <a:r>
              <a:rPr lang="en-IN" sz="4000" spc="-10" dirty="0">
                <a:latin typeface="Times New Roman" panose="02020603050405020304" pitchFamily="18" charset="0"/>
                <a:cs typeface="Times New Roman" panose="02020603050405020304" pitchFamily="18" charset="0"/>
              </a:rPr>
              <a:t>E</a:t>
            </a:r>
            <a:r>
              <a:rPr lang="en-IN" sz="4000" spc="-20" dirty="0">
                <a:latin typeface="Times New Roman" panose="02020603050405020304" pitchFamily="18" charset="0"/>
                <a:cs typeface="Times New Roman" panose="02020603050405020304" pitchFamily="18" charset="0"/>
              </a:rPr>
              <a:t>ME</a:t>
            </a:r>
            <a:r>
              <a:rPr lang="en-IN" sz="4000" spc="10" dirty="0">
                <a:latin typeface="Times New Roman" panose="02020603050405020304" pitchFamily="18" charset="0"/>
                <a:cs typeface="Times New Roman" panose="02020603050405020304" pitchFamily="18" charset="0"/>
              </a:rPr>
              <a:t>NT</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0FBFD2E-2FBF-77C5-C0B4-40A598CE6AC4}"/>
              </a:ext>
            </a:extLst>
          </p:cNvPr>
          <p:cNvSpPr>
            <a:spLocks noGrp="1"/>
          </p:cNvSpPr>
          <p:nvPr>
            <p:ph idx="1"/>
          </p:nvPr>
        </p:nvSpPr>
        <p:spPr>
          <a:xfrm>
            <a:off x="685800" y="1600200"/>
            <a:ext cx="8915400" cy="3447098"/>
          </a:xfrm>
        </p:spPr>
        <p:txBody>
          <a:bodyPr>
            <a:normAutofit lnSpcReduction="10000"/>
          </a:bodyPr>
          <a:lstStyle/>
          <a:p>
            <a:pPr algn="just"/>
            <a:r>
              <a:rPr lang="en-IN" sz="2800" spc="10" dirty="0">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n today’s digital world, traditional paper portfolios are difficult to maintain, update, and share. Students and professionals need a modern way to showcase their skills, achievements, and experiences. A digital portfolio provides an organized, accessible, and interactive platform that highlights an individual’s profile effectively. This helps in personal branding and makes evaluation easier for employers or educators</a:t>
            </a:r>
            <a:r>
              <a:rPr lang="en-IN" sz="2800" spc="1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3480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58482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Times New Roman" panose="02020603050405020304" pitchFamily="18" charset="0"/>
                <a:cs typeface="Times New Roman" panose="02020603050405020304" pitchFamily="18" charset="0"/>
              </a:rPr>
              <a:t>PROJECT</a:t>
            </a:r>
            <a:r>
              <a:rPr lang="en-US" sz="4000" spc="5" dirty="0">
                <a:latin typeface="Times New Roman" panose="02020603050405020304" pitchFamily="18" charset="0"/>
                <a:cs typeface="Times New Roman" panose="02020603050405020304" pitchFamily="18" charset="0"/>
              </a:rPr>
              <a:t> </a:t>
            </a:r>
            <a:r>
              <a:rPr sz="4000" spc="-20" dirty="0">
                <a:latin typeface="Times New Roman" panose="02020603050405020304" pitchFamily="18" charset="0"/>
                <a:cs typeface="Times New Roman" panose="02020603050405020304" pitchFamily="18" charset="0"/>
              </a:rPr>
              <a:t>OVERVIEW</a:t>
            </a:r>
            <a:endParaRPr sz="4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a:extLst>
              <a:ext uri="{FF2B5EF4-FFF2-40B4-BE49-F238E27FC236}">
                <a16:creationId xmlns:a16="http://schemas.microsoft.com/office/drawing/2014/main" id="{EBA50430-A02F-5F72-161E-D79A1DE8FAA4}"/>
              </a:ext>
            </a:extLst>
          </p:cNvPr>
          <p:cNvSpPr txBox="1"/>
          <p:nvPr/>
        </p:nvSpPr>
        <p:spPr>
          <a:xfrm>
            <a:off x="676275" y="2035797"/>
            <a:ext cx="7645367" cy="3108543"/>
          </a:xfrm>
          <a:prstGeom prst="rect">
            <a:avLst/>
          </a:prstGeom>
          <a:noFill/>
        </p:spPr>
        <p:txBody>
          <a:bodyPr wrap="square">
            <a:spAutoFit/>
          </a:bodyPr>
          <a:lstStyle/>
          <a:p>
            <a:pPr algn="just">
              <a:buNone/>
            </a:pPr>
            <a:r>
              <a:rPr lang="en-US" sz="2800" b="0" i="0" dirty="0">
                <a:effectLst/>
                <a:latin typeface="Times New Roman" panose="02020603050405020304" pitchFamily="18" charset="0"/>
                <a:cs typeface="Times New Roman" panose="02020603050405020304" pitchFamily="18" charset="0"/>
              </a:rPr>
              <a:t>The Digital Portfolio project is an online platform to showcase personal, academic, and professional details. It allows users to organize skills, projects, and achievements in one place. The system makes updating and accessing information simple and convenient. It acts as a modern replacement for traditional resumes</a:t>
            </a:r>
            <a:r>
              <a:rPr lang="en-US" sz="2800" dirty="0">
                <a:latin typeface="Times New Roman" panose="02020603050405020304" pitchFamily="18" charset="0"/>
                <a:cs typeface="Times New Roman" panose="02020603050405020304" pitchFamily="18" charset="0"/>
              </a:rPr>
              <a:t>.</a:t>
            </a:r>
            <a:endParaRPr lang="en-US" sz="28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920548" cy="632224"/>
          </a:xfrm>
          <a:prstGeom prst="rect">
            <a:avLst/>
          </a:prstGeom>
        </p:spPr>
        <p:txBody>
          <a:bodyPr vert="horz" wrap="square" lIns="0" tIns="16510" rIns="0" bIns="0" rtlCol="0">
            <a:spAutoFit/>
          </a:bodyPr>
          <a:lstStyle/>
          <a:p>
            <a:pPr marL="12700">
              <a:lnSpc>
                <a:spcPct val="100000"/>
              </a:lnSpc>
              <a:spcBef>
                <a:spcPts val="130"/>
              </a:spcBef>
            </a:pPr>
            <a:r>
              <a:rPr sz="4000" spc="25" dirty="0">
                <a:latin typeface="Times New Roman" panose="02020603050405020304" pitchFamily="18" charset="0"/>
                <a:cs typeface="Times New Roman" panose="02020603050405020304" pitchFamily="18" charset="0"/>
              </a:rPr>
              <a:t>W</a:t>
            </a:r>
            <a:r>
              <a:rPr sz="4000" spc="-20" dirty="0">
                <a:latin typeface="Times New Roman" panose="02020603050405020304" pitchFamily="18" charset="0"/>
                <a:cs typeface="Times New Roman" panose="02020603050405020304" pitchFamily="18" charset="0"/>
              </a:rPr>
              <a:t>H</a:t>
            </a:r>
            <a:r>
              <a:rPr sz="4000" spc="20" dirty="0">
                <a:latin typeface="Times New Roman" panose="02020603050405020304" pitchFamily="18" charset="0"/>
                <a:cs typeface="Times New Roman" panose="02020603050405020304" pitchFamily="18" charset="0"/>
              </a:rPr>
              <a:t>O</a:t>
            </a:r>
            <a:r>
              <a:rPr sz="4000" spc="-2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AR</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T</a:t>
            </a:r>
            <a:r>
              <a:rPr sz="4000" spc="-15" dirty="0">
                <a:latin typeface="Times New Roman" panose="02020603050405020304" pitchFamily="18" charset="0"/>
                <a:cs typeface="Times New Roman" panose="02020603050405020304" pitchFamily="18" charset="0"/>
              </a:rPr>
              <a:t>H</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20" dirty="0">
                <a:latin typeface="Times New Roman" panose="02020603050405020304" pitchFamily="18" charset="0"/>
                <a:cs typeface="Times New Roman" panose="02020603050405020304" pitchFamily="18" charset="0"/>
              </a:rPr>
              <a:t>E</a:t>
            </a:r>
            <a:r>
              <a:rPr sz="4000" spc="30" dirty="0">
                <a:latin typeface="Times New Roman" panose="02020603050405020304" pitchFamily="18" charset="0"/>
                <a:cs typeface="Times New Roman" panose="02020603050405020304" pitchFamily="18" charset="0"/>
              </a:rPr>
              <a:t>N</a:t>
            </a:r>
            <a:r>
              <a:rPr sz="4000" spc="15" dirty="0">
                <a:latin typeface="Times New Roman" panose="02020603050405020304" pitchFamily="18" charset="0"/>
                <a:cs typeface="Times New Roman" panose="02020603050405020304" pitchFamily="18" charset="0"/>
              </a:rPr>
              <a:t>D</a:t>
            </a:r>
            <a:r>
              <a:rPr sz="4000" spc="-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U</a:t>
            </a:r>
            <a:r>
              <a:rPr sz="4000" spc="10" dirty="0">
                <a:latin typeface="Times New Roman" panose="02020603050405020304" pitchFamily="18" charset="0"/>
                <a:cs typeface="Times New Roman" panose="02020603050405020304" pitchFamily="18" charset="0"/>
              </a:rPr>
              <a:t>S</a:t>
            </a:r>
            <a:r>
              <a:rPr sz="4000" spc="-25" dirty="0">
                <a:latin typeface="Times New Roman" panose="02020603050405020304" pitchFamily="18" charset="0"/>
                <a:cs typeface="Times New Roman" panose="02020603050405020304" pitchFamily="18" charset="0"/>
              </a:rPr>
              <a:t>E</a:t>
            </a:r>
            <a:r>
              <a:rPr sz="4000" spc="-10" dirty="0">
                <a:latin typeface="Times New Roman" panose="02020603050405020304" pitchFamily="18" charset="0"/>
                <a:cs typeface="Times New Roman" panose="02020603050405020304" pitchFamily="18" charset="0"/>
              </a:rPr>
              <a:t>R</a:t>
            </a:r>
            <a:r>
              <a:rPr sz="4000" spc="5" dirty="0">
                <a:latin typeface="Times New Roman" panose="02020603050405020304" pitchFamily="18" charset="0"/>
                <a:cs typeface="Times New Roman" panose="02020603050405020304" pitchFamily="18" charset="0"/>
              </a:rPr>
              <a:t>S?</a:t>
            </a:r>
            <a:endParaRPr sz="4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6E13D0A3-6FE4-E778-C046-E395921787E2}"/>
              </a:ext>
            </a:extLst>
          </p:cNvPr>
          <p:cNvSpPr txBox="1"/>
          <p:nvPr/>
        </p:nvSpPr>
        <p:spPr>
          <a:xfrm>
            <a:off x="609599" y="2386944"/>
            <a:ext cx="10894947" cy="2600199"/>
          </a:xfrm>
          <a:prstGeom prst="rect">
            <a:avLst/>
          </a:prstGeom>
          <a:noFill/>
        </p:spPr>
        <p:txBody>
          <a:bodyPr wrap="square">
            <a:spAutoFit/>
          </a:bodyPr>
          <a:lstStyle/>
          <a:p>
            <a:pPr marL="457200" indent="-457200" algn="just">
              <a:lnSpc>
                <a:spcPct val="15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Students – to display academic details, skills, and achievements.</a:t>
            </a:r>
          </a:p>
          <a:p>
            <a:pPr marL="457200" indent="-457200" algn="just">
              <a:lnSpc>
                <a:spcPct val="15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Professionals – to showcase projects, certifications, and experience. </a:t>
            </a:r>
          </a:p>
          <a:p>
            <a:pPr marL="457200" indent="-457200" algn="just">
              <a:lnSpc>
                <a:spcPct val="15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Teachers/Recruiters – to review and evaluate candidate profiles. </a:t>
            </a:r>
          </a:p>
          <a:p>
            <a:pPr marL="457200" indent="-457200" algn="just">
              <a:lnSpc>
                <a:spcPct val="15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Institutions – to maintain and track student records digitally.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1" y="857885"/>
            <a:ext cx="10016490" cy="629018"/>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a:t>
            </a:r>
            <a:r>
              <a:rPr lang="en-IN" sz="4000" spc="10" dirty="0">
                <a:latin typeface="Times New Roman" panose="02020603050405020304" pitchFamily="18" charset="0"/>
                <a:cs typeface="Times New Roman" panose="02020603050405020304" pitchFamily="18" charset="0"/>
              </a:rPr>
              <a:t>TECHNIQUES</a:t>
            </a:r>
            <a:endParaRPr sz="40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021BD71F-44DD-7085-15E8-09922198A9B9}"/>
              </a:ext>
            </a:extLst>
          </p:cNvPr>
          <p:cNvSpPr txBox="1"/>
          <p:nvPr/>
        </p:nvSpPr>
        <p:spPr>
          <a:xfrm>
            <a:off x="152400" y="1857375"/>
            <a:ext cx="11430000" cy="3246530"/>
          </a:xfrm>
          <a:prstGeom prst="rect">
            <a:avLst/>
          </a:prstGeom>
          <a:noFill/>
        </p:spPr>
        <p:txBody>
          <a:bodyPr wrap="square">
            <a:spAutoFit/>
          </a:bodyPr>
          <a:lstStyle/>
          <a:p>
            <a:pPr marL="457200" indent="-457200">
              <a:lnSpc>
                <a:spcPct val="150000"/>
              </a:lnSpc>
              <a:buFont typeface="Wingdings" panose="05000000000000000000" pitchFamily="2" charset="2"/>
              <a:buChar char="v"/>
            </a:pPr>
            <a:r>
              <a:rPr lang="en-IN" sz="2800" b="0" i="0" dirty="0">
                <a:effectLst/>
                <a:latin typeface="Times New Roman" panose="02020603050405020304" pitchFamily="18" charset="0"/>
                <a:cs typeface="Times New Roman" panose="02020603050405020304" pitchFamily="18" charset="0"/>
              </a:rPr>
              <a:t>Frontend Tools: HTML, CSS, JavaScript for</a:t>
            </a:r>
            <a:r>
              <a:rPr lang="en-IN" sz="2800" dirty="0">
                <a:latin typeface="Times New Roman" panose="02020603050405020304" pitchFamily="18" charset="0"/>
                <a:cs typeface="Times New Roman" panose="02020603050405020304" pitchFamily="18" charset="0"/>
              </a:rPr>
              <a:t> designing the user interface.</a:t>
            </a:r>
            <a:endParaRPr lang="en-IN" sz="2800" b="0" i="0" dirty="0">
              <a:effectLst/>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v"/>
            </a:pPr>
            <a:r>
              <a:rPr lang="en-IN" sz="2800" b="0" i="0" dirty="0">
                <a:effectLst/>
                <a:latin typeface="Times New Roman" panose="02020603050405020304" pitchFamily="18" charset="0"/>
                <a:cs typeface="Times New Roman" panose="02020603050405020304" pitchFamily="18" charset="0"/>
              </a:rPr>
              <a:t>Backend Tools: PHP / Java / Python for server-side programming. </a:t>
            </a:r>
          </a:p>
          <a:p>
            <a:pPr marL="457200" indent="-457200">
              <a:lnSpc>
                <a:spcPct val="150000"/>
              </a:lnSpc>
              <a:buFont typeface="Wingdings" panose="05000000000000000000" pitchFamily="2" charset="2"/>
              <a:buChar char="v"/>
            </a:pPr>
            <a:r>
              <a:rPr lang="en-IN" sz="2800" b="0" i="0" dirty="0">
                <a:effectLst/>
                <a:latin typeface="Times New Roman" panose="02020603050405020304" pitchFamily="18" charset="0"/>
                <a:cs typeface="Times New Roman" panose="02020603050405020304" pitchFamily="18" charset="0"/>
              </a:rPr>
              <a:t>Database: MySQL / SQLite for storing user information. </a:t>
            </a:r>
          </a:p>
          <a:p>
            <a:pPr marL="457200" indent="-457200">
              <a:lnSpc>
                <a:spcPct val="150000"/>
              </a:lnSpc>
              <a:buFont typeface="Wingdings" panose="05000000000000000000" pitchFamily="2" charset="2"/>
              <a:buChar char="v"/>
            </a:pPr>
            <a:r>
              <a:rPr lang="en-IN" sz="2800" b="0" i="0" dirty="0">
                <a:effectLst/>
                <a:latin typeface="Times New Roman" panose="02020603050405020304" pitchFamily="18" charset="0"/>
                <a:cs typeface="Times New Roman" panose="02020603050405020304" pitchFamily="18" charset="0"/>
              </a:rPr>
              <a:t>Techniques: Responsive web design, user authentication, and data management.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a:t>
            </a:r>
            <a:r>
              <a:rPr lang="en-IN" sz="4000" b="1" spc="15" dirty="0">
                <a:latin typeface="Times New Roman" panose="02020603050405020304" pitchFamily="18" charset="0"/>
                <a:cs typeface="Times New Roman" panose="02020603050405020304" pitchFamily="18" charset="0"/>
              </a:rPr>
              <a:t>LAYOUT</a:t>
            </a:r>
            <a:endParaRPr sz="40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90ADE4E-74CF-D68A-13B6-0B5ED698E124}"/>
              </a:ext>
            </a:extLst>
          </p:cNvPr>
          <p:cNvSpPr txBox="1"/>
          <p:nvPr/>
        </p:nvSpPr>
        <p:spPr>
          <a:xfrm>
            <a:off x="648878" y="1469077"/>
            <a:ext cx="9372600" cy="3877985"/>
          </a:xfrm>
          <a:prstGeom prst="rect">
            <a:avLst/>
          </a:prstGeom>
          <a:noFill/>
        </p:spPr>
        <p:txBody>
          <a:bodyPr wrap="square">
            <a:spAutoFit/>
          </a:bodyPr>
          <a:lstStyle/>
          <a:p>
            <a:pPr marL="457200" indent="-457200" algn="l">
              <a:lnSpc>
                <a:spcPct val="15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Clean and simple interface with easy navigation. </a:t>
            </a:r>
          </a:p>
          <a:p>
            <a:pPr marL="457200" indent="-457200" algn="l">
              <a:lnSpc>
                <a:spcPct val="15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Sections for personal details, skills, education, and projects.</a:t>
            </a:r>
            <a:endParaRPr lang="en-US" sz="2800" dirty="0">
              <a:latin typeface="Times New Roman" panose="02020603050405020304" pitchFamily="18" charset="0"/>
              <a:cs typeface="Times New Roman" panose="02020603050405020304" pitchFamily="18" charset="0"/>
            </a:endParaRPr>
          </a:p>
          <a:p>
            <a:pPr marL="457200" indent="-457200" algn="l">
              <a:lnSpc>
                <a:spcPct val="15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Use of images, icons, and colors to make it attractive.</a:t>
            </a:r>
          </a:p>
          <a:p>
            <a:pPr marL="457200" indent="-457200" algn="l">
              <a:lnSpc>
                <a:spcPct val="15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Responsive layout to work on mobiles, tablets, and computers.</a:t>
            </a:r>
          </a:p>
          <a:p>
            <a:pPr>
              <a:buNone/>
            </a:pPr>
            <a:br>
              <a:rPr lang="en-US" b="0" i="0" dirty="0">
                <a:solidFill>
                  <a:srgbClr val="222222"/>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15553"/>
          </a:xfrm>
        </p:spPr>
        <p:txBody>
          <a:bodyPr>
            <a:normAutofit fontScale="90000"/>
          </a:bodyPr>
          <a:lstStyle/>
          <a:p>
            <a:r>
              <a:rPr lang="en-IN" sz="4000" dirty="0">
                <a:latin typeface="Times New Roman" panose="02020603050405020304" pitchFamily="18" charset="0"/>
                <a:cs typeface="Times New Roman" panose="02020603050405020304" pitchFamily="18" charset="0"/>
              </a:rPr>
              <a:t>FEATURES AND FUNCTIONALITY</a:t>
            </a:r>
          </a:p>
        </p:txBody>
      </p:sp>
      <p:sp>
        <p:nvSpPr>
          <p:cNvPr id="4" name="TextBox 3">
            <a:extLst>
              <a:ext uri="{FF2B5EF4-FFF2-40B4-BE49-F238E27FC236}">
                <a16:creationId xmlns:a16="http://schemas.microsoft.com/office/drawing/2014/main" id="{3625EFF8-66C5-0259-44B0-5382C47CE9BA}"/>
              </a:ext>
            </a:extLst>
          </p:cNvPr>
          <p:cNvSpPr txBox="1"/>
          <p:nvPr/>
        </p:nvSpPr>
        <p:spPr>
          <a:xfrm>
            <a:off x="609600" y="1490007"/>
            <a:ext cx="9303068" cy="3877985"/>
          </a:xfrm>
          <a:prstGeom prst="rect">
            <a:avLst/>
          </a:prstGeom>
          <a:noFill/>
        </p:spPr>
        <p:txBody>
          <a:bodyPr wrap="square">
            <a:spAutoFit/>
          </a:bodyPr>
          <a:lstStyle/>
          <a:p>
            <a:pPr marL="457200" indent="-457200" algn="l">
              <a:lnSpc>
                <a:spcPct val="15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User-friendly interface to add, edit, and update details.</a:t>
            </a:r>
          </a:p>
          <a:p>
            <a:pPr marL="457200" indent="-457200" algn="l">
              <a:lnSpc>
                <a:spcPct val="15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Sections for skills, education, projects, and achievements. </a:t>
            </a:r>
          </a:p>
          <a:p>
            <a:pPr marL="457200" indent="-457200" algn="l">
              <a:lnSpc>
                <a:spcPct val="15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Secure login and authentication system. </a:t>
            </a:r>
          </a:p>
          <a:p>
            <a:pPr marL="457200" indent="-457200" algn="l">
              <a:lnSpc>
                <a:spcPct val="150000"/>
              </a:lnSpc>
              <a:buFont typeface="Wingdings" panose="05000000000000000000" pitchFamily="2" charset="2"/>
              <a:buChar char="v"/>
            </a:pPr>
            <a:r>
              <a:rPr lang="en-US" sz="2800" b="0" i="0" dirty="0">
                <a:effectLst/>
                <a:latin typeface="Times New Roman" panose="02020603050405020304" pitchFamily="18" charset="0"/>
                <a:cs typeface="Times New Roman" panose="02020603050405020304" pitchFamily="18" charset="0"/>
              </a:rPr>
              <a:t>Option to share portfolio digitally with recruiters or institutions.</a:t>
            </a:r>
          </a:p>
          <a:p>
            <a:pPr>
              <a:buNone/>
            </a:pPr>
            <a:br>
              <a:rPr lang="en-US" b="0" i="0" dirty="0">
                <a:solidFill>
                  <a:srgbClr val="222222"/>
                </a:solidFill>
                <a:effectLst/>
                <a:latin typeface="Google Sans"/>
              </a:rPr>
            </a:br>
            <a:endParaRPr lang="en-IN" dirty="0"/>
          </a:p>
        </p:txBody>
      </p:sp>
    </p:spTree>
    <p:extLst>
      <p:ext uri="{BB962C8B-B14F-4D97-AF65-F5344CB8AC3E}">
        <p14:creationId xmlns:p14="http://schemas.microsoft.com/office/powerpoint/2010/main" val="2720660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656</TotalTime>
  <Words>429</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Century Gothic</vt:lpstr>
      <vt:lpstr>Google Sans</vt:lpstr>
      <vt:lpstr>Times New Roman</vt:lpstr>
      <vt:lpstr>Trebuchet MS</vt:lpstr>
      <vt:lpstr>Wingdings</vt:lpstr>
      <vt:lpstr>Wingdings 3</vt:lpstr>
      <vt:lpstr>Ion</vt:lpstr>
      <vt:lpstr>              DIGITAL PORTFOLIO</vt:lpstr>
      <vt:lpstr>                    PROJECT TITLE                     DIGITAL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udhaya kumar</cp:lastModifiedBy>
  <cp:revision>24</cp:revision>
  <dcterms:created xsi:type="dcterms:W3CDTF">2024-03-29T15:07:22Z</dcterms:created>
  <dcterms:modified xsi:type="dcterms:W3CDTF">2025-09-07T15:08:56Z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