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81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48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58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3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3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44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49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03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6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8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F1554B-362E-4537-A57E-2CD52CF1B8D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C1C25F-A56B-499B-A923-2EA4DDA4F8A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032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32F2-F172-FA5A-1372-6A81CA03B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7023" y="-137160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/>
              <a:t>AI Resume Generator</a:t>
            </a:r>
            <a:br>
              <a:rPr lang="en-IN" sz="8800" b="1" dirty="0"/>
            </a:br>
            <a:endParaRPr lang="en-IN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E0DF3-2643-6200-DEA9-A71597ECC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IN" sz="3200" b="1" dirty="0">
                <a:solidFill>
                  <a:schemeClr val="tx1"/>
                </a:solidFill>
              </a:rPr>
              <a:t>MADE BY : LAKSHAY AGGARWAL / RIBHAV BHALLA</a:t>
            </a:r>
          </a:p>
          <a:p>
            <a:pPr algn="r"/>
            <a:r>
              <a:rPr lang="en-IN" sz="3200" b="1" dirty="0">
                <a:solidFill>
                  <a:schemeClr val="tx1"/>
                </a:solidFill>
              </a:rPr>
              <a:t>				22CSU272 / 22CSU261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5D0B08-731D-3B9C-BAF3-5C80C4958575}"/>
              </a:ext>
            </a:extLst>
          </p:cNvPr>
          <p:cNvSpPr txBox="1">
            <a:spLocks/>
          </p:cNvSpPr>
          <p:nvPr/>
        </p:nvSpPr>
        <p:spPr>
          <a:xfrm>
            <a:off x="1066800" y="222781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Smart Resume Creation from Just a Paragraph</a:t>
            </a:r>
            <a:endParaRPr lang="en-IN" sz="2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4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FD4E-CA77-88BF-F926-17D434A5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75923"/>
            <a:ext cx="10058400" cy="3566160"/>
          </a:xfrm>
        </p:spPr>
        <p:txBody>
          <a:bodyPr>
            <a:noAutofit/>
          </a:bodyPr>
          <a:lstStyle/>
          <a:p>
            <a:pPr algn="ctr"/>
            <a:r>
              <a:rPr lang="en-IN" sz="12400" dirty="0">
                <a:latin typeface="Comic Sans MS" panose="030F07020303020202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8436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862-8C26-F3B3-C7D0-1C5368058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0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/>
              <a:t>The Problem We're Solving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4CB9C0-C642-CDB0-84A1-0FB33D2EC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5651" y="2490093"/>
            <a:ext cx="5804263" cy="277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Creating resumes is tedious for many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People struggle with formatting, wording, and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Need for quick, intelligent resume building based on free-form input.</a:t>
            </a:r>
          </a:p>
        </p:txBody>
      </p:sp>
      <p:pic>
        <p:nvPicPr>
          <p:cNvPr id="1028" name="Picture 4" descr="Confused PNG Transparent Images Free Download | Vector Files | Pngtree">
            <a:extLst>
              <a:ext uri="{FF2B5EF4-FFF2-40B4-BE49-F238E27FC236}">
                <a16:creationId xmlns:a16="http://schemas.microsoft.com/office/drawing/2014/main" id="{CA08BAC6-BE33-6EFB-6F0C-3C2D46CE9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1953986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85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4C48-465D-299C-B5FD-7B7FBBA0F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Our AI-Powered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595D8-8273-AB40-FD73-AAB577B2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6155506" cy="413173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User writes a paragraph describing their experience and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Our app uses AI to extract structured data (name, email, skills,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Data is displayed in an editable 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Final resume is generated in a clean format.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F0AAB-77B8-1CF0-C147-47D71527F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965" y="1979869"/>
            <a:ext cx="3646715" cy="36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272CF2-F3F5-FCB8-D456-D35210D7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>
            <a:normAutofit/>
          </a:bodyPr>
          <a:lstStyle/>
          <a:p>
            <a:r>
              <a:rPr lang="en-IN" b="1"/>
              <a:t>Technologies Used</a:t>
            </a: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06648-C51A-461F-08CB-9EB20F7B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24" y="2198914"/>
            <a:ext cx="4821283" cy="367018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Frontend</a:t>
            </a:r>
            <a:r>
              <a:rPr lang="en-IN" sz="2800" dirty="0"/>
              <a:t>: ReactJS + Vite + </a:t>
            </a:r>
            <a:r>
              <a:rPr lang="en-IN" sz="2800" dirty="0" err="1"/>
              <a:t>TailwindCSS</a:t>
            </a:r>
            <a:r>
              <a:rPr lang="en-IN" sz="2800" dirty="0"/>
              <a:t> + </a:t>
            </a:r>
            <a:r>
              <a:rPr lang="en-IN" sz="2800" dirty="0" err="1"/>
              <a:t>DaisyUI</a:t>
            </a:r>
            <a:r>
              <a:rPr lang="en-IN" sz="2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</a:t>
            </a:r>
            <a:r>
              <a:rPr lang="en-IN" sz="2800" dirty="0"/>
              <a:t>: Spring Boot (API, data 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AI</a:t>
            </a:r>
            <a:r>
              <a:rPr lang="en-IN" sz="2800" dirty="0"/>
              <a:t>: </a:t>
            </a:r>
            <a:r>
              <a:rPr lang="en-IN" sz="2800" dirty="0" err="1"/>
              <a:t>Ollama</a:t>
            </a:r>
            <a:r>
              <a:rPr lang="en-IN" sz="2800" dirty="0"/>
              <a:t> with DeepSeek model (prompt-based extraction)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Deployment</a:t>
            </a:r>
            <a:r>
              <a:rPr lang="en-IN" sz="2800" dirty="0"/>
              <a:t>: Local setup for testing/demo</a:t>
            </a:r>
            <a:br>
              <a:rPr lang="en-IN" dirty="0"/>
            </a:br>
            <a:endParaRPr lang="en-IN" dirty="0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amp Up On React/React Native In Less Than a Month / Blogs / Perficient">
            <a:extLst>
              <a:ext uri="{FF2B5EF4-FFF2-40B4-BE49-F238E27FC236}">
                <a16:creationId xmlns:a16="http://schemas.microsoft.com/office/drawing/2014/main" id="{C8EA5322-6826-06B3-98EE-723B12931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0278" y="879053"/>
            <a:ext cx="2105864" cy="210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DeepSeek Integrations - Connect with voice and web chatbot">
            <a:extLst>
              <a:ext uri="{FF2B5EF4-FFF2-40B4-BE49-F238E27FC236}">
                <a16:creationId xmlns:a16="http://schemas.microsoft.com/office/drawing/2014/main" id="{CAE17A4B-CC69-4624-CCE2-BCE097B97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2936" y="872500"/>
            <a:ext cx="2155094" cy="215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9" name="Rectangle 2068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Ollama - Kodora | Leading AI Company in Australia">
            <a:extLst>
              <a:ext uri="{FF2B5EF4-FFF2-40B4-BE49-F238E27FC236}">
                <a16:creationId xmlns:a16="http://schemas.microsoft.com/office/drawing/2014/main" id="{A907C6DC-7C3E-42F9-52DB-BE4FC9B4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5960" y="3533063"/>
            <a:ext cx="2118760" cy="211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Rectangle 2070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pring Boot: The Most Notable Features You Should Know">
            <a:extLst>
              <a:ext uri="{FF2B5EF4-FFF2-40B4-BE49-F238E27FC236}">
                <a16:creationId xmlns:a16="http://schemas.microsoft.com/office/drawing/2014/main" id="{224AA421-D306-AB9D-0C82-FB2AFF824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60532" y="3554328"/>
            <a:ext cx="2331368" cy="209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3" name="Rectangle 2072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04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0B926-9B37-5FD0-E31D-15F620D4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IN" b="1"/>
              <a:t>How We Use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00FD2-1E7A-87A2-E24F-24DA101F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4" r="19323" b="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6B63-D784-F643-5A61-6BB756A3E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/>
              <a:t>Prompt-based interaction with DeepSeek via </a:t>
            </a:r>
            <a:r>
              <a:rPr lang="en-IN" err="1"/>
              <a:t>Ollama</a:t>
            </a:r>
            <a:endParaRPr lang="en-IN"/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Input: User paragraph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Output: Structured JSON with fields like name, email, skills,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Error-handling and re-prompting if AI output is incomplete</a:t>
            </a:r>
          </a:p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242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5169D-842C-8C08-DD68-EB37D25D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b="1" dirty="0"/>
              <a:t>System Architecture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5A6D3FD-D216-19AF-A65B-A2C4C7FA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132" y="645106"/>
            <a:ext cx="524774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7F86-7F04-0D41-F817-228D118CC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User flow: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User submits paragraph via frontend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Frontend sends to Spring Boot backend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Backend calls </a:t>
            </a:r>
            <a:r>
              <a:rPr lang="en-IN" sz="2400" dirty="0" err="1"/>
              <a:t>Ollama</a:t>
            </a:r>
            <a:r>
              <a:rPr lang="en-IN" sz="2400" dirty="0"/>
              <a:t> (DeepSeek)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Gets JSON → Sends to frontend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User edits → Resume generated</a:t>
            </a:r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48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C021EB-F33E-7DA5-86E1-C258C164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5627614-0421-44C9-BA45-98C62DB30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5CF63B-42D2-437D-AF2A-6C97E4CA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D988CC-1BCA-4015-B859-258C2B79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98A3B8C-AC24-4BB1-B607-88710B8D1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5B50D-6DA4-9E31-22DF-C9A7A1676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6077" y="639097"/>
            <a:ext cx="388699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Live Demo / App Screenshots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6E400A-B275-19AE-B02E-4C257617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67" r="19339" b="-1"/>
          <a:stretch/>
        </p:blipFill>
        <p:spPr>
          <a:xfrm>
            <a:off x="3144442" y="3187890"/>
            <a:ext cx="4027002" cy="314642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EFE460-EDBC-8168-4FA0-007E52136C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79" r="24757" b="1"/>
          <a:stretch/>
        </p:blipFill>
        <p:spPr>
          <a:xfrm>
            <a:off x="820995" y="10"/>
            <a:ext cx="4113440" cy="3843834"/>
          </a:xfrm>
          <a:custGeom>
            <a:avLst/>
            <a:gdLst/>
            <a:ahLst/>
            <a:cxnLst/>
            <a:rect l="l" t="t" r="r" b="b"/>
            <a:pathLst>
              <a:path w="4113440" h="3843844">
                <a:moveTo>
                  <a:pt x="0" y="0"/>
                </a:moveTo>
                <a:lnTo>
                  <a:pt x="4113440" y="0"/>
                </a:lnTo>
                <a:lnTo>
                  <a:pt x="4113440" y="3027024"/>
                </a:lnTo>
                <a:lnTo>
                  <a:pt x="2157388" y="3027024"/>
                </a:lnTo>
                <a:lnTo>
                  <a:pt x="2157388" y="3843844"/>
                </a:lnTo>
                <a:lnTo>
                  <a:pt x="0" y="3843844"/>
                </a:lnTo>
                <a:close/>
              </a:path>
            </a:pathLst>
          </a:cu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6827E9-13A6-7891-76F4-998DDB8196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973" r="31075" b="3"/>
          <a:stretch/>
        </p:blipFill>
        <p:spPr>
          <a:xfrm>
            <a:off x="5093532" y="639097"/>
            <a:ext cx="2077912" cy="239738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1B10F9-E234-B47E-460C-DD64149AD0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537" r="15236" b="-2"/>
          <a:stretch/>
        </p:blipFill>
        <p:spPr>
          <a:xfrm>
            <a:off x="20" y="3993777"/>
            <a:ext cx="2986337" cy="201992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56645-2866-441C-89AC-EEC913F43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2504" y="4343400"/>
            <a:ext cx="329184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5286F1A-1D8A-461D-97B6-FA41E5978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AC6BCA-32BA-4FCF-9F87-4D8228AB2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35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201CF-7956-79C9-36B9-FB9125B46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A6D3C-1024-A21C-7BFC-2CFDE99C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IN" sz="6000" b="1" dirty="0"/>
              <a:t>Key Challenges</a:t>
            </a:r>
          </a:p>
        </p:txBody>
      </p:sp>
      <p:pic>
        <p:nvPicPr>
          <p:cNvPr id="6146" name="Picture 2" descr="Free Vectors | confused robot">
            <a:extLst>
              <a:ext uri="{FF2B5EF4-FFF2-40B4-BE49-F238E27FC236}">
                <a16:creationId xmlns:a16="http://schemas.microsoft.com/office/drawing/2014/main" id="{3DDCABDE-F58B-8DF1-3E5E-0D0DE66B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132" y="645106"/>
            <a:ext cx="5247747" cy="524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487C-3E88-F14A-9FCD-74EE5FFC4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Prompt design for accurate data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Handling edge cases in user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Sync between JSON and form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UI responsiveness for structured display</a:t>
            </a:r>
          </a:p>
          <a:p>
            <a:endParaRPr lang="en-IN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15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F62849-EA5B-D2BD-A426-2AEB80EEA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B13A63-DC30-A976-BB99-61AA7A12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261264"/>
            <a:ext cx="6574972" cy="1824440"/>
          </a:xfrm>
        </p:spPr>
        <p:txBody>
          <a:bodyPr>
            <a:normAutofit/>
          </a:bodyPr>
          <a:lstStyle/>
          <a:p>
            <a:r>
              <a:rPr lang="en-US" sz="5400" b="1" dirty="0"/>
              <a:t>What We Learned &amp; What's Next</a:t>
            </a:r>
            <a:endParaRPr lang="en-IN" sz="5400" b="1" dirty="0"/>
          </a:p>
        </p:txBody>
      </p:sp>
      <p:pic>
        <p:nvPicPr>
          <p:cNvPr id="8196" name="Picture 4" descr="288,300+ Checklist Stock Photos, Pictures &amp; Royalty-Free ...">
            <a:extLst>
              <a:ext uri="{FF2B5EF4-FFF2-40B4-BE49-F238E27FC236}">
                <a16:creationId xmlns:a16="http://schemas.microsoft.com/office/drawing/2014/main" id="{09F511CD-C665-F34E-4678-53B741DD3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999" y="1296626"/>
            <a:ext cx="4001315" cy="40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A8E85-03C3-0F75-885E-164FF4893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Learned full-stack integration with LLMs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Gained experience with prompt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Future work: PDF export, cloud deployment, multiple templates</a:t>
            </a:r>
          </a:p>
          <a:p>
            <a:endParaRPr lang="en-IN" dirty="0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249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277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Retrospect</vt:lpstr>
      <vt:lpstr>AI Resume Generator </vt:lpstr>
      <vt:lpstr>The Problem We're Solving</vt:lpstr>
      <vt:lpstr>Our AI-Powered Solution</vt:lpstr>
      <vt:lpstr>Technologies Used</vt:lpstr>
      <vt:lpstr>How We Use AI</vt:lpstr>
      <vt:lpstr>System Architecture</vt:lpstr>
      <vt:lpstr>Live Demo / App Screenshots</vt:lpstr>
      <vt:lpstr>Key Challenges</vt:lpstr>
      <vt:lpstr>What We Learned &amp; What's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lakshay22csu272</dc:creator>
  <cp:lastModifiedBy>lakshay22csu272</cp:lastModifiedBy>
  <cp:revision>2</cp:revision>
  <dcterms:created xsi:type="dcterms:W3CDTF">2025-05-06T20:58:56Z</dcterms:created>
  <dcterms:modified xsi:type="dcterms:W3CDTF">2025-05-07T03:55:13Z</dcterms:modified>
</cp:coreProperties>
</file>