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310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2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0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6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95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09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389D-2306-4D8E-9B9D-CD7835B367E2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069B-858E-417D-863C-7FCF2A1A26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9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2300" r="65212" b="5654"/>
          <a:stretch/>
        </p:blipFill>
        <p:spPr bwMode="auto">
          <a:xfrm>
            <a:off x="0" y="179512"/>
            <a:ext cx="6801249" cy="876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4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ADEBOWALE</dc:creator>
  <cp:lastModifiedBy>ADEBOWALE</cp:lastModifiedBy>
  <cp:revision>2</cp:revision>
  <dcterms:created xsi:type="dcterms:W3CDTF">2018-02-20T15:49:57Z</dcterms:created>
  <dcterms:modified xsi:type="dcterms:W3CDTF">2018-02-20T16:00:56Z</dcterms:modified>
</cp:coreProperties>
</file>