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754FA1-2517-4F43-ABB4-86E6E1FE4279}">
          <p14:sldIdLst>
            <p14:sldId id="256"/>
            <p14:sldId id="257"/>
            <p14:sldId id="258"/>
            <p14:sldId id="259"/>
            <p14:sldId id="260"/>
            <p14:sldId id="261"/>
            <p14:sldId id="262"/>
            <p14:sldId id="263"/>
            <p14:sldId id="264"/>
            <p14:sldId id="265"/>
            <p14:sldId id="266"/>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17" d="100"/>
          <a:sy n="117" d="100"/>
        </p:scale>
        <p:origin x="61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8B7DBF-AE0A-4C5F-A65B-3B1238D5079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3705225F-D791-423A-8AA1-D85AF770BF20}">
      <dgm:prSet phldrT="[Text]" custT="1"/>
      <dgm:spPr/>
      <dgm:t>
        <a:bodyPr/>
        <a:lstStyle/>
        <a:p>
          <a:r>
            <a:rPr lang="en-US" sz="1000" dirty="0"/>
            <a:t>Project Overview</a:t>
          </a:r>
          <a:endParaRPr lang="en-IN" sz="1000" dirty="0"/>
        </a:p>
      </dgm:t>
    </dgm:pt>
    <dgm:pt modelId="{410D1B14-95A9-410B-BBB5-8B9E60203C6A}" type="parTrans" cxnId="{3BE02081-CD12-44B1-8297-09B7496C7949}">
      <dgm:prSet/>
      <dgm:spPr/>
      <dgm:t>
        <a:bodyPr/>
        <a:lstStyle/>
        <a:p>
          <a:endParaRPr lang="en-IN"/>
        </a:p>
      </dgm:t>
    </dgm:pt>
    <dgm:pt modelId="{964BAE9C-D87A-49E8-A181-D85584D8BF12}" type="sibTrans" cxnId="{3BE02081-CD12-44B1-8297-09B7496C7949}">
      <dgm:prSet/>
      <dgm:spPr/>
      <dgm:t>
        <a:bodyPr/>
        <a:lstStyle/>
        <a:p>
          <a:endParaRPr lang="en-IN"/>
        </a:p>
      </dgm:t>
    </dgm:pt>
    <dgm:pt modelId="{F517220A-7067-4C2A-BE45-23DF0FB3EAC9}">
      <dgm:prSet phldrT="[Text]" custT="1"/>
      <dgm:spPr/>
      <dgm:t>
        <a:bodyPr/>
        <a:lstStyle/>
        <a:p>
          <a:r>
            <a:rPr lang="en-US" sz="1000" dirty="0"/>
            <a:t>Objectives</a:t>
          </a:r>
          <a:endParaRPr lang="en-IN" sz="1000" dirty="0"/>
        </a:p>
      </dgm:t>
    </dgm:pt>
    <dgm:pt modelId="{ED04782D-B023-4910-9F1A-6F9182B32A63}" type="parTrans" cxnId="{26A2460B-AE0F-4E2A-9299-5AA81909CE6B}">
      <dgm:prSet/>
      <dgm:spPr/>
      <dgm:t>
        <a:bodyPr/>
        <a:lstStyle/>
        <a:p>
          <a:endParaRPr lang="en-IN"/>
        </a:p>
      </dgm:t>
    </dgm:pt>
    <dgm:pt modelId="{2743CF4A-0C53-4DA6-889E-A32C105699F8}" type="sibTrans" cxnId="{26A2460B-AE0F-4E2A-9299-5AA81909CE6B}">
      <dgm:prSet/>
      <dgm:spPr/>
      <dgm:t>
        <a:bodyPr/>
        <a:lstStyle/>
        <a:p>
          <a:endParaRPr lang="en-IN"/>
        </a:p>
      </dgm:t>
    </dgm:pt>
    <dgm:pt modelId="{1670F644-FF8D-4275-A021-64127D28A796}">
      <dgm:prSet phldrT="[Text]" custT="1"/>
      <dgm:spPr/>
      <dgm:t>
        <a:bodyPr/>
        <a:lstStyle/>
        <a:p>
          <a:r>
            <a:rPr lang="en-US" sz="1000"/>
            <a:t>Dataset</a:t>
          </a:r>
          <a:endParaRPr lang="en-IN" sz="1000" dirty="0"/>
        </a:p>
      </dgm:t>
    </dgm:pt>
    <dgm:pt modelId="{84787467-1593-4DA2-B04E-CB965DD9937F}" type="parTrans" cxnId="{1AAFAED0-06F7-475B-B37F-F21F41571D08}">
      <dgm:prSet/>
      <dgm:spPr/>
      <dgm:t>
        <a:bodyPr/>
        <a:lstStyle/>
        <a:p>
          <a:endParaRPr lang="en-IN"/>
        </a:p>
      </dgm:t>
    </dgm:pt>
    <dgm:pt modelId="{AA441CDD-1F2F-4221-9FF9-514B8DF1DEBB}" type="sibTrans" cxnId="{1AAFAED0-06F7-475B-B37F-F21F41571D08}">
      <dgm:prSet/>
      <dgm:spPr/>
      <dgm:t>
        <a:bodyPr/>
        <a:lstStyle/>
        <a:p>
          <a:endParaRPr lang="en-IN"/>
        </a:p>
      </dgm:t>
    </dgm:pt>
    <dgm:pt modelId="{2C9C1DBF-BA5F-4C06-8347-43F4003C2034}">
      <dgm:prSet phldrT="[Text]" custT="1"/>
      <dgm:spPr/>
      <dgm:t>
        <a:bodyPr/>
        <a:lstStyle/>
        <a:p>
          <a:r>
            <a:rPr lang="en-US" sz="1000" dirty="0"/>
            <a:t>Tools</a:t>
          </a:r>
          <a:endParaRPr lang="en-IN" sz="1000" dirty="0"/>
        </a:p>
      </dgm:t>
    </dgm:pt>
    <dgm:pt modelId="{B56A3343-6BAA-4EEF-8ED4-06C1086B2191}" type="parTrans" cxnId="{F31F965D-ACF5-4832-B1BD-BDBFD39A3D73}">
      <dgm:prSet/>
      <dgm:spPr/>
      <dgm:t>
        <a:bodyPr/>
        <a:lstStyle/>
        <a:p>
          <a:endParaRPr lang="en-IN"/>
        </a:p>
      </dgm:t>
    </dgm:pt>
    <dgm:pt modelId="{31A59BF2-292B-4DA9-A90B-54AD37DF443B}" type="sibTrans" cxnId="{F31F965D-ACF5-4832-B1BD-BDBFD39A3D73}">
      <dgm:prSet/>
      <dgm:spPr/>
      <dgm:t>
        <a:bodyPr/>
        <a:lstStyle/>
        <a:p>
          <a:endParaRPr lang="en-IN"/>
        </a:p>
      </dgm:t>
    </dgm:pt>
    <dgm:pt modelId="{77CC2FE2-C3FF-4055-8BB5-7D8BD00B091E}">
      <dgm:prSet phldrT="[Text]" custT="1"/>
      <dgm:spPr/>
      <dgm:t>
        <a:bodyPr/>
        <a:lstStyle/>
        <a:p>
          <a:r>
            <a:rPr lang="en-US" sz="1000" dirty="0"/>
            <a:t>Insights</a:t>
          </a:r>
          <a:endParaRPr lang="en-IN" sz="1000" dirty="0"/>
        </a:p>
      </dgm:t>
    </dgm:pt>
    <dgm:pt modelId="{05704C5C-DDE6-440E-86C8-637368AE5F5A}" type="parTrans" cxnId="{F61142AD-9AEB-44EB-8041-0FB8E1A28603}">
      <dgm:prSet/>
      <dgm:spPr/>
      <dgm:t>
        <a:bodyPr/>
        <a:lstStyle/>
        <a:p>
          <a:endParaRPr lang="en-IN"/>
        </a:p>
      </dgm:t>
    </dgm:pt>
    <dgm:pt modelId="{D3A49943-4596-4566-87BA-C788C19D932B}" type="sibTrans" cxnId="{F61142AD-9AEB-44EB-8041-0FB8E1A28603}">
      <dgm:prSet/>
      <dgm:spPr/>
      <dgm:t>
        <a:bodyPr/>
        <a:lstStyle/>
        <a:p>
          <a:endParaRPr lang="en-IN"/>
        </a:p>
      </dgm:t>
    </dgm:pt>
    <dgm:pt modelId="{8FCA740E-CE38-4F57-BC4A-E142105E545C}">
      <dgm:prSet phldrT="[Text]" custT="1"/>
      <dgm:spPr/>
      <dgm:t>
        <a:bodyPr/>
        <a:lstStyle/>
        <a:p>
          <a:r>
            <a:rPr lang="en-US" sz="1000" dirty="0"/>
            <a:t>Introduction</a:t>
          </a:r>
          <a:endParaRPr lang="en-IN" sz="1000" dirty="0"/>
        </a:p>
      </dgm:t>
    </dgm:pt>
    <dgm:pt modelId="{5C86EE97-590F-4652-AC9E-C5DF7688AEAD}" type="parTrans" cxnId="{745A6977-BC96-49CD-93E7-F99B980C61C2}">
      <dgm:prSet/>
      <dgm:spPr/>
      <dgm:t>
        <a:bodyPr/>
        <a:lstStyle/>
        <a:p>
          <a:endParaRPr lang="en-IN"/>
        </a:p>
      </dgm:t>
    </dgm:pt>
    <dgm:pt modelId="{CE60DB7F-E933-47A7-AC7D-538953DFEA9F}" type="sibTrans" cxnId="{745A6977-BC96-49CD-93E7-F99B980C61C2}">
      <dgm:prSet/>
      <dgm:spPr/>
      <dgm:t>
        <a:bodyPr/>
        <a:lstStyle/>
        <a:p>
          <a:endParaRPr lang="en-IN"/>
        </a:p>
      </dgm:t>
    </dgm:pt>
    <dgm:pt modelId="{F5A69B2D-3BCB-4260-AFBC-95A7AC84B9F6}">
      <dgm:prSet phldrT="[Text]" custT="1"/>
      <dgm:spPr/>
      <dgm:t>
        <a:bodyPr/>
        <a:lstStyle/>
        <a:p>
          <a:r>
            <a:rPr lang="en-US" sz="1000" dirty="0"/>
            <a:t>Recommendations</a:t>
          </a:r>
          <a:endParaRPr lang="en-IN" sz="1000" dirty="0"/>
        </a:p>
      </dgm:t>
    </dgm:pt>
    <dgm:pt modelId="{B0E94520-F4A2-46B7-B218-83C3A12AC276}" type="parTrans" cxnId="{AC735623-98A1-4663-828D-109E0DAE37B6}">
      <dgm:prSet/>
      <dgm:spPr/>
      <dgm:t>
        <a:bodyPr/>
        <a:lstStyle/>
        <a:p>
          <a:endParaRPr lang="en-IN"/>
        </a:p>
      </dgm:t>
    </dgm:pt>
    <dgm:pt modelId="{B54D532C-3FE3-4CF6-A9B6-97674F1940BE}" type="sibTrans" cxnId="{AC735623-98A1-4663-828D-109E0DAE37B6}">
      <dgm:prSet/>
      <dgm:spPr/>
      <dgm:t>
        <a:bodyPr/>
        <a:lstStyle/>
        <a:p>
          <a:endParaRPr lang="en-IN"/>
        </a:p>
      </dgm:t>
    </dgm:pt>
    <dgm:pt modelId="{A4BBC70B-36DC-4565-9D0B-AF1422DA7ECC}" type="pres">
      <dgm:prSet presAssocID="{E78B7DBF-AE0A-4C5F-A65B-3B1238D50796}" presName="linear" presStyleCnt="0">
        <dgm:presLayoutVars>
          <dgm:dir/>
          <dgm:animLvl val="lvl"/>
          <dgm:resizeHandles val="exact"/>
        </dgm:presLayoutVars>
      </dgm:prSet>
      <dgm:spPr/>
    </dgm:pt>
    <dgm:pt modelId="{C8D25810-BB87-4207-8AB9-BAC7233B988E}" type="pres">
      <dgm:prSet presAssocID="{3705225F-D791-423A-8AA1-D85AF770BF20}" presName="parentLin" presStyleCnt="0"/>
      <dgm:spPr/>
    </dgm:pt>
    <dgm:pt modelId="{1B762FB0-AF2F-4AFC-99AC-FE6A8146BCC5}" type="pres">
      <dgm:prSet presAssocID="{3705225F-D791-423A-8AA1-D85AF770BF20}" presName="parentLeftMargin" presStyleLbl="node1" presStyleIdx="0" presStyleCnt="7"/>
      <dgm:spPr/>
    </dgm:pt>
    <dgm:pt modelId="{515100DE-F775-4589-B8E2-D75304D1DF20}" type="pres">
      <dgm:prSet presAssocID="{3705225F-D791-423A-8AA1-D85AF770BF20}" presName="parentText" presStyleLbl="node1" presStyleIdx="0" presStyleCnt="7">
        <dgm:presLayoutVars>
          <dgm:chMax val="0"/>
          <dgm:bulletEnabled val="1"/>
        </dgm:presLayoutVars>
      </dgm:prSet>
      <dgm:spPr/>
    </dgm:pt>
    <dgm:pt modelId="{C4B68967-EC6C-4503-9383-F9CC557FC98B}" type="pres">
      <dgm:prSet presAssocID="{3705225F-D791-423A-8AA1-D85AF770BF20}" presName="negativeSpace" presStyleCnt="0"/>
      <dgm:spPr/>
    </dgm:pt>
    <dgm:pt modelId="{6D690108-63F3-428B-98B2-27A4BE460EB0}" type="pres">
      <dgm:prSet presAssocID="{3705225F-D791-423A-8AA1-D85AF770BF20}" presName="childText" presStyleLbl="conFgAcc1" presStyleIdx="0" presStyleCnt="7">
        <dgm:presLayoutVars>
          <dgm:bulletEnabled val="1"/>
        </dgm:presLayoutVars>
      </dgm:prSet>
      <dgm:spPr/>
    </dgm:pt>
    <dgm:pt modelId="{D0532349-F49F-4045-9FC4-B6842F5F9A37}" type="pres">
      <dgm:prSet presAssocID="{964BAE9C-D87A-49E8-A181-D85584D8BF12}" presName="spaceBetweenRectangles" presStyleCnt="0"/>
      <dgm:spPr/>
    </dgm:pt>
    <dgm:pt modelId="{74A18500-33E5-476C-8B2C-8DABAC1296F0}" type="pres">
      <dgm:prSet presAssocID="{8FCA740E-CE38-4F57-BC4A-E142105E545C}" presName="parentLin" presStyleCnt="0"/>
      <dgm:spPr/>
    </dgm:pt>
    <dgm:pt modelId="{B93685A4-9355-4D24-8D07-A53D3C20B756}" type="pres">
      <dgm:prSet presAssocID="{8FCA740E-CE38-4F57-BC4A-E142105E545C}" presName="parentLeftMargin" presStyleLbl="node1" presStyleIdx="0" presStyleCnt="7"/>
      <dgm:spPr/>
    </dgm:pt>
    <dgm:pt modelId="{6DE5EE74-E610-4287-A59A-09FFDD01C5B9}" type="pres">
      <dgm:prSet presAssocID="{8FCA740E-CE38-4F57-BC4A-E142105E545C}" presName="parentText" presStyleLbl="node1" presStyleIdx="1" presStyleCnt="7">
        <dgm:presLayoutVars>
          <dgm:chMax val="0"/>
          <dgm:bulletEnabled val="1"/>
        </dgm:presLayoutVars>
      </dgm:prSet>
      <dgm:spPr/>
    </dgm:pt>
    <dgm:pt modelId="{447831CA-2264-4858-AD09-0D68F0452928}" type="pres">
      <dgm:prSet presAssocID="{8FCA740E-CE38-4F57-BC4A-E142105E545C}" presName="negativeSpace" presStyleCnt="0"/>
      <dgm:spPr/>
    </dgm:pt>
    <dgm:pt modelId="{B99A0E0C-DAD1-4AA9-A00D-0074A78F985A}" type="pres">
      <dgm:prSet presAssocID="{8FCA740E-CE38-4F57-BC4A-E142105E545C}" presName="childText" presStyleLbl="conFgAcc1" presStyleIdx="1" presStyleCnt="7">
        <dgm:presLayoutVars>
          <dgm:bulletEnabled val="1"/>
        </dgm:presLayoutVars>
      </dgm:prSet>
      <dgm:spPr/>
    </dgm:pt>
    <dgm:pt modelId="{27CCA065-2C9D-4C82-8C62-A01943FEB01C}" type="pres">
      <dgm:prSet presAssocID="{CE60DB7F-E933-47A7-AC7D-538953DFEA9F}" presName="spaceBetweenRectangles" presStyleCnt="0"/>
      <dgm:spPr/>
    </dgm:pt>
    <dgm:pt modelId="{A82EBCE6-5FF6-4741-B007-86D1AA0C8944}" type="pres">
      <dgm:prSet presAssocID="{F517220A-7067-4C2A-BE45-23DF0FB3EAC9}" presName="parentLin" presStyleCnt="0"/>
      <dgm:spPr/>
    </dgm:pt>
    <dgm:pt modelId="{E25FC30A-B6A1-4151-9F09-1C925A2E6D4B}" type="pres">
      <dgm:prSet presAssocID="{F517220A-7067-4C2A-BE45-23DF0FB3EAC9}" presName="parentLeftMargin" presStyleLbl="node1" presStyleIdx="1" presStyleCnt="7"/>
      <dgm:spPr/>
    </dgm:pt>
    <dgm:pt modelId="{FF7FCA22-B259-409D-84CD-FCF6299D789B}" type="pres">
      <dgm:prSet presAssocID="{F517220A-7067-4C2A-BE45-23DF0FB3EAC9}" presName="parentText" presStyleLbl="node1" presStyleIdx="2" presStyleCnt="7">
        <dgm:presLayoutVars>
          <dgm:chMax val="0"/>
          <dgm:bulletEnabled val="1"/>
        </dgm:presLayoutVars>
      </dgm:prSet>
      <dgm:spPr/>
    </dgm:pt>
    <dgm:pt modelId="{EA83C648-C221-4DE7-94E6-B666A299EEF9}" type="pres">
      <dgm:prSet presAssocID="{F517220A-7067-4C2A-BE45-23DF0FB3EAC9}" presName="negativeSpace" presStyleCnt="0"/>
      <dgm:spPr/>
    </dgm:pt>
    <dgm:pt modelId="{0E896B9E-72C4-4201-AFFF-E72A2F4F82B5}" type="pres">
      <dgm:prSet presAssocID="{F517220A-7067-4C2A-BE45-23DF0FB3EAC9}" presName="childText" presStyleLbl="conFgAcc1" presStyleIdx="2" presStyleCnt="7">
        <dgm:presLayoutVars>
          <dgm:bulletEnabled val="1"/>
        </dgm:presLayoutVars>
      </dgm:prSet>
      <dgm:spPr/>
    </dgm:pt>
    <dgm:pt modelId="{09D422CC-6CA4-46BA-92DE-69A82F308F3B}" type="pres">
      <dgm:prSet presAssocID="{2743CF4A-0C53-4DA6-889E-A32C105699F8}" presName="spaceBetweenRectangles" presStyleCnt="0"/>
      <dgm:spPr/>
    </dgm:pt>
    <dgm:pt modelId="{BEBE7154-1E6A-4601-8062-E47735DFBA3F}" type="pres">
      <dgm:prSet presAssocID="{1670F644-FF8D-4275-A021-64127D28A796}" presName="parentLin" presStyleCnt="0"/>
      <dgm:spPr/>
    </dgm:pt>
    <dgm:pt modelId="{7FF22AF5-0061-48B1-A281-D2CE7405F8C0}" type="pres">
      <dgm:prSet presAssocID="{1670F644-FF8D-4275-A021-64127D28A796}" presName="parentLeftMargin" presStyleLbl="node1" presStyleIdx="2" presStyleCnt="7"/>
      <dgm:spPr/>
    </dgm:pt>
    <dgm:pt modelId="{3D4CDFE8-9869-4A1C-B8FA-17E2E7A40433}" type="pres">
      <dgm:prSet presAssocID="{1670F644-FF8D-4275-A021-64127D28A796}" presName="parentText" presStyleLbl="node1" presStyleIdx="3" presStyleCnt="7">
        <dgm:presLayoutVars>
          <dgm:chMax val="0"/>
          <dgm:bulletEnabled val="1"/>
        </dgm:presLayoutVars>
      </dgm:prSet>
      <dgm:spPr/>
    </dgm:pt>
    <dgm:pt modelId="{B87AC61D-DAFA-4C72-AD79-BFABF93A570C}" type="pres">
      <dgm:prSet presAssocID="{1670F644-FF8D-4275-A021-64127D28A796}" presName="negativeSpace" presStyleCnt="0"/>
      <dgm:spPr/>
    </dgm:pt>
    <dgm:pt modelId="{5B968A0C-16B4-4711-B596-5471A8340E49}" type="pres">
      <dgm:prSet presAssocID="{1670F644-FF8D-4275-A021-64127D28A796}" presName="childText" presStyleLbl="conFgAcc1" presStyleIdx="3" presStyleCnt="7">
        <dgm:presLayoutVars>
          <dgm:bulletEnabled val="1"/>
        </dgm:presLayoutVars>
      </dgm:prSet>
      <dgm:spPr/>
    </dgm:pt>
    <dgm:pt modelId="{33ABBF60-919A-472E-AF16-C3AB68898877}" type="pres">
      <dgm:prSet presAssocID="{AA441CDD-1F2F-4221-9FF9-514B8DF1DEBB}" presName="spaceBetweenRectangles" presStyleCnt="0"/>
      <dgm:spPr/>
    </dgm:pt>
    <dgm:pt modelId="{1AB584E4-B787-4BA7-B2AA-CB4653593C6E}" type="pres">
      <dgm:prSet presAssocID="{2C9C1DBF-BA5F-4C06-8347-43F4003C2034}" presName="parentLin" presStyleCnt="0"/>
      <dgm:spPr/>
    </dgm:pt>
    <dgm:pt modelId="{87ED6A9B-27EA-4B1A-B52A-1930032B87DA}" type="pres">
      <dgm:prSet presAssocID="{2C9C1DBF-BA5F-4C06-8347-43F4003C2034}" presName="parentLeftMargin" presStyleLbl="node1" presStyleIdx="3" presStyleCnt="7"/>
      <dgm:spPr/>
    </dgm:pt>
    <dgm:pt modelId="{19724561-2007-4299-8296-F4B6A4414F68}" type="pres">
      <dgm:prSet presAssocID="{2C9C1DBF-BA5F-4C06-8347-43F4003C2034}" presName="parentText" presStyleLbl="node1" presStyleIdx="4" presStyleCnt="7">
        <dgm:presLayoutVars>
          <dgm:chMax val="0"/>
          <dgm:bulletEnabled val="1"/>
        </dgm:presLayoutVars>
      </dgm:prSet>
      <dgm:spPr/>
    </dgm:pt>
    <dgm:pt modelId="{AE77EDBF-D0F5-4C44-8AA6-2114493A9EBB}" type="pres">
      <dgm:prSet presAssocID="{2C9C1DBF-BA5F-4C06-8347-43F4003C2034}" presName="negativeSpace" presStyleCnt="0"/>
      <dgm:spPr/>
    </dgm:pt>
    <dgm:pt modelId="{B6465806-3AE2-4889-AD51-3F0E984AC136}" type="pres">
      <dgm:prSet presAssocID="{2C9C1DBF-BA5F-4C06-8347-43F4003C2034}" presName="childText" presStyleLbl="conFgAcc1" presStyleIdx="4" presStyleCnt="7">
        <dgm:presLayoutVars>
          <dgm:bulletEnabled val="1"/>
        </dgm:presLayoutVars>
      </dgm:prSet>
      <dgm:spPr/>
    </dgm:pt>
    <dgm:pt modelId="{D6FB8650-ED29-492B-84B0-0C90FB7454EC}" type="pres">
      <dgm:prSet presAssocID="{31A59BF2-292B-4DA9-A90B-54AD37DF443B}" presName="spaceBetweenRectangles" presStyleCnt="0"/>
      <dgm:spPr/>
    </dgm:pt>
    <dgm:pt modelId="{36E09DD1-422F-401B-B0B9-4FB80B724B46}" type="pres">
      <dgm:prSet presAssocID="{77CC2FE2-C3FF-4055-8BB5-7D8BD00B091E}" presName="parentLin" presStyleCnt="0"/>
      <dgm:spPr/>
    </dgm:pt>
    <dgm:pt modelId="{30BE0AEF-863D-4688-A588-D6D27A6ACD3F}" type="pres">
      <dgm:prSet presAssocID="{77CC2FE2-C3FF-4055-8BB5-7D8BD00B091E}" presName="parentLeftMargin" presStyleLbl="node1" presStyleIdx="4" presStyleCnt="7"/>
      <dgm:spPr/>
    </dgm:pt>
    <dgm:pt modelId="{A404EA29-887C-409A-BA2D-EFF986FC7D1F}" type="pres">
      <dgm:prSet presAssocID="{77CC2FE2-C3FF-4055-8BB5-7D8BD00B091E}" presName="parentText" presStyleLbl="node1" presStyleIdx="5" presStyleCnt="7">
        <dgm:presLayoutVars>
          <dgm:chMax val="0"/>
          <dgm:bulletEnabled val="1"/>
        </dgm:presLayoutVars>
      </dgm:prSet>
      <dgm:spPr/>
    </dgm:pt>
    <dgm:pt modelId="{1A231BC8-097D-46CB-B886-FE3C7851F1FC}" type="pres">
      <dgm:prSet presAssocID="{77CC2FE2-C3FF-4055-8BB5-7D8BD00B091E}" presName="negativeSpace" presStyleCnt="0"/>
      <dgm:spPr/>
    </dgm:pt>
    <dgm:pt modelId="{1BE0BA24-2919-44E9-9D4D-F2B2B6F2E1F5}" type="pres">
      <dgm:prSet presAssocID="{77CC2FE2-C3FF-4055-8BB5-7D8BD00B091E}" presName="childText" presStyleLbl="conFgAcc1" presStyleIdx="5" presStyleCnt="7">
        <dgm:presLayoutVars>
          <dgm:bulletEnabled val="1"/>
        </dgm:presLayoutVars>
      </dgm:prSet>
      <dgm:spPr/>
    </dgm:pt>
    <dgm:pt modelId="{43C58676-A8F4-4913-B60D-B48EECEC9A57}" type="pres">
      <dgm:prSet presAssocID="{D3A49943-4596-4566-87BA-C788C19D932B}" presName="spaceBetweenRectangles" presStyleCnt="0"/>
      <dgm:spPr/>
    </dgm:pt>
    <dgm:pt modelId="{117D84B1-2605-43A3-94A4-28AD15C9E04B}" type="pres">
      <dgm:prSet presAssocID="{F5A69B2D-3BCB-4260-AFBC-95A7AC84B9F6}" presName="parentLin" presStyleCnt="0"/>
      <dgm:spPr/>
    </dgm:pt>
    <dgm:pt modelId="{32E4EE9C-2FCB-4872-B9CE-1313A17A0367}" type="pres">
      <dgm:prSet presAssocID="{F5A69B2D-3BCB-4260-AFBC-95A7AC84B9F6}" presName="parentLeftMargin" presStyleLbl="node1" presStyleIdx="5" presStyleCnt="7"/>
      <dgm:spPr/>
    </dgm:pt>
    <dgm:pt modelId="{AB25DCCE-F3F4-4967-B77C-73BE9952DD94}" type="pres">
      <dgm:prSet presAssocID="{F5A69B2D-3BCB-4260-AFBC-95A7AC84B9F6}" presName="parentText" presStyleLbl="node1" presStyleIdx="6" presStyleCnt="7">
        <dgm:presLayoutVars>
          <dgm:chMax val="0"/>
          <dgm:bulletEnabled val="1"/>
        </dgm:presLayoutVars>
      </dgm:prSet>
      <dgm:spPr/>
    </dgm:pt>
    <dgm:pt modelId="{CF254C38-6AAB-44F9-9A53-3E08238F6951}" type="pres">
      <dgm:prSet presAssocID="{F5A69B2D-3BCB-4260-AFBC-95A7AC84B9F6}" presName="negativeSpace" presStyleCnt="0"/>
      <dgm:spPr/>
    </dgm:pt>
    <dgm:pt modelId="{D3C1656A-3A9E-423C-A3FD-ACC9D6CE2245}" type="pres">
      <dgm:prSet presAssocID="{F5A69B2D-3BCB-4260-AFBC-95A7AC84B9F6}" presName="childText" presStyleLbl="conFgAcc1" presStyleIdx="6" presStyleCnt="7">
        <dgm:presLayoutVars>
          <dgm:bulletEnabled val="1"/>
        </dgm:presLayoutVars>
      </dgm:prSet>
      <dgm:spPr/>
    </dgm:pt>
  </dgm:ptLst>
  <dgm:cxnLst>
    <dgm:cxn modelId="{26A2460B-AE0F-4E2A-9299-5AA81909CE6B}" srcId="{E78B7DBF-AE0A-4C5F-A65B-3B1238D50796}" destId="{F517220A-7067-4C2A-BE45-23DF0FB3EAC9}" srcOrd="2" destOrd="0" parTransId="{ED04782D-B023-4910-9F1A-6F9182B32A63}" sibTransId="{2743CF4A-0C53-4DA6-889E-A32C105699F8}"/>
    <dgm:cxn modelId="{4296FB1E-4161-41E0-A9E9-C617E936EF4D}" type="presOf" srcId="{8FCA740E-CE38-4F57-BC4A-E142105E545C}" destId="{6DE5EE74-E610-4287-A59A-09FFDD01C5B9}" srcOrd="1" destOrd="0" presId="urn:microsoft.com/office/officeart/2005/8/layout/list1"/>
    <dgm:cxn modelId="{AC735623-98A1-4663-828D-109E0DAE37B6}" srcId="{E78B7DBF-AE0A-4C5F-A65B-3B1238D50796}" destId="{F5A69B2D-3BCB-4260-AFBC-95A7AC84B9F6}" srcOrd="6" destOrd="0" parTransId="{B0E94520-F4A2-46B7-B218-83C3A12AC276}" sibTransId="{B54D532C-3FE3-4CF6-A9B6-97674F1940BE}"/>
    <dgm:cxn modelId="{7195A72C-FF38-49B3-B23C-1E42A5B7EEED}" type="presOf" srcId="{F517220A-7067-4C2A-BE45-23DF0FB3EAC9}" destId="{FF7FCA22-B259-409D-84CD-FCF6299D789B}" srcOrd="1" destOrd="0" presId="urn:microsoft.com/office/officeart/2005/8/layout/list1"/>
    <dgm:cxn modelId="{F31F965D-ACF5-4832-B1BD-BDBFD39A3D73}" srcId="{E78B7DBF-AE0A-4C5F-A65B-3B1238D50796}" destId="{2C9C1DBF-BA5F-4C06-8347-43F4003C2034}" srcOrd="4" destOrd="0" parTransId="{B56A3343-6BAA-4EEF-8ED4-06C1086B2191}" sibTransId="{31A59BF2-292B-4DA9-A90B-54AD37DF443B}"/>
    <dgm:cxn modelId="{32485946-AFE3-4994-BE9C-D61A33FAC863}" type="presOf" srcId="{F5A69B2D-3BCB-4260-AFBC-95A7AC84B9F6}" destId="{AB25DCCE-F3F4-4967-B77C-73BE9952DD94}" srcOrd="1" destOrd="0" presId="urn:microsoft.com/office/officeart/2005/8/layout/list1"/>
    <dgm:cxn modelId="{745A6977-BC96-49CD-93E7-F99B980C61C2}" srcId="{E78B7DBF-AE0A-4C5F-A65B-3B1238D50796}" destId="{8FCA740E-CE38-4F57-BC4A-E142105E545C}" srcOrd="1" destOrd="0" parTransId="{5C86EE97-590F-4652-AC9E-C5DF7688AEAD}" sibTransId="{CE60DB7F-E933-47A7-AC7D-538953DFEA9F}"/>
    <dgm:cxn modelId="{D99A2680-CAC4-4913-BD36-F52B7F5C67C5}" type="presOf" srcId="{2C9C1DBF-BA5F-4C06-8347-43F4003C2034}" destId="{87ED6A9B-27EA-4B1A-B52A-1930032B87DA}" srcOrd="0" destOrd="0" presId="urn:microsoft.com/office/officeart/2005/8/layout/list1"/>
    <dgm:cxn modelId="{3BE02081-CD12-44B1-8297-09B7496C7949}" srcId="{E78B7DBF-AE0A-4C5F-A65B-3B1238D50796}" destId="{3705225F-D791-423A-8AA1-D85AF770BF20}" srcOrd="0" destOrd="0" parTransId="{410D1B14-95A9-410B-BBB5-8B9E60203C6A}" sibTransId="{964BAE9C-D87A-49E8-A181-D85584D8BF12}"/>
    <dgm:cxn modelId="{657DC985-DDB6-4703-BDE0-1534C03E0AA7}" type="presOf" srcId="{77CC2FE2-C3FF-4055-8BB5-7D8BD00B091E}" destId="{A404EA29-887C-409A-BA2D-EFF986FC7D1F}" srcOrd="1" destOrd="0" presId="urn:microsoft.com/office/officeart/2005/8/layout/list1"/>
    <dgm:cxn modelId="{EDB54686-CDA3-459A-A561-F686E161325C}" type="presOf" srcId="{F517220A-7067-4C2A-BE45-23DF0FB3EAC9}" destId="{E25FC30A-B6A1-4151-9F09-1C925A2E6D4B}" srcOrd="0" destOrd="0" presId="urn:microsoft.com/office/officeart/2005/8/layout/list1"/>
    <dgm:cxn modelId="{7C6DB2A3-945B-49E2-8F81-6980C50D84C0}" type="presOf" srcId="{1670F644-FF8D-4275-A021-64127D28A796}" destId="{7FF22AF5-0061-48B1-A281-D2CE7405F8C0}" srcOrd="0" destOrd="0" presId="urn:microsoft.com/office/officeart/2005/8/layout/list1"/>
    <dgm:cxn modelId="{6016B6A7-4337-46DF-A453-537EA54482EB}" type="presOf" srcId="{8FCA740E-CE38-4F57-BC4A-E142105E545C}" destId="{B93685A4-9355-4D24-8D07-A53D3C20B756}" srcOrd="0" destOrd="0" presId="urn:microsoft.com/office/officeart/2005/8/layout/list1"/>
    <dgm:cxn modelId="{68C123A9-F08C-4DC0-9FC3-9CF5F810D852}" type="presOf" srcId="{1670F644-FF8D-4275-A021-64127D28A796}" destId="{3D4CDFE8-9869-4A1C-B8FA-17E2E7A40433}" srcOrd="1" destOrd="0" presId="urn:microsoft.com/office/officeart/2005/8/layout/list1"/>
    <dgm:cxn modelId="{3719CCAA-C90B-4B13-8AC1-1573109ADF98}" type="presOf" srcId="{F5A69B2D-3BCB-4260-AFBC-95A7AC84B9F6}" destId="{32E4EE9C-2FCB-4872-B9CE-1313A17A0367}" srcOrd="0" destOrd="0" presId="urn:microsoft.com/office/officeart/2005/8/layout/list1"/>
    <dgm:cxn modelId="{F61142AD-9AEB-44EB-8041-0FB8E1A28603}" srcId="{E78B7DBF-AE0A-4C5F-A65B-3B1238D50796}" destId="{77CC2FE2-C3FF-4055-8BB5-7D8BD00B091E}" srcOrd="5" destOrd="0" parTransId="{05704C5C-DDE6-440E-86C8-637368AE5F5A}" sibTransId="{D3A49943-4596-4566-87BA-C788C19D932B}"/>
    <dgm:cxn modelId="{208333B3-9890-4AC2-A527-840CF409E752}" type="presOf" srcId="{E78B7DBF-AE0A-4C5F-A65B-3B1238D50796}" destId="{A4BBC70B-36DC-4565-9D0B-AF1422DA7ECC}" srcOrd="0" destOrd="0" presId="urn:microsoft.com/office/officeart/2005/8/layout/list1"/>
    <dgm:cxn modelId="{1AAFAED0-06F7-475B-B37F-F21F41571D08}" srcId="{E78B7DBF-AE0A-4C5F-A65B-3B1238D50796}" destId="{1670F644-FF8D-4275-A021-64127D28A796}" srcOrd="3" destOrd="0" parTransId="{84787467-1593-4DA2-B04E-CB965DD9937F}" sibTransId="{AA441CDD-1F2F-4221-9FF9-514B8DF1DEBB}"/>
    <dgm:cxn modelId="{AF7FFBDC-F843-44D5-BAB0-E4D149C537A5}" type="presOf" srcId="{3705225F-D791-423A-8AA1-D85AF770BF20}" destId="{515100DE-F775-4589-B8E2-D75304D1DF20}" srcOrd="1" destOrd="0" presId="urn:microsoft.com/office/officeart/2005/8/layout/list1"/>
    <dgm:cxn modelId="{0AF96FE2-73F8-4B5F-B9D3-EE8F84CF67A5}" type="presOf" srcId="{3705225F-D791-423A-8AA1-D85AF770BF20}" destId="{1B762FB0-AF2F-4AFC-99AC-FE6A8146BCC5}" srcOrd="0" destOrd="0" presId="urn:microsoft.com/office/officeart/2005/8/layout/list1"/>
    <dgm:cxn modelId="{0D7079EB-BE22-4B73-BC03-4CF8B0CC29A3}" type="presOf" srcId="{77CC2FE2-C3FF-4055-8BB5-7D8BD00B091E}" destId="{30BE0AEF-863D-4688-A588-D6D27A6ACD3F}" srcOrd="0" destOrd="0" presId="urn:microsoft.com/office/officeart/2005/8/layout/list1"/>
    <dgm:cxn modelId="{18EC52FA-5B2C-42D6-AE25-28AE88C7D4FA}" type="presOf" srcId="{2C9C1DBF-BA5F-4C06-8347-43F4003C2034}" destId="{19724561-2007-4299-8296-F4B6A4414F68}" srcOrd="1" destOrd="0" presId="urn:microsoft.com/office/officeart/2005/8/layout/list1"/>
    <dgm:cxn modelId="{7005CEDB-6239-4D2D-AF52-3C3D46BF95E1}" type="presParOf" srcId="{A4BBC70B-36DC-4565-9D0B-AF1422DA7ECC}" destId="{C8D25810-BB87-4207-8AB9-BAC7233B988E}" srcOrd="0" destOrd="0" presId="urn:microsoft.com/office/officeart/2005/8/layout/list1"/>
    <dgm:cxn modelId="{EE6923A8-360A-4586-B168-B1E53018B13F}" type="presParOf" srcId="{C8D25810-BB87-4207-8AB9-BAC7233B988E}" destId="{1B762FB0-AF2F-4AFC-99AC-FE6A8146BCC5}" srcOrd="0" destOrd="0" presId="urn:microsoft.com/office/officeart/2005/8/layout/list1"/>
    <dgm:cxn modelId="{6BF0636C-69D4-42DB-A9DF-17DC6DF72A3A}" type="presParOf" srcId="{C8D25810-BB87-4207-8AB9-BAC7233B988E}" destId="{515100DE-F775-4589-B8E2-D75304D1DF20}" srcOrd="1" destOrd="0" presId="urn:microsoft.com/office/officeart/2005/8/layout/list1"/>
    <dgm:cxn modelId="{6FB70E9A-B000-4690-B19D-A22287B9CA63}" type="presParOf" srcId="{A4BBC70B-36DC-4565-9D0B-AF1422DA7ECC}" destId="{C4B68967-EC6C-4503-9383-F9CC557FC98B}" srcOrd="1" destOrd="0" presId="urn:microsoft.com/office/officeart/2005/8/layout/list1"/>
    <dgm:cxn modelId="{9A4021F1-4044-4852-8140-47379F91A068}" type="presParOf" srcId="{A4BBC70B-36DC-4565-9D0B-AF1422DA7ECC}" destId="{6D690108-63F3-428B-98B2-27A4BE460EB0}" srcOrd="2" destOrd="0" presId="urn:microsoft.com/office/officeart/2005/8/layout/list1"/>
    <dgm:cxn modelId="{A9AA1E4A-CEF4-471C-8DEB-0BC4D55564E7}" type="presParOf" srcId="{A4BBC70B-36DC-4565-9D0B-AF1422DA7ECC}" destId="{D0532349-F49F-4045-9FC4-B6842F5F9A37}" srcOrd="3" destOrd="0" presId="urn:microsoft.com/office/officeart/2005/8/layout/list1"/>
    <dgm:cxn modelId="{FBF96EDA-E58D-48CA-94CA-43F96822B2F7}" type="presParOf" srcId="{A4BBC70B-36DC-4565-9D0B-AF1422DA7ECC}" destId="{74A18500-33E5-476C-8B2C-8DABAC1296F0}" srcOrd="4" destOrd="0" presId="urn:microsoft.com/office/officeart/2005/8/layout/list1"/>
    <dgm:cxn modelId="{FDD2725A-B84D-49F0-B8C8-27CF92A72F28}" type="presParOf" srcId="{74A18500-33E5-476C-8B2C-8DABAC1296F0}" destId="{B93685A4-9355-4D24-8D07-A53D3C20B756}" srcOrd="0" destOrd="0" presId="urn:microsoft.com/office/officeart/2005/8/layout/list1"/>
    <dgm:cxn modelId="{6412FAB5-9264-4CD1-88F7-41853DC89FB3}" type="presParOf" srcId="{74A18500-33E5-476C-8B2C-8DABAC1296F0}" destId="{6DE5EE74-E610-4287-A59A-09FFDD01C5B9}" srcOrd="1" destOrd="0" presId="urn:microsoft.com/office/officeart/2005/8/layout/list1"/>
    <dgm:cxn modelId="{0F8C5EBD-A60D-4D42-BB1E-6567F70DD435}" type="presParOf" srcId="{A4BBC70B-36DC-4565-9D0B-AF1422DA7ECC}" destId="{447831CA-2264-4858-AD09-0D68F0452928}" srcOrd="5" destOrd="0" presId="urn:microsoft.com/office/officeart/2005/8/layout/list1"/>
    <dgm:cxn modelId="{ACA7DAEA-C25C-4827-B40A-6C83B62E18BA}" type="presParOf" srcId="{A4BBC70B-36DC-4565-9D0B-AF1422DA7ECC}" destId="{B99A0E0C-DAD1-4AA9-A00D-0074A78F985A}" srcOrd="6" destOrd="0" presId="urn:microsoft.com/office/officeart/2005/8/layout/list1"/>
    <dgm:cxn modelId="{C73104B8-4EC4-4AAA-B454-1364FE8B495A}" type="presParOf" srcId="{A4BBC70B-36DC-4565-9D0B-AF1422DA7ECC}" destId="{27CCA065-2C9D-4C82-8C62-A01943FEB01C}" srcOrd="7" destOrd="0" presId="urn:microsoft.com/office/officeart/2005/8/layout/list1"/>
    <dgm:cxn modelId="{F6A2E234-5229-4668-AF2E-436A59BB39D2}" type="presParOf" srcId="{A4BBC70B-36DC-4565-9D0B-AF1422DA7ECC}" destId="{A82EBCE6-5FF6-4741-B007-86D1AA0C8944}" srcOrd="8" destOrd="0" presId="urn:microsoft.com/office/officeart/2005/8/layout/list1"/>
    <dgm:cxn modelId="{29083D7B-A79E-46E3-BABF-7CAC9E4A8A44}" type="presParOf" srcId="{A82EBCE6-5FF6-4741-B007-86D1AA0C8944}" destId="{E25FC30A-B6A1-4151-9F09-1C925A2E6D4B}" srcOrd="0" destOrd="0" presId="urn:microsoft.com/office/officeart/2005/8/layout/list1"/>
    <dgm:cxn modelId="{2029CE91-D88C-4F9E-9678-978BEAF85C97}" type="presParOf" srcId="{A82EBCE6-5FF6-4741-B007-86D1AA0C8944}" destId="{FF7FCA22-B259-409D-84CD-FCF6299D789B}" srcOrd="1" destOrd="0" presId="urn:microsoft.com/office/officeart/2005/8/layout/list1"/>
    <dgm:cxn modelId="{904B2435-874F-4D34-A94E-46641C50ECAE}" type="presParOf" srcId="{A4BBC70B-36DC-4565-9D0B-AF1422DA7ECC}" destId="{EA83C648-C221-4DE7-94E6-B666A299EEF9}" srcOrd="9" destOrd="0" presId="urn:microsoft.com/office/officeart/2005/8/layout/list1"/>
    <dgm:cxn modelId="{25C2E77E-9418-4171-B07A-A55FA4B96214}" type="presParOf" srcId="{A4BBC70B-36DC-4565-9D0B-AF1422DA7ECC}" destId="{0E896B9E-72C4-4201-AFFF-E72A2F4F82B5}" srcOrd="10" destOrd="0" presId="urn:microsoft.com/office/officeart/2005/8/layout/list1"/>
    <dgm:cxn modelId="{69DDFA39-A732-451E-91CE-6C424B2D10D3}" type="presParOf" srcId="{A4BBC70B-36DC-4565-9D0B-AF1422DA7ECC}" destId="{09D422CC-6CA4-46BA-92DE-69A82F308F3B}" srcOrd="11" destOrd="0" presId="urn:microsoft.com/office/officeart/2005/8/layout/list1"/>
    <dgm:cxn modelId="{9C6B5F94-5336-4C45-BB97-F6CD51D5340E}" type="presParOf" srcId="{A4BBC70B-36DC-4565-9D0B-AF1422DA7ECC}" destId="{BEBE7154-1E6A-4601-8062-E47735DFBA3F}" srcOrd="12" destOrd="0" presId="urn:microsoft.com/office/officeart/2005/8/layout/list1"/>
    <dgm:cxn modelId="{EB6D0862-B2EC-4BFC-8A2D-F1A880828AC5}" type="presParOf" srcId="{BEBE7154-1E6A-4601-8062-E47735DFBA3F}" destId="{7FF22AF5-0061-48B1-A281-D2CE7405F8C0}" srcOrd="0" destOrd="0" presId="urn:microsoft.com/office/officeart/2005/8/layout/list1"/>
    <dgm:cxn modelId="{0360C5CA-7E91-4BBD-A55C-A9983893908F}" type="presParOf" srcId="{BEBE7154-1E6A-4601-8062-E47735DFBA3F}" destId="{3D4CDFE8-9869-4A1C-B8FA-17E2E7A40433}" srcOrd="1" destOrd="0" presId="urn:microsoft.com/office/officeart/2005/8/layout/list1"/>
    <dgm:cxn modelId="{BCFDA2DD-2473-4724-849E-159AF33A104A}" type="presParOf" srcId="{A4BBC70B-36DC-4565-9D0B-AF1422DA7ECC}" destId="{B87AC61D-DAFA-4C72-AD79-BFABF93A570C}" srcOrd="13" destOrd="0" presId="urn:microsoft.com/office/officeart/2005/8/layout/list1"/>
    <dgm:cxn modelId="{F80584C2-B286-4E73-A4C6-18E2FDF3C4AB}" type="presParOf" srcId="{A4BBC70B-36DC-4565-9D0B-AF1422DA7ECC}" destId="{5B968A0C-16B4-4711-B596-5471A8340E49}" srcOrd="14" destOrd="0" presId="urn:microsoft.com/office/officeart/2005/8/layout/list1"/>
    <dgm:cxn modelId="{427F49A7-6E9C-490C-8626-FD4E6EA81D6B}" type="presParOf" srcId="{A4BBC70B-36DC-4565-9D0B-AF1422DA7ECC}" destId="{33ABBF60-919A-472E-AF16-C3AB68898877}" srcOrd="15" destOrd="0" presId="urn:microsoft.com/office/officeart/2005/8/layout/list1"/>
    <dgm:cxn modelId="{1D5B1626-65BD-4A32-AC39-31937CFE3D8A}" type="presParOf" srcId="{A4BBC70B-36DC-4565-9D0B-AF1422DA7ECC}" destId="{1AB584E4-B787-4BA7-B2AA-CB4653593C6E}" srcOrd="16" destOrd="0" presId="urn:microsoft.com/office/officeart/2005/8/layout/list1"/>
    <dgm:cxn modelId="{68804295-186B-41A2-BA97-D70A9E874617}" type="presParOf" srcId="{1AB584E4-B787-4BA7-B2AA-CB4653593C6E}" destId="{87ED6A9B-27EA-4B1A-B52A-1930032B87DA}" srcOrd="0" destOrd="0" presId="urn:microsoft.com/office/officeart/2005/8/layout/list1"/>
    <dgm:cxn modelId="{6A2F706A-2B42-402C-A01F-60C147D6CE3B}" type="presParOf" srcId="{1AB584E4-B787-4BA7-B2AA-CB4653593C6E}" destId="{19724561-2007-4299-8296-F4B6A4414F68}" srcOrd="1" destOrd="0" presId="urn:microsoft.com/office/officeart/2005/8/layout/list1"/>
    <dgm:cxn modelId="{99B493D2-BAE5-45A0-B397-4A9ACA454468}" type="presParOf" srcId="{A4BBC70B-36DC-4565-9D0B-AF1422DA7ECC}" destId="{AE77EDBF-D0F5-4C44-8AA6-2114493A9EBB}" srcOrd="17" destOrd="0" presId="urn:microsoft.com/office/officeart/2005/8/layout/list1"/>
    <dgm:cxn modelId="{D378C249-88B6-4AB4-9ABE-81D8F7FC5121}" type="presParOf" srcId="{A4BBC70B-36DC-4565-9D0B-AF1422DA7ECC}" destId="{B6465806-3AE2-4889-AD51-3F0E984AC136}" srcOrd="18" destOrd="0" presId="urn:microsoft.com/office/officeart/2005/8/layout/list1"/>
    <dgm:cxn modelId="{8E4440E2-F03F-424B-9033-B5FF4598A0F8}" type="presParOf" srcId="{A4BBC70B-36DC-4565-9D0B-AF1422DA7ECC}" destId="{D6FB8650-ED29-492B-84B0-0C90FB7454EC}" srcOrd="19" destOrd="0" presId="urn:microsoft.com/office/officeart/2005/8/layout/list1"/>
    <dgm:cxn modelId="{929DAC1A-6E8B-45D9-B099-4F5A251D6595}" type="presParOf" srcId="{A4BBC70B-36DC-4565-9D0B-AF1422DA7ECC}" destId="{36E09DD1-422F-401B-B0B9-4FB80B724B46}" srcOrd="20" destOrd="0" presId="urn:microsoft.com/office/officeart/2005/8/layout/list1"/>
    <dgm:cxn modelId="{E942B67F-10C9-4195-A364-DF87B6803F40}" type="presParOf" srcId="{36E09DD1-422F-401B-B0B9-4FB80B724B46}" destId="{30BE0AEF-863D-4688-A588-D6D27A6ACD3F}" srcOrd="0" destOrd="0" presId="urn:microsoft.com/office/officeart/2005/8/layout/list1"/>
    <dgm:cxn modelId="{2B64E3C3-A38E-4B85-BFA2-88275F09C673}" type="presParOf" srcId="{36E09DD1-422F-401B-B0B9-4FB80B724B46}" destId="{A404EA29-887C-409A-BA2D-EFF986FC7D1F}" srcOrd="1" destOrd="0" presId="urn:microsoft.com/office/officeart/2005/8/layout/list1"/>
    <dgm:cxn modelId="{7699208A-0154-46C4-9855-DB7D0B3022B8}" type="presParOf" srcId="{A4BBC70B-36DC-4565-9D0B-AF1422DA7ECC}" destId="{1A231BC8-097D-46CB-B886-FE3C7851F1FC}" srcOrd="21" destOrd="0" presId="urn:microsoft.com/office/officeart/2005/8/layout/list1"/>
    <dgm:cxn modelId="{222D589C-0ACF-47D0-82CC-23EA40E6BE7A}" type="presParOf" srcId="{A4BBC70B-36DC-4565-9D0B-AF1422DA7ECC}" destId="{1BE0BA24-2919-44E9-9D4D-F2B2B6F2E1F5}" srcOrd="22" destOrd="0" presId="urn:microsoft.com/office/officeart/2005/8/layout/list1"/>
    <dgm:cxn modelId="{7AFA7372-906B-4176-9C40-3F74F11B5B76}" type="presParOf" srcId="{A4BBC70B-36DC-4565-9D0B-AF1422DA7ECC}" destId="{43C58676-A8F4-4913-B60D-B48EECEC9A57}" srcOrd="23" destOrd="0" presId="urn:microsoft.com/office/officeart/2005/8/layout/list1"/>
    <dgm:cxn modelId="{D9708D53-C587-4C29-91CE-3059217ECC8D}" type="presParOf" srcId="{A4BBC70B-36DC-4565-9D0B-AF1422DA7ECC}" destId="{117D84B1-2605-43A3-94A4-28AD15C9E04B}" srcOrd="24" destOrd="0" presId="urn:microsoft.com/office/officeart/2005/8/layout/list1"/>
    <dgm:cxn modelId="{A4139A5F-F7E2-4DCA-8D27-4C7AB5D8E2FD}" type="presParOf" srcId="{117D84B1-2605-43A3-94A4-28AD15C9E04B}" destId="{32E4EE9C-2FCB-4872-B9CE-1313A17A0367}" srcOrd="0" destOrd="0" presId="urn:microsoft.com/office/officeart/2005/8/layout/list1"/>
    <dgm:cxn modelId="{2F9FB800-A164-4673-98D0-BD8A6E07BBE0}" type="presParOf" srcId="{117D84B1-2605-43A3-94A4-28AD15C9E04B}" destId="{AB25DCCE-F3F4-4967-B77C-73BE9952DD94}" srcOrd="1" destOrd="0" presId="urn:microsoft.com/office/officeart/2005/8/layout/list1"/>
    <dgm:cxn modelId="{AAAA4FF4-E883-4A43-9343-2C10FFB23C7D}" type="presParOf" srcId="{A4BBC70B-36DC-4565-9D0B-AF1422DA7ECC}" destId="{CF254C38-6AAB-44F9-9A53-3E08238F6951}" srcOrd="25" destOrd="0" presId="urn:microsoft.com/office/officeart/2005/8/layout/list1"/>
    <dgm:cxn modelId="{A06E4403-27CD-45DE-AD15-BD0B71FF8DBB}" type="presParOf" srcId="{A4BBC70B-36DC-4565-9D0B-AF1422DA7ECC}" destId="{D3C1656A-3A9E-423C-A3FD-ACC9D6CE2245}"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63E0BF-5ECD-4B87-8C7B-4E34E8F2003F}" type="doc">
      <dgm:prSet loTypeId="urn:microsoft.com/office/officeart/2005/8/layout/hProcess9" loCatId="process" qsTypeId="urn:microsoft.com/office/officeart/2005/8/quickstyle/simple1" qsCatId="simple" csTypeId="urn:microsoft.com/office/officeart/2005/8/colors/accent1_2" csCatId="accent1" phldr="1"/>
      <dgm:spPr/>
    </dgm:pt>
    <dgm:pt modelId="{AB136EA8-CB2B-4C6D-93C2-C5F997B8C98A}">
      <dgm:prSet phldrT="[Text]"/>
      <dgm:spPr/>
      <dgm:t>
        <a:bodyPr/>
        <a:lstStyle/>
        <a:p>
          <a:r>
            <a:rPr lang="en-US" dirty="0"/>
            <a:t>Number of Tables:</a:t>
          </a:r>
        </a:p>
        <a:p>
          <a:r>
            <a:rPr lang="en-US" dirty="0"/>
            <a:t>3</a:t>
          </a:r>
          <a:endParaRPr lang="en-IN" dirty="0"/>
        </a:p>
      </dgm:t>
    </dgm:pt>
    <dgm:pt modelId="{3101F1EF-1C3B-4060-975E-4E6BC3615145}" type="parTrans" cxnId="{33E5F377-DDF4-4AB4-ABEC-00D6DB9A38C1}">
      <dgm:prSet/>
      <dgm:spPr/>
      <dgm:t>
        <a:bodyPr/>
        <a:lstStyle/>
        <a:p>
          <a:endParaRPr lang="en-IN"/>
        </a:p>
      </dgm:t>
    </dgm:pt>
    <dgm:pt modelId="{4195037D-70FD-45F8-A5C1-F8EF7F2E9C36}" type="sibTrans" cxnId="{33E5F377-DDF4-4AB4-ABEC-00D6DB9A38C1}">
      <dgm:prSet/>
      <dgm:spPr/>
      <dgm:t>
        <a:bodyPr/>
        <a:lstStyle/>
        <a:p>
          <a:endParaRPr lang="en-IN"/>
        </a:p>
      </dgm:t>
    </dgm:pt>
    <dgm:pt modelId="{ACE6EEC5-B4CB-435F-BF7C-CBEFB588FFA7}" type="pres">
      <dgm:prSet presAssocID="{6C63E0BF-5ECD-4B87-8C7B-4E34E8F2003F}" presName="CompostProcess" presStyleCnt="0">
        <dgm:presLayoutVars>
          <dgm:dir/>
          <dgm:resizeHandles val="exact"/>
        </dgm:presLayoutVars>
      </dgm:prSet>
      <dgm:spPr/>
    </dgm:pt>
    <dgm:pt modelId="{E64750D0-BF2E-4479-88DA-9BB99BA4ED26}" type="pres">
      <dgm:prSet presAssocID="{6C63E0BF-5ECD-4B87-8C7B-4E34E8F2003F}" presName="arrow" presStyleLbl="bgShp" presStyleIdx="0" presStyleCnt="1" custScaleX="22098" custScaleY="41838" custLinFactNeighborX="10104" custLinFactNeighborY="-19465"/>
      <dgm:spPr/>
    </dgm:pt>
    <dgm:pt modelId="{25E2CD3F-E571-4AF7-A16B-85B5BA6556A9}" type="pres">
      <dgm:prSet presAssocID="{6C63E0BF-5ECD-4B87-8C7B-4E34E8F2003F}" presName="linearProcess" presStyleCnt="0"/>
      <dgm:spPr/>
    </dgm:pt>
    <dgm:pt modelId="{B9767112-5A7E-46FD-9BBF-B4D854ED423B}" type="pres">
      <dgm:prSet presAssocID="{AB136EA8-CB2B-4C6D-93C2-C5F997B8C98A}" presName="textNode" presStyleLbl="node1" presStyleIdx="0" presStyleCnt="1" custScaleX="65155" custScaleY="128570" custLinFactNeighborX="-33975" custLinFactNeighborY="-49750">
        <dgm:presLayoutVars>
          <dgm:bulletEnabled val="1"/>
        </dgm:presLayoutVars>
      </dgm:prSet>
      <dgm:spPr/>
    </dgm:pt>
  </dgm:ptLst>
  <dgm:cxnLst>
    <dgm:cxn modelId="{5ADA976B-97DC-41F7-A67D-5E4D142D9971}" type="presOf" srcId="{6C63E0BF-5ECD-4B87-8C7B-4E34E8F2003F}" destId="{ACE6EEC5-B4CB-435F-BF7C-CBEFB588FFA7}" srcOrd="0" destOrd="0" presId="urn:microsoft.com/office/officeart/2005/8/layout/hProcess9"/>
    <dgm:cxn modelId="{D2415C73-301F-4323-B445-692744EA7541}" type="presOf" srcId="{AB136EA8-CB2B-4C6D-93C2-C5F997B8C98A}" destId="{B9767112-5A7E-46FD-9BBF-B4D854ED423B}" srcOrd="0" destOrd="0" presId="urn:microsoft.com/office/officeart/2005/8/layout/hProcess9"/>
    <dgm:cxn modelId="{33E5F377-DDF4-4AB4-ABEC-00D6DB9A38C1}" srcId="{6C63E0BF-5ECD-4B87-8C7B-4E34E8F2003F}" destId="{AB136EA8-CB2B-4C6D-93C2-C5F997B8C98A}" srcOrd="0" destOrd="0" parTransId="{3101F1EF-1C3B-4060-975E-4E6BC3615145}" sibTransId="{4195037D-70FD-45F8-A5C1-F8EF7F2E9C36}"/>
    <dgm:cxn modelId="{3831665B-37B0-4F72-8405-6DA56B736E56}" type="presParOf" srcId="{ACE6EEC5-B4CB-435F-BF7C-CBEFB588FFA7}" destId="{E64750D0-BF2E-4479-88DA-9BB99BA4ED26}" srcOrd="0" destOrd="0" presId="urn:microsoft.com/office/officeart/2005/8/layout/hProcess9"/>
    <dgm:cxn modelId="{61170009-C3BC-4117-BC5C-B6A3E8F23087}" type="presParOf" srcId="{ACE6EEC5-B4CB-435F-BF7C-CBEFB588FFA7}" destId="{25E2CD3F-E571-4AF7-A16B-85B5BA6556A9}" srcOrd="1" destOrd="0" presId="urn:microsoft.com/office/officeart/2005/8/layout/hProcess9"/>
    <dgm:cxn modelId="{F2E49234-4899-4ADA-8D7F-7A72F36936AC}" type="presParOf" srcId="{25E2CD3F-E571-4AF7-A16B-85B5BA6556A9}" destId="{B9767112-5A7E-46FD-9BBF-B4D854ED423B}"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CAB3D-6D52-4CE7-9E51-2E1421C7664E}" type="doc">
      <dgm:prSet loTypeId="urn:diagrams.loki3.com/VaryingWidthList" loCatId="list" qsTypeId="urn:microsoft.com/office/officeart/2005/8/quickstyle/simple1" qsCatId="simple" csTypeId="urn:microsoft.com/office/officeart/2005/8/colors/accent1_2" csCatId="accent1" phldr="1"/>
      <dgm:spPr/>
    </dgm:pt>
    <dgm:pt modelId="{53E3088F-9402-4C94-8E3F-44C94CA8683C}">
      <dgm:prSet phldrT="[Text]"/>
      <dgm:spPr/>
      <dgm:t>
        <a:bodyPr/>
        <a:lstStyle/>
        <a:p>
          <a:r>
            <a:rPr lang="en-US" dirty="0" err="1"/>
            <a:t>Make_details</a:t>
          </a:r>
          <a:endParaRPr lang="en-IN" dirty="0"/>
        </a:p>
      </dgm:t>
    </dgm:pt>
    <dgm:pt modelId="{C1EFFB68-CF5C-45D2-9E06-9BD05B3862D6}" type="parTrans" cxnId="{4BDA4385-5705-489C-BFE5-FAF3B6316AF4}">
      <dgm:prSet/>
      <dgm:spPr/>
      <dgm:t>
        <a:bodyPr/>
        <a:lstStyle/>
        <a:p>
          <a:endParaRPr lang="en-IN"/>
        </a:p>
      </dgm:t>
    </dgm:pt>
    <dgm:pt modelId="{F754AAB1-5E8B-478C-9FA0-12A4A39758C6}" type="sibTrans" cxnId="{4BDA4385-5705-489C-BFE5-FAF3B6316AF4}">
      <dgm:prSet/>
      <dgm:spPr/>
      <dgm:t>
        <a:bodyPr/>
        <a:lstStyle/>
        <a:p>
          <a:endParaRPr lang="en-IN"/>
        </a:p>
      </dgm:t>
    </dgm:pt>
    <dgm:pt modelId="{24EFBA0C-0BA9-4A4A-B4F9-90C6566465E1}">
      <dgm:prSet phldrT="[Text]"/>
      <dgm:spPr/>
      <dgm:t>
        <a:bodyPr/>
        <a:lstStyle/>
        <a:p>
          <a:r>
            <a:rPr lang="en-US" dirty="0" err="1"/>
            <a:t>stolen_vehicles</a:t>
          </a:r>
          <a:endParaRPr lang="en-IN" dirty="0"/>
        </a:p>
      </dgm:t>
    </dgm:pt>
    <dgm:pt modelId="{7786052B-9E5F-45F2-AB11-650C6A65B6F1}" type="parTrans" cxnId="{961833BC-E569-4491-B101-3A47F15DAC3B}">
      <dgm:prSet/>
      <dgm:spPr/>
      <dgm:t>
        <a:bodyPr/>
        <a:lstStyle/>
        <a:p>
          <a:endParaRPr lang="en-IN"/>
        </a:p>
      </dgm:t>
    </dgm:pt>
    <dgm:pt modelId="{716B7660-4DA6-4F12-9237-5129FDF6B047}" type="sibTrans" cxnId="{961833BC-E569-4491-B101-3A47F15DAC3B}">
      <dgm:prSet/>
      <dgm:spPr/>
      <dgm:t>
        <a:bodyPr/>
        <a:lstStyle/>
        <a:p>
          <a:endParaRPr lang="en-IN"/>
        </a:p>
      </dgm:t>
    </dgm:pt>
    <dgm:pt modelId="{1CFEFB31-D46E-4B42-A5AC-EC378FA41424}">
      <dgm:prSet phldrT="[Text]"/>
      <dgm:spPr/>
      <dgm:t>
        <a:bodyPr/>
        <a:lstStyle/>
        <a:p>
          <a:r>
            <a:rPr lang="en-US" dirty="0"/>
            <a:t>location</a:t>
          </a:r>
          <a:endParaRPr lang="en-IN" dirty="0"/>
        </a:p>
      </dgm:t>
    </dgm:pt>
    <dgm:pt modelId="{09B0D54C-E077-4E3D-B4FA-B534410CF2D0}" type="parTrans" cxnId="{BF582AC1-67C2-427A-B983-66AD12547655}">
      <dgm:prSet/>
      <dgm:spPr/>
      <dgm:t>
        <a:bodyPr/>
        <a:lstStyle/>
        <a:p>
          <a:endParaRPr lang="en-IN"/>
        </a:p>
      </dgm:t>
    </dgm:pt>
    <dgm:pt modelId="{8FC145B5-D1D0-4F5C-AEFF-C4ED87ED511D}" type="sibTrans" cxnId="{BF582AC1-67C2-427A-B983-66AD12547655}">
      <dgm:prSet/>
      <dgm:spPr/>
      <dgm:t>
        <a:bodyPr/>
        <a:lstStyle/>
        <a:p>
          <a:endParaRPr lang="en-IN"/>
        </a:p>
      </dgm:t>
    </dgm:pt>
    <dgm:pt modelId="{E1A6F6B3-D826-4CAF-A4A0-9340E32AD7F9}" type="pres">
      <dgm:prSet presAssocID="{B20CAB3D-6D52-4CE7-9E51-2E1421C7664E}" presName="Name0" presStyleCnt="0">
        <dgm:presLayoutVars>
          <dgm:resizeHandles/>
        </dgm:presLayoutVars>
      </dgm:prSet>
      <dgm:spPr/>
    </dgm:pt>
    <dgm:pt modelId="{63DB19F0-80DD-4825-BD94-0386A65D06D0}" type="pres">
      <dgm:prSet presAssocID="{53E3088F-9402-4C94-8E3F-44C94CA8683C}" presName="text" presStyleLbl="node1" presStyleIdx="0" presStyleCnt="3" custScaleX="72496" custScaleY="22961" custLinFactNeighborX="61076" custLinFactNeighborY="-15840">
        <dgm:presLayoutVars>
          <dgm:bulletEnabled val="1"/>
        </dgm:presLayoutVars>
      </dgm:prSet>
      <dgm:spPr/>
    </dgm:pt>
    <dgm:pt modelId="{E07041B2-AB97-42A2-A18C-F23CA736267C}" type="pres">
      <dgm:prSet presAssocID="{F754AAB1-5E8B-478C-9FA0-12A4A39758C6}" presName="space" presStyleCnt="0"/>
      <dgm:spPr/>
    </dgm:pt>
    <dgm:pt modelId="{63059E30-08BE-4ACF-A98D-5D3D7CCA43E3}" type="pres">
      <dgm:prSet presAssocID="{24EFBA0C-0BA9-4A4A-B4F9-90C6566465E1}" presName="text" presStyleLbl="node1" presStyleIdx="1" presStyleCnt="3" custScaleX="88071" custScaleY="26027" custLinFactNeighborX="73933" custLinFactNeighborY="386">
        <dgm:presLayoutVars>
          <dgm:bulletEnabled val="1"/>
        </dgm:presLayoutVars>
      </dgm:prSet>
      <dgm:spPr/>
    </dgm:pt>
    <dgm:pt modelId="{9E2C053D-C1BB-486F-936C-91C62F11227E}" type="pres">
      <dgm:prSet presAssocID="{716B7660-4DA6-4F12-9237-5129FDF6B047}" presName="space" presStyleCnt="0"/>
      <dgm:spPr/>
    </dgm:pt>
    <dgm:pt modelId="{72AE3DC7-EB11-49D2-A246-EAEBE4173EFF}" type="pres">
      <dgm:prSet presAssocID="{1CFEFB31-D46E-4B42-A5AC-EC378FA41424}" presName="text" presStyleLbl="node1" presStyleIdx="2" presStyleCnt="3" custScaleX="175344" custScaleY="25833" custLinFactX="48265" custLinFactNeighborX="100000" custLinFactNeighborY="23155">
        <dgm:presLayoutVars>
          <dgm:bulletEnabled val="1"/>
        </dgm:presLayoutVars>
      </dgm:prSet>
      <dgm:spPr/>
    </dgm:pt>
  </dgm:ptLst>
  <dgm:cxnLst>
    <dgm:cxn modelId="{E2355319-C57B-4C38-8987-F16A50A3AE5B}" type="presOf" srcId="{53E3088F-9402-4C94-8E3F-44C94CA8683C}" destId="{63DB19F0-80DD-4825-BD94-0386A65D06D0}" srcOrd="0" destOrd="0" presId="urn:diagrams.loki3.com/VaryingWidthList"/>
    <dgm:cxn modelId="{4BDA4385-5705-489C-BFE5-FAF3B6316AF4}" srcId="{B20CAB3D-6D52-4CE7-9E51-2E1421C7664E}" destId="{53E3088F-9402-4C94-8E3F-44C94CA8683C}" srcOrd="0" destOrd="0" parTransId="{C1EFFB68-CF5C-45D2-9E06-9BD05B3862D6}" sibTransId="{F754AAB1-5E8B-478C-9FA0-12A4A39758C6}"/>
    <dgm:cxn modelId="{DF661FAB-B462-4202-9F5B-EFECEC096360}" type="presOf" srcId="{1CFEFB31-D46E-4B42-A5AC-EC378FA41424}" destId="{72AE3DC7-EB11-49D2-A246-EAEBE4173EFF}" srcOrd="0" destOrd="0" presId="urn:diagrams.loki3.com/VaryingWidthList"/>
    <dgm:cxn modelId="{9FB0D6B3-FCD9-4CD9-BBA6-3DDEC07AD9BF}" type="presOf" srcId="{24EFBA0C-0BA9-4A4A-B4F9-90C6566465E1}" destId="{63059E30-08BE-4ACF-A98D-5D3D7CCA43E3}" srcOrd="0" destOrd="0" presId="urn:diagrams.loki3.com/VaryingWidthList"/>
    <dgm:cxn modelId="{961833BC-E569-4491-B101-3A47F15DAC3B}" srcId="{B20CAB3D-6D52-4CE7-9E51-2E1421C7664E}" destId="{24EFBA0C-0BA9-4A4A-B4F9-90C6566465E1}" srcOrd="1" destOrd="0" parTransId="{7786052B-9E5F-45F2-AB11-650C6A65B6F1}" sibTransId="{716B7660-4DA6-4F12-9237-5129FDF6B047}"/>
    <dgm:cxn modelId="{BF582AC1-67C2-427A-B983-66AD12547655}" srcId="{B20CAB3D-6D52-4CE7-9E51-2E1421C7664E}" destId="{1CFEFB31-D46E-4B42-A5AC-EC378FA41424}" srcOrd="2" destOrd="0" parTransId="{09B0D54C-E077-4E3D-B4FA-B534410CF2D0}" sibTransId="{8FC145B5-D1D0-4F5C-AEFF-C4ED87ED511D}"/>
    <dgm:cxn modelId="{F92BA1E6-EAE4-4F37-8938-E95740C96E3E}" type="presOf" srcId="{B20CAB3D-6D52-4CE7-9E51-2E1421C7664E}" destId="{E1A6F6B3-D826-4CAF-A4A0-9340E32AD7F9}" srcOrd="0" destOrd="0" presId="urn:diagrams.loki3.com/VaryingWidthList"/>
    <dgm:cxn modelId="{F0574C60-FC2C-49B8-8FA7-FB0D164F602F}" type="presParOf" srcId="{E1A6F6B3-D826-4CAF-A4A0-9340E32AD7F9}" destId="{63DB19F0-80DD-4825-BD94-0386A65D06D0}" srcOrd="0" destOrd="0" presId="urn:diagrams.loki3.com/VaryingWidthList"/>
    <dgm:cxn modelId="{AA105B65-5118-426D-8C06-871769C86D80}" type="presParOf" srcId="{E1A6F6B3-D826-4CAF-A4A0-9340E32AD7F9}" destId="{E07041B2-AB97-42A2-A18C-F23CA736267C}" srcOrd="1" destOrd="0" presId="urn:diagrams.loki3.com/VaryingWidthList"/>
    <dgm:cxn modelId="{F1E259B0-8B8C-4E4C-BE3B-C2C6409953D5}" type="presParOf" srcId="{E1A6F6B3-D826-4CAF-A4A0-9340E32AD7F9}" destId="{63059E30-08BE-4ACF-A98D-5D3D7CCA43E3}" srcOrd="2" destOrd="0" presId="urn:diagrams.loki3.com/VaryingWidthList"/>
    <dgm:cxn modelId="{FBDE56B2-CDD1-490C-813C-CA682691BC8A}" type="presParOf" srcId="{E1A6F6B3-D826-4CAF-A4A0-9340E32AD7F9}" destId="{9E2C053D-C1BB-486F-936C-91C62F11227E}" srcOrd="3" destOrd="0" presId="urn:diagrams.loki3.com/VaryingWidthList"/>
    <dgm:cxn modelId="{E8E2338C-7B40-4794-B5E4-8AA32C01A314}" type="presParOf" srcId="{E1A6F6B3-D826-4CAF-A4A0-9340E32AD7F9}" destId="{72AE3DC7-EB11-49D2-A246-EAEBE4173EFF}" srcOrd="4"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690108-63F3-428B-98B2-27A4BE460EB0}">
      <dsp:nvSpPr>
        <dsp:cNvPr id="0" name=""/>
        <dsp:cNvSpPr/>
      </dsp:nvSpPr>
      <dsp:spPr>
        <a:xfrm>
          <a:off x="0" y="23709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5100DE-F775-4589-B8E2-D75304D1DF20}">
      <dsp:nvSpPr>
        <dsp:cNvPr id="0" name=""/>
        <dsp:cNvSpPr/>
      </dsp:nvSpPr>
      <dsp:spPr>
        <a:xfrm>
          <a:off x="406400" y="5997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Project Overview</a:t>
          </a:r>
          <a:endParaRPr lang="en-IN" sz="1000" kern="1200" dirty="0"/>
        </a:p>
      </dsp:txBody>
      <dsp:txXfrm>
        <a:off x="423693" y="77271"/>
        <a:ext cx="5655014" cy="319654"/>
      </dsp:txXfrm>
    </dsp:sp>
    <dsp:sp modelId="{B99A0E0C-DAD1-4AA9-A00D-0074A78F985A}">
      <dsp:nvSpPr>
        <dsp:cNvPr id="0" name=""/>
        <dsp:cNvSpPr/>
      </dsp:nvSpPr>
      <dsp:spPr>
        <a:xfrm>
          <a:off x="0" y="78141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E5EE74-E610-4287-A59A-09FFDD01C5B9}">
      <dsp:nvSpPr>
        <dsp:cNvPr id="0" name=""/>
        <dsp:cNvSpPr/>
      </dsp:nvSpPr>
      <dsp:spPr>
        <a:xfrm>
          <a:off x="406400" y="60429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Introduction</a:t>
          </a:r>
          <a:endParaRPr lang="en-IN" sz="1000" kern="1200" dirty="0"/>
        </a:p>
      </dsp:txBody>
      <dsp:txXfrm>
        <a:off x="423693" y="621591"/>
        <a:ext cx="5655014" cy="319654"/>
      </dsp:txXfrm>
    </dsp:sp>
    <dsp:sp modelId="{0E896B9E-72C4-4201-AFFF-E72A2F4F82B5}">
      <dsp:nvSpPr>
        <dsp:cNvPr id="0" name=""/>
        <dsp:cNvSpPr/>
      </dsp:nvSpPr>
      <dsp:spPr>
        <a:xfrm>
          <a:off x="0" y="132573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7FCA22-B259-409D-84CD-FCF6299D789B}">
      <dsp:nvSpPr>
        <dsp:cNvPr id="0" name=""/>
        <dsp:cNvSpPr/>
      </dsp:nvSpPr>
      <dsp:spPr>
        <a:xfrm>
          <a:off x="406400" y="114861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Objectives</a:t>
          </a:r>
          <a:endParaRPr lang="en-IN" sz="1000" kern="1200" dirty="0"/>
        </a:p>
      </dsp:txBody>
      <dsp:txXfrm>
        <a:off x="423693" y="1165911"/>
        <a:ext cx="5655014" cy="319654"/>
      </dsp:txXfrm>
    </dsp:sp>
    <dsp:sp modelId="{5B968A0C-16B4-4711-B596-5471A8340E49}">
      <dsp:nvSpPr>
        <dsp:cNvPr id="0" name=""/>
        <dsp:cNvSpPr/>
      </dsp:nvSpPr>
      <dsp:spPr>
        <a:xfrm>
          <a:off x="0" y="1870057"/>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4CDFE8-9869-4A1C-B8FA-17E2E7A40433}">
      <dsp:nvSpPr>
        <dsp:cNvPr id="0" name=""/>
        <dsp:cNvSpPr/>
      </dsp:nvSpPr>
      <dsp:spPr>
        <a:xfrm>
          <a:off x="406400" y="1692938"/>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a:t>Dataset</a:t>
          </a:r>
          <a:endParaRPr lang="en-IN" sz="1000" kern="1200" dirty="0"/>
        </a:p>
      </dsp:txBody>
      <dsp:txXfrm>
        <a:off x="423693" y="1710231"/>
        <a:ext cx="5655014" cy="319654"/>
      </dsp:txXfrm>
    </dsp:sp>
    <dsp:sp modelId="{B6465806-3AE2-4889-AD51-3F0E984AC136}">
      <dsp:nvSpPr>
        <dsp:cNvPr id="0" name=""/>
        <dsp:cNvSpPr/>
      </dsp:nvSpPr>
      <dsp:spPr>
        <a:xfrm>
          <a:off x="0" y="2414377"/>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724561-2007-4299-8296-F4B6A4414F68}">
      <dsp:nvSpPr>
        <dsp:cNvPr id="0" name=""/>
        <dsp:cNvSpPr/>
      </dsp:nvSpPr>
      <dsp:spPr>
        <a:xfrm>
          <a:off x="406400" y="2237257"/>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Tools</a:t>
          </a:r>
          <a:endParaRPr lang="en-IN" sz="1000" kern="1200" dirty="0"/>
        </a:p>
      </dsp:txBody>
      <dsp:txXfrm>
        <a:off x="423693" y="2254550"/>
        <a:ext cx="5655014" cy="319654"/>
      </dsp:txXfrm>
    </dsp:sp>
    <dsp:sp modelId="{1BE0BA24-2919-44E9-9D4D-F2B2B6F2E1F5}">
      <dsp:nvSpPr>
        <dsp:cNvPr id="0" name=""/>
        <dsp:cNvSpPr/>
      </dsp:nvSpPr>
      <dsp:spPr>
        <a:xfrm>
          <a:off x="0" y="2958697"/>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04EA29-887C-409A-BA2D-EFF986FC7D1F}">
      <dsp:nvSpPr>
        <dsp:cNvPr id="0" name=""/>
        <dsp:cNvSpPr/>
      </dsp:nvSpPr>
      <dsp:spPr>
        <a:xfrm>
          <a:off x="406400" y="2781577"/>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Insights</a:t>
          </a:r>
          <a:endParaRPr lang="en-IN" sz="1000" kern="1200" dirty="0"/>
        </a:p>
      </dsp:txBody>
      <dsp:txXfrm>
        <a:off x="423693" y="2798870"/>
        <a:ext cx="5655014" cy="319654"/>
      </dsp:txXfrm>
    </dsp:sp>
    <dsp:sp modelId="{D3C1656A-3A9E-423C-A3FD-ACC9D6CE2245}">
      <dsp:nvSpPr>
        <dsp:cNvPr id="0" name=""/>
        <dsp:cNvSpPr/>
      </dsp:nvSpPr>
      <dsp:spPr>
        <a:xfrm>
          <a:off x="0" y="3503018"/>
          <a:ext cx="8128000" cy="302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25DCCE-F3F4-4967-B77C-73BE9952DD94}">
      <dsp:nvSpPr>
        <dsp:cNvPr id="0" name=""/>
        <dsp:cNvSpPr/>
      </dsp:nvSpPr>
      <dsp:spPr>
        <a:xfrm>
          <a:off x="406400" y="3325897"/>
          <a:ext cx="5689600" cy="3542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444500">
            <a:lnSpc>
              <a:spcPct val="90000"/>
            </a:lnSpc>
            <a:spcBef>
              <a:spcPct val="0"/>
            </a:spcBef>
            <a:spcAft>
              <a:spcPct val="35000"/>
            </a:spcAft>
            <a:buNone/>
          </a:pPr>
          <a:r>
            <a:rPr lang="en-US" sz="1000" kern="1200" dirty="0"/>
            <a:t>Recommendations</a:t>
          </a:r>
          <a:endParaRPr lang="en-IN" sz="1000" kern="1200" dirty="0"/>
        </a:p>
      </dsp:txBody>
      <dsp:txXfrm>
        <a:off x="423693" y="3343190"/>
        <a:ext cx="5655014"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750D0-BF2E-4479-88DA-9BB99BA4ED26}">
      <dsp:nvSpPr>
        <dsp:cNvPr id="0" name=""/>
        <dsp:cNvSpPr/>
      </dsp:nvSpPr>
      <dsp:spPr>
        <a:xfrm>
          <a:off x="3998711" y="372324"/>
          <a:ext cx="1526706" cy="16199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767112-5A7E-46FD-9BBF-B4D854ED423B}">
      <dsp:nvSpPr>
        <dsp:cNvPr id="0" name=""/>
        <dsp:cNvSpPr/>
      </dsp:nvSpPr>
      <dsp:spPr>
        <a:xfrm>
          <a:off x="666228" y="169822"/>
          <a:ext cx="3326423" cy="19912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Number of Tables:</a:t>
          </a:r>
        </a:p>
        <a:p>
          <a:pPr marL="0" lvl="0" indent="0" algn="ctr" defTabSz="1422400">
            <a:lnSpc>
              <a:spcPct val="90000"/>
            </a:lnSpc>
            <a:spcBef>
              <a:spcPct val="0"/>
            </a:spcBef>
            <a:spcAft>
              <a:spcPct val="35000"/>
            </a:spcAft>
            <a:buNone/>
          </a:pPr>
          <a:r>
            <a:rPr lang="en-US" sz="3200" kern="1200" dirty="0"/>
            <a:t>3</a:t>
          </a:r>
          <a:endParaRPr lang="en-IN" sz="3200" kern="1200" dirty="0"/>
        </a:p>
      </dsp:txBody>
      <dsp:txXfrm>
        <a:off x="763433" y="267027"/>
        <a:ext cx="3132013" cy="1796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B19F0-80DD-4825-BD94-0386A65D06D0}">
      <dsp:nvSpPr>
        <dsp:cNvPr id="0" name=""/>
        <dsp:cNvSpPr/>
      </dsp:nvSpPr>
      <dsp:spPr>
        <a:xfrm>
          <a:off x="4957808" y="293910"/>
          <a:ext cx="2609856" cy="99278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err="1"/>
            <a:t>Make_details</a:t>
          </a:r>
          <a:endParaRPr lang="en-IN" sz="2600" kern="1200" dirty="0"/>
        </a:p>
      </dsp:txBody>
      <dsp:txXfrm>
        <a:off x="4957808" y="293910"/>
        <a:ext cx="2609856" cy="992788"/>
      </dsp:txXfrm>
    </dsp:sp>
    <dsp:sp modelId="{63059E30-08BE-4ACF-A98D-5D3D7CCA43E3}">
      <dsp:nvSpPr>
        <dsp:cNvPr id="0" name=""/>
        <dsp:cNvSpPr/>
      </dsp:nvSpPr>
      <dsp:spPr>
        <a:xfrm>
          <a:off x="4951955" y="1537968"/>
          <a:ext cx="2615708" cy="1125356"/>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err="1"/>
            <a:t>stolen_vehicles</a:t>
          </a:r>
          <a:endParaRPr lang="en-IN" sz="2600" kern="1200" dirty="0"/>
        </a:p>
      </dsp:txBody>
      <dsp:txXfrm>
        <a:off x="4951955" y="1537968"/>
        <a:ext cx="2615708" cy="1125356"/>
      </dsp:txXfrm>
    </dsp:sp>
    <dsp:sp modelId="{72AE3DC7-EB11-49D2-A246-EAEBE4173EFF}">
      <dsp:nvSpPr>
        <dsp:cNvPr id="0" name=""/>
        <dsp:cNvSpPr/>
      </dsp:nvSpPr>
      <dsp:spPr>
        <a:xfrm>
          <a:off x="4963806" y="2928740"/>
          <a:ext cx="2603858" cy="1116968"/>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sz="2600" kern="1200" dirty="0"/>
            <a:t>location</a:t>
          </a:r>
          <a:endParaRPr lang="en-IN" sz="2600" kern="1200" dirty="0"/>
        </a:p>
      </dsp:txBody>
      <dsp:txXfrm>
        <a:off x="4963806" y="2928740"/>
        <a:ext cx="2603858" cy="111696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157576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B1D93-657E-40F0-89E0-9C9EDC7D0547}"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269088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808753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37792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847884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AB1D93-657E-40F0-89E0-9C9EDC7D0547}"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3348484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AB1D93-657E-40F0-89E0-9C9EDC7D0547}" type="datetimeFigureOut">
              <a:rPr lang="en-IN" smtClean="0"/>
              <a:t>11-04-2024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812512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05077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3015826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8862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B1D93-657E-40F0-89E0-9C9EDC7D0547}"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05683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B1D93-657E-40F0-89E0-9C9EDC7D0547}"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225508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B1D93-657E-40F0-89E0-9C9EDC7D0547}"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390964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B1D93-657E-40F0-89E0-9C9EDC7D0547}"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5077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B1D93-657E-40F0-89E0-9C9EDC7D0547}"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412880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B1D93-657E-40F0-89E0-9C9EDC7D0547}"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79621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AB1D93-657E-40F0-89E0-9C9EDC7D0547}"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B440B6E-9E41-47A8-AAB9-3A3AE19969DE}" type="slidenum">
              <a:rPr lang="en-IN" smtClean="0"/>
              <a:t>‹#›</a:t>
            </a:fld>
            <a:endParaRPr lang="en-IN"/>
          </a:p>
        </p:txBody>
      </p:sp>
    </p:spTree>
    <p:extLst>
      <p:ext uri="{BB962C8B-B14F-4D97-AF65-F5344CB8AC3E}">
        <p14:creationId xmlns:p14="http://schemas.microsoft.com/office/powerpoint/2010/main" val="12410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BAB1D93-657E-40F0-89E0-9C9EDC7D0547}" type="datetimeFigureOut">
              <a:rPr lang="en-IN" smtClean="0"/>
              <a:t>11-04-2024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B440B6E-9E41-47A8-AAB9-3A3AE19969DE}" type="slidenum">
              <a:rPr lang="en-IN" smtClean="0"/>
              <a:t>‹#›</a:t>
            </a:fld>
            <a:endParaRPr lang="en-IN"/>
          </a:p>
        </p:txBody>
      </p:sp>
    </p:spTree>
    <p:extLst>
      <p:ext uri="{BB962C8B-B14F-4D97-AF65-F5344CB8AC3E}">
        <p14:creationId xmlns:p14="http://schemas.microsoft.com/office/powerpoint/2010/main" val="340403025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0AD04-7E68-5D57-1B81-690E6EDFAE6F}"/>
              </a:ext>
            </a:extLst>
          </p:cNvPr>
          <p:cNvSpPr>
            <a:spLocks noGrp="1"/>
          </p:cNvSpPr>
          <p:nvPr>
            <p:ph type="ctrTitle"/>
          </p:nvPr>
        </p:nvSpPr>
        <p:spPr>
          <a:xfrm>
            <a:off x="1154955" y="1358537"/>
            <a:ext cx="8825658" cy="809897"/>
          </a:xfrm>
        </p:spPr>
        <p:txBody>
          <a:bodyPr/>
          <a:lstStyle/>
          <a:p>
            <a:r>
              <a:rPr lang="en-US" dirty="0"/>
              <a:t>Table of Contents</a:t>
            </a:r>
            <a:endParaRPr lang="en-IN" dirty="0"/>
          </a:p>
        </p:txBody>
      </p:sp>
      <p:graphicFrame>
        <p:nvGraphicFramePr>
          <p:cNvPr id="4" name="Diagram 3">
            <a:extLst>
              <a:ext uri="{FF2B5EF4-FFF2-40B4-BE49-F238E27FC236}">
                <a16:creationId xmlns:a16="http://schemas.microsoft.com/office/drawing/2014/main" id="{2D43E9FB-C86E-72AA-3AF9-F160B6C0FD07}"/>
              </a:ext>
            </a:extLst>
          </p:cNvPr>
          <p:cNvGraphicFramePr/>
          <p:nvPr>
            <p:extLst>
              <p:ext uri="{D42A27DB-BD31-4B8C-83A1-F6EECF244321}">
                <p14:modId xmlns:p14="http://schemas.microsoft.com/office/powerpoint/2010/main" val="3710344910"/>
              </p:ext>
            </p:extLst>
          </p:nvPr>
        </p:nvGraphicFramePr>
        <p:xfrm>
          <a:off x="1287417" y="2233749"/>
          <a:ext cx="8128000" cy="3865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834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32572-D4AC-BD06-1C48-A13EE0042588}"/>
              </a:ext>
            </a:extLst>
          </p:cNvPr>
          <p:cNvSpPr>
            <a:spLocks noGrp="1"/>
          </p:cNvSpPr>
          <p:nvPr>
            <p:ph type="title"/>
          </p:nvPr>
        </p:nvSpPr>
        <p:spPr/>
        <p:txBody>
          <a:bodyPr/>
          <a:lstStyle/>
          <a:p>
            <a:r>
              <a:rPr lang="en-US" dirty="0"/>
              <a:t>Insights Cont’d</a:t>
            </a:r>
            <a:endParaRPr lang="en-IN" dirty="0"/>
          </a:p>
        </p:txBody>
      </p:sp>
      <p:sp>
        <p:nvSpPr>
          <p:cNvPr id="3" name="Content Placeholder 2">
            <a:extLst>
              <a:ext uri="{FF2B5EF4-FFF2-40B4-BE49-F238E27FC236}">
                <a16:creationId xmlns:a16="http://schemas.microsoft.com/office/drawing/2014/main" id="{3125C3D9-46D7-8C1C-FB2A-D5A48690943A}"/>
              </a:ext>
            </a:extLst>
          </p:cNvPr>
          <p:cNvSpPr>
            <a:spLocks noGrp="1"/>
          </p:cNvSpPr>
          <p:nvPr>
            <p:ph idx="1"/>
          </p:nvPr>
        </p:nvSpPr>
        <p:spPr/>
        <p:txBody>
          <a:bodyPr/>
          <a:lstStyle/>
          <a:p>
            <a:r>
              <a:rPr lang="en-US" dirty="0"/>
              <a:t>Vehicle thefts were low for older car models, with occasional fluctuations. Thefts increased steadily from 1988 to 2005, possibly because older models lack modern security measures like GPS tracking. Vehicle thefts decreased since 2006, reflecting improved security technology and community policing. However, a recent uptick from 2018 to 2022 may be influenced by changing economic conditions.</a:t>
            </a:r>
          </a:p>
          <a:p>
            <a:r>
              <a:rPr lang="en-US" dirty="0"/>
              <a:t>Silver cars are favored by thieves, possibly because silver is common, making stolen vehicles less conspicuous and memorable.</a:t>
            </a:r>
            <a:endParaRPr lang="en-IN" dirty="0"/>
          </a:p>
        </p:txBody>
      </p:sp>
    </p:spTree>
    <p:extLst>
      <p:ext uri="{BB962C8B-B14F-4D97-AF65-F5344CB8AC3E}">
        <p14:creationId xmlns:p14="http://schemas.microsoft.com/office/powerpoint/2010/main" val="1056108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E66C-9315-D78C-AA2D-D4D626F8F97B}"/>
              </a:ext>
            </a:extLst>
          </p:cNvPr>
          <p:cNvSpPr>
            <a:spLocks noGrp="1"/>
          </p:cNvSpPr>
          <p:nvPr>
            <p:ph type="ctrTitle"/>
          </p:nvPr>
        </p:nvSpPr>
        <p:spPr>
          <a:xfrm>
            <a:off x="1154954" y="2099733"/>
            <a:ext cx="9935412" cy="2677648"/>
          </a:xfrm>
        </p:spPr>
        <p:txBody>
          <a:bodyPr/>
          <a:lstStyle/>
          <a:p>
            <a:pPr algn="ctr"/>
            <a:r>
              <a:rPr lang="en-US" sz="6000" dirty="0"/>
              <a:t>Recommendations</a:t>
            </a:r>
            <a:endParaRPr lang="en-IN" sz="6000" dirty="0"/>
          </a:p>
        </p:txBody>
      </p:sp>
    </p:spTree>
    <p:extLst>
      <p:ext uri="{BB962C8B-B14F-4D97-AF65-F5344CB8AC3E}">
        <p14:creationId xmlns:p14="http://schemas.microsoft.com/office/powerpoint/2010/main" val="723208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B9E7E-087D-931F-F597-5CFA69D85B87}"/>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FD5DD98B-93D1-CFB6-DD5D-5B8334B2632C}"/>
              </a:ext>
            </a:extLst>
          </p:cNvPr>
          <p:cNvSpPr>
            <a:spLocks noGrp="1"/>
          </p:cNvSpPr>
          <p:nvPr>
            <p:ph idx="1"/>
          </p:nvPr>
        </p:nvSpPr>
        <p:spPr>
          <a:xfrm>
            <a:off x="1154954" y="2603500"/>
            <a:ext cx="10307703" cy="3416300"/>
          </a:xfrm>
        </p:spPr>
        <p:txBody>
          <a:bodyPr>
            <a:normAutofit/>
          </a:bodyPr>
          <a:lstStyle/>
          <a:p>
            <a:pPr marL="0" indent="0">
              <a:buNone/>
            </a:pPr>
            <a:r>
              <a:rPr lang="en-US" dirty="0"/>
              <a:t>The analysis of vehicle thefts in New Zealand has highlighted distinct patterns, with theft rates influenced by seasons and regional preferences.</a:t>
            </a:r>
          </a:p>
          <a:p>
            <a:pPr marL="0" indent="0">
              <a:buNone/>
            </a:pPr>
            <a:r>
              <a:rPr lang="en-US" dirty="0"/>
              <a:t>To address this:</a:t>
            </a:r>
          </a:p>
          <a:p>
            <a:r>
              <a:rPr lang="en-US" dirty="0"/>
              <a:t>Enhance vigilance during peak theft periods such as holidays and weekdays, with increased patrols, public awareness campaigns and community watch programs.</a:t>
            </a:r>
          </a:p>
          <a:p>
            <a:r>
              <a:rPr lang="en-IN" dirty="0"/>
              <a:t>Law enforcement agencies should adapt their strategies to combat thefts on weekdays and holidays, allocating resources more effectively.</a:t>
            </a:r>
          </a:p>
          <a:p>
            <a:endParaRPr lang="en-IN" dirty="0"/>
          </a:p>
        </p:txBody>
      </p:sp>
    </p:spTree>
    <p:extLst>
      <p:ext uri="{BB962C8B-B14F-4D97-AF65-F5344CB8AC3E}">
        <p14:creationId xmlns:p14="http://schemas.microsoft.com/office/powerpoint/2010/main" val="141239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F587-8662-C9A3-5C1D-359E6B645685}"/>
              </a:ext>
            </a:extLst>
          </p:cNvPr>
          <p:cNvSpPr>
            <a:spLocks noGrp="1"/>
          </p:cNvSpPr>
          <p:nvPr>
            <p:ph type="title"/>
          </p:nvPr>
        </p:nvSpPr>
        <p:spPr/>
        <p:txBody>
          <a:bodyPr/>
          <a:lstStyle/>
          <a:p>
            <a:r>
              <a:rPr lang="en-US" dirty="0"/>
              <a:t>Recommendations Cont’d</a:t>
            </a:r>
            <a:endParaRPr lang="en-IN" dirty="0"/>
          </a:p>
        </p:txBody>
      </p:sp>
      <p:sp>
        <p:nvSpPr>
          <p:cNvPr id="3" name="Content Placeholder 2">
            <a:extLst>
              <a:ext uri="{FF2B5EF4-FFF2-40B4-BE49-F238E27FC236}">
                <a16:creationId xmlns:a16="http://schemas.microsoft.com/office/drawing/2014/main" id="{34B254BE-5281-D3BD-521C-C4F3D1016E6E}"/>
              </a:ext>
            </a:extLst>
          </p:cNvPr>
          <p:cNvSpPr>
            <a:spLocks noGrp="1"/>
          </p:cNvSpPr>
          <p:nvPr>
            <p:ph idx="1"/>
          </p:nvPr>
        </p:nvSpPr>
        <p:spPr>
          <a:xfrm>
            <a:off x="1154954" y="2603500"/>
            <a:ext cx="10307703" cy="3416300"/>
          </a:xfrm>
        </p:spPr>
        <p:txBody>
          <a:bodyPr/>
          <a:lstStyle/>
          <a:p>
            <a:r>
              <a:rPr lang="en-IN" dirty="0"/>
              <a:t>Engage communities in crime prevention initiatives, such as neighbourhood watch programs, encouraging the reporting of suspicious activities, and promoting vehicle security awareness.</a:t>
            </a:r>
          </a:p>
          <a:p>
            <a:r>
              <a:rPr lang="en-IN" dirty="0"/>
              <a:t>Promote secure practices for tourists, especially during peak theft seasons, providing information on secure parking, and general safety tips.</a:t>
            </a:r>
          </a:p>
          <a:p>
            <a:endParaRPr lang="en-IN" dirty="0"/>
          </a:p>
        </p:txBody>
      </p:sp>
    </p:spTree>
    <p:extLst>
      <p:ext uri="{BB962C8B-B14F-4D97-AF65-F5344CB8AC3E}">
        <p14:creationId xmlns:p14="http://schemas.microsoft.com/office/powerpoint/2010/main" val="304359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405E-A2FD-9731-98C7-AE47BE19CF72}"/>
              </a:ext>
            </a:extLst>
          </p:cNvPr>
          <p:cNvSpPr>
            <a:spLocks noGrp="1"/>
          </p:cNvSpPr>
          <p:nvPr>
            <p:ph type="title"/>
          </p:nvPr>
        </p:nvSpPr>
        <p:spPr/>
        <p:txBody>
          <a:bodyPr/>
          <a:lstStyle/>
          <a:p>
            <a:pPr algn="ctr"/>
            <a:r>
              <a:rPr lang="en-US" sz="6000" dirty="0"/>
              <a:t>Thank You</a:t>
            </a:r>
            <a:endParaRPr lang="en-IN" sz="6000" dirty="0"/>
          </a:p>
        </p:txBody>
      </p:sp>
    </p:spTree>
    <p:extLst>
      <p:ext uri="{BB962C8B-B14F-4D97-AF65-F5344CB8AC3E}">
        <p14:creationId xmlns:p14="http://schemas.microsoft.com/office/powerpoint/2010/main" val="469168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56AA-CB2A-C698-B93D-8194C7756898}"/>
              </a:ext>
            </a:extLst>
          </p:cNvPr>
          <p:cNvSpPr>
            <a:spLocks noGrp="1"/>
          </p:cNvSpPr>
          <p:nvPr>
            <p:ph type="title"/>
          </p:nvPr>
        </p:nvSpPr>
        <p:spPr/>
        <p:txBody>
          <a:bodyPr/>
          <a:lstStyle/>
          <a:p>
            <a:r>
              <a:rPr lang="en-US" dirty="0"/>
              <a:t>Project Overview</a:t>
            </a:r>
            <a:endParaRPr lang="en-IN" dirty="0"/>
          </a:p>
        </p:txBody>
      </p:sp>
      <p:sp>
        <p:nvSpPr>
          <p:cNvPr id="6" name="TextBox 5">
            <a:extLst>
              <a:ext uri="{FF2B5EF4-FFF2-40B4-BE49-F238E27FC236}">
                <a16:creationId xmlns:a16="http://schemas.microsoft.com/office/drawing/2014/main" id="{3D8EAA4A-FDD9-8B98-DA85-E764E346824F}"/>
              </a:ext>
            </a:extLst>
          </p:cNvPr>
          <p:cNvSpPr txBox="1"/>
          <p:nvPr/>
        </p:nvSpPr>
        <p:spPr>
          <a:xfrm>
            <a:off x="1154955" y="2603500"/>
            <a:ext cx="4220412" cy="2800767"/>
          </a:xfrm>
          <a:prstGeom prst="rect">
            <a:avLst/>
          </a:prstGeom>
          <a:noFill/>
        </p:spPr>
        <p:txBody>
          <a:bodyPr wrap="square" rtlCol="0">
            <a:spAutoFit/>
          </a:bodyPr>
          <a:lstStyle/>
          <a:p>
            <a:r>
              <a:rPr lang="en-US" sz="2000" b="1" u="sng" dirty="0"/>
              <a:t>Project</a:t>
            </a:r>
            <a:r>
              <a:rPr lang="en-US" sz="2000" b="1" dirty="0"/>
              <a:t>:</a:t>
            </a:r>
          </a:p>
          <a:p>
            <a:endParaRPr lang="en-US" sz="2000" dirty="0"/>
          </a:p>
          <a:p>
            <a:r>
              <a:rPr lang="en-US" sz="2000" dirty="0"/>
              <a:t>Motor Vehicle Theft </a:t>
            </a:r>
          </a:p>
          <a:p>
            <a:endParaRPr lang="en-US" sz="2000" dirty="0"/>
          </a:p>
          <a:p>
            <a:r>
              <a:rPr lang="en-US" sz="2000" b="1" u="sng" dirty="0"/>
              <a:t>Conducted By</a:t>
            </a:r>
            <a:r>
              <a:rPr lang="en-US" sz="2000" b="1" dirty="0"/>
              <a:t>:</a:t>
            </a:r>
          </a:p>
          <a:p>
            <a:endParaRPr lang="en-US" sz="2000" dirty="0"/>
          </a:p>
          <a:p>
            <a:r>
              <a:rPr lang="en-US" sz="2000" dirty="0"/>
              <a:t>Lakshay Murli</a:t>
            </a:r>
          </a:p>
          <a:p>
            <a:endParaRPr lang="en-US" dirty="0"/>
          </a:p>
          <a:p>
            <a:endParaRPr lang="en-IN" dirty="0"/>
          </a:p>
        </p:txBody>
      </p:sp>
    </p:spTree>
    <p:extLst>
      <p:ext uri="{BB962C8B-B14F-4D97-AF65-F5344CB8AC3E}">
        <p14:creationId xmlns:p14="http://schemas.microsoft.com/office/powerpoint/2010/main" val="215391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0743-D25E-B6AC-F654-0DE0387E99FE}"/>
              </a:ext>
            </a:extLst>
          </p:cNvPr>
          <p:cNvSpPr>
            <a:spLocks noGrp="1"/>
          </p:cNvSpPr>
          <p:nvPr>
            <p:ph type="title"/>
          </p:nvPr>
        </p:nvSpPr>
        <p:spPr>
          <a:xfrm>
            <a:off x="1154955" y="1693334"/>
            <a:ext cx="3865134" cy="605730"/>
          </a:xfrm>
        </p:spPr>
        <p:txBody>
          <a:bodyPr>
            <a:normAutofit fontScale="90000"/>
          </a:bodyPr>
          <a:lstStyle/>
          <a:p>
            <a:r>
              <a:rPr lang="en-US" dirty="0"/>
              <a:t>Introduction</a:t>
            </a:r>
            <a:endParaRPr lang="en-IN" dirty="0"/>
          </a:p>
        </p:txBody>
      </p:sp>
      <p:pic>
        <p:nvPicPr>
          <p:cNvPr id="6" name="Picture Placeholder 5">
            <a:extLst>
              <a:ext uri="{FF2B5EF4-FFF2-40B4-BE49-F238E27FC236}">
                <a16:creationId xmlns:a16="http://schemas.microsoft.com/office/drawing/2014/main" id="{C7B81BE0-A65F-700A-101A-9CFECA40346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0146" r="30146"/>
          <a:stretch>
            <a:fillRect/>
          </a:stretch>
        </p:blipFill>
        <p:spPr>
          <a:xfrm>
            <a:off x="6711155" y="1143000"/>
            <a:ext cx="3227193" cy="4572000"/>
          </a:xfrm>
        </p:spPr>
      </p:pic>
      <p:sp>
        <p:nvSpPr>
          <p:cNvPr id="4" name="Text Placeholder 3">
            <a:extLst>
              <a:ext uri="{FF2B5EF4-FFF2-40B4-BE49-F238E27FC236}">
                <a16:creationId xmlns:a16="http://schemas.microsoft.com/office/drawing/2014/main" id="{E456B0AE-0592-17F7-E28F-C7576D0C18E6}"/>
              </a:ext>
            </a:extLst>
          </p:cNvPr>
          <p:cNvSpPr>
            <a:spLocks noGrp="1"/>
          </p:cNvSpPr>
          <p:nvPr>
            <p:ph type="body" sz="half" idx="2"/>
          </p:nvPr>
        </p:nvSpPr>
        <p:spPr>
          <a:xfrm>
            <a:off x="1154954" y="2527662"/>
            <a:ext cx="3859212" cy="3076303"/>
          </a:xfrm>
        </p:spPr>
        <p:txBody>
          <a:bodyPr>
            <a:normAutofit/>
          </a:bodyPr>
          <a:lstStyle/>
          <a:p>
            <a:pPr algn="ctr"/>
            <a:endParaRPr lang="en-US" sz="1600" dirty="0"/>
          </a:p>
          <a:p>
            <a:r>
              <a:rPr lang="en-US" sz="1600" dirty="0"/>
              <a:t>This report presents an analysis of data on motor vehicle thefts from the New Zealand Police Department’s vehicle of interest database. The dataset covers a period of six months and each record represents a single stolen vehicle.</a:t>
            </a:r>
          </a:p>
          <a:p>
            <a:endParaRPr lang="en-US" dirty="0"/>
          </a:p>
        </p:txBody>
      </p:sp>
    </p:spTree>
    <p:extLst>
      <p:ext uri="{BB962C8B-B14F-4D97-AF65-F5344CB8AC3E}">
        <p14:creationId xmlns:p14="http://schemas.microsoft.com/office/powerpoint/2010/main" val="424747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4FDD9-1282-F8A4-D254-D7437DB54777}"/>
              </a:ext>
            </a:extLst>
          </p:cNvPr>
          <p:cNvSpPr>
            <a:spLocks noGrp="1"/>
          </p:cNvSpPr>
          <p:nvPr>
            <p:ph type="title"/>
          </p:nvPr>
        </p:nvSpPr>
        <p:spPr/>
        <p:txBody>
          <a:bodyPr/>
          <a:lstStyle/>
          <a:p>
            <a:r>
              <a:rPr lang="en-US" dirty="0"/>
              <a:t>Objectives</a:t>
            </a:r>
            <a:endParaRPr lang="en-IN" dirty="0"/>
          </a:p>
        </p:txBody>
      </p:sp>
      <p:sp>
        <p:nvSpPr>
          <p:cNvPr id="3" name="Content Placeholder 2">
            <a:extLst>
              <a:ext uri="{FF2B5EF4-FFF2-40B4-BE49-F238E27FC236}">
                <a16:creationId xmlns:a16="http://schemas.microsoft.com/office/drawing/2014/main" id="{D13BC8EF-5884-E974-AB57-34950D0DC235}"/>
              </a:ext>
            </a:extLst>
          </p:cNvPr>
          <p:cNvSpPr>
            <a:spLocks noGrp="1"/>
          </p:cNvSpPr>
          <p:nvPr>
            <p:ph idx="1"/>
          </p:nvPr>
        </p:nvSpPr>
        <p:spPr>
          <a:xfrm>
            <a:off x="1154954" y="2603499"/>
            <a:ext cx="10013789" cy="3712391"/>
          </a:xfrm>
        </p:spPr>
        <p:txBody>
          <a:bodyPr>
            <a:normAutofit fontScale="92500" lnSpcReduction="10000"/>
          </a:bodyPr>
          <a:lstStyle/>
          <a:p>
            <a:r>
              <a:rPr lang="en-US" b="1" dirty="0"/>
              <a:t>Data cleaning </a:t>
            </a:r>
            <a:r>
              <a:rPr lang="en-US" dirty="0"/>
              <a:t>- Optimizing data integrity through SQL, converting field types for accuracy, purging duplicates, and eliminating null values.</a:t>
            </a:r>
          </a:p>
          <a:p>
            <a:r>
              <a:rPr lang="en-US" b="1" dirty="0"/>
              <a:t>Data Retrieval </a:t>
            </a:r>
            <a:r>
              <a:rPr lang="en-US" dirty="0"/>
              <a:t>- Crafting SQL queries for data retrieval and manipulation across relational database tables.</a:t>
            </a:r>
          </a:p>
          <a:p>
            <a:r>
              <a:rPr lang="en-US" b="1" dirty="0"/>
              <a:t>Data Exploration </a:t>
            </a:r>
            <a:r>
              <a:rPr lang="en-US" dirty="0"/>
              <a:t>- Utilizing SQL queries to analyze database structures, detect patterns, and unveil intricate relationships.</a:t>
            </a:r>
          </a:p>
          <a:p>
            <a:r>
              <a:rPr lang="en-US" b="1" dirty="0"/>
              <a:t>Data Integration </a:t>
            </a:r>
            <a:r>
              <a:rPr lang="en-US" dirty="0"/>
              <a:t>- Leveraging SQL queries to seamlessly merge data from diverse sources through join operations.</a:t>
            </a:r>
          </a:p>
          <a:p>
            <a:r>
              <a:rPr lang="en-US" b="1" dirty="0"/>
              <a:t>Statistical Analysis </a:t>
            </a:r>
            <a:r>
              <a:rPr lang="en-US" dirty="0"/>
              <a:t>- Employing SQL queries for statistical analysis, including calculations of averages, counts, and total sums.</a:t>
            </a:r>
          </a:p>
          <a:p>
            <a:r>
              <a:rPr lang="en-US" b="1" dirty="0"/>
              <a:t>Visualization</a:t>
            </a:r>
            <a:r>
              <a:rPr lang="en-US" dirty="0"/>
              <a:t> - Utilizing Power BI to visualize and present the insights derived from SQL queries in a dynamic and interactive manner.</a:t>
            </a:r>
            <a:endParaRPr lang="en-IN" dirty="0"/>
          </a:p>
        </p:txBody>
      </p:sp>
    </p:spTree>
    <p:extLst>
      <p:ext uri="{BB962C8B-B14F-4D97-AF65-F5344CB8AC3E}">
        <p14:creationId xmlns:p14="http://schemas.microsoft.com/office/powerpoint/2010/main" val="166540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38FD3-AE2C-C390-9A94-70E0E6F1B6F7}"/>
              </a:ext>
            </a:extLst>
          </p:cNvPr>
          <p:cNvSpPr>
            <a:spLocks noGrp="1"/>
          </p:cNvSpPr>
          <p:nvPr>
            <p:ph type="title"/>
          </p:nvPr>
        </p:nvSpPr>
        <p:spPr/>
        <p:txBody>
          <a:bodyPr/>
          <a:lstStyle/>
          <a:p>
            <a:r>
              <a:rPr lang="en-US" dirty="0"/>
              <a:t>Dataset</a:t>
            </a:r>
            <a:endParaRPr lang="en-IN" dirty="0"/>
          </a:p>
        </p:txBody>
      </p:sp>
      <p:graphicFrame>
        <p:nvGraphicFramePr>
          <p:cNvPr id="5" name="Diagram 4">
            <a:extLst>
              <a:ext uri="{FF2B5EF4-FFF2-40B4-BE49-F238E27FC236}">
                <a16:creationId xmlns:a16="http://schemas.microsoft.com/office/drawing/2014/main" id="{FE051535-DAA5-AFEF-B1A8-62050F8A7EC8}"/>
              </a:ext>
            </a:extLst>
          </p:cNvPr>
          <p:cNvGraphicFramePr/>
          <p:nvPr>
            <p:extLst>
              <p:ext uri="{D42A27DB-BD31-4B8C-83A1-F6EECF244321}">
                <p14:modId xmlns:p14="http://schemas.microsoft.com/office/powerpoint/2010/main" val="4061900052"/>
              </p:ext>
            </p:extLst>
          </p:nvPr>
        </p:nvGraphicFramePr>
        <p:xfrm>
          <a:off x="1471660" y="3259183"/>
          <a:ext cx="8128000" cy="387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85D4250D-0D71-1E35-0EFB-A8A886F622E7}"/>
              </a:ext>
            </a:extLst>
          </p:cNvPr>
          <p:cNvGraphicFramePr/>
          <p:nvPr>
            <p:extLst>
              <p:ext uri="{D42A27DB-BD31-4B8C-83A1-F6EECF244321}">
                <p14:modId xmlns:p14="http://schemas.microsoft.com/office/powerpoint/2010/main" val="2266109713"/>
              </p:ext>
            </p:extLst>
          </p:nvPr>
        </p:nvGraphicFramePr>
        <p:xfrm>
          <a:off x="2032000" y="2325188"/>
          <a:ext cx="8128000" cy="43238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69547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0892-51D4-EC12-44E2-1699E7DB0ED1}"/>
              </a:ext>
            </a:extLst>
          </p:cNvPr>
          <p:cNvSpPr>
            <a:spLocks noGrp="1"/>
          </p:cNvSpPr>
          <p:nvPr>
            <p:ph type="title"/>
          </p:nvPr>
        </p:nvSpPr>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21EA9016-95E9-BA6D-B541-31BFF8691AD4}"/>
              </a:ext>
            </a:extLst>
          </p:cNvPr>
          <p:cNvSpPr>
            <a:spLocks noGrp="1"/>
          </p:cNvSpPr>
          <p:nvPr>
            <p:ph sz="half" idx="1"/>
          </p:nvPr>
        </p:nvSpPr>
        <p:spPr>
          <a:xfrm>
            <a:off x="1154954" y="3030583"/>
            <a:ext cx="4825158" cy="2989218"/>
          </a:xfrm>
        </p:spPr>
        <p:txBody>
          <a:bodyPr/>
          <a:lstStyle/>
          <a:p>
            <a:pPr marL="0" indent="0">
              <a:buNone/>
            </a:pPr>
            <a:r>
              <a:rPr lang="en-US" sz="2000" b="1" u="sng" dirty="0"/>
              <a:t>SQL and Power BI</a:t>
            </a:r>
          </a:p>
          <a:p>
            <a:pPr>
              <a:buFontTx/>
              <a:buChar char="-"/>
            </a:pPr>
            <a:r>
              <a:rPr lang="en-US" dirty="0"/>
              <a:t>Data Visualization and Dynamic Dashboard</a:t>
            </a:r>
            <a:endParaRPr lang="en-IN" dirty="0"/>
          </a:p>
          <a:p>
            <a:pPr marL="0" indent="0">
              <a:buNone/>
            </a:pPr>
            <a:r>
              <a:rPr lang="en-IN" sz="2000" b="1" u="sng" dirty="0"/>
              <a:t>MS </a:t>
            </a:r>
            <a:r>
              <a:rPr lang="en-IN" sz="2000" b="1" u="sng" dirty="0" err="1"/>
              <a:t>Powerpoint</a:t>
            </a:r>
            <a:endParaRPr lang="en-IN" sz="2000" b="1" u="sng" dirty="0"/>
          </a:p>
          <a:p>
            <a:pPr>
              <a:buFontTx/>
              <a:buChar char="-"/>
            </a:pPr>
            <a:r>
              <a:rPr lang="en-IN" dirty="0"/>
              <a:t>Presentation and Insights</a:t>
            </a:r>
          </a:p>
          <a:p>
            <a:pPr>
              <a:buFontTx/>
              <a:buChar char="-"/>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1BC3DCFA-E26A-1B5C-8B0B-4B17A17B714C}"/>
              </a:ext>
            </a:extLst>
          </p:cNvPr>
          <p:cNvSpPr>
            <a:spLocks noGrp="1"/>
          </p:cNvSpPr>
          <p:nvPr>
            <p:ph sz="half" idx="2"/>
          </p:nvPr>
        </p:nvSpPr>
        <p:spPr>
          <a:xfrm>
            <a:off x="6208712" y="3030581"/>
            <a:ext cx="4825159" cy="2989218"/>
          </a:xfrm>
        </p:spPr>
        <p:txBody>
          <a:bodyPr/>
          <a:lstStyle/>
          <a:p>
            <a:pPr marL="0" indent="0">
              <a:buNone/>
            </a:pPr>
            <a:r>
              <a:rPr lang="en-US" sz="2000" b="1" u="sng" dirty="0"/>
              <a:t>MS Power Query and SQL</a:t>
            </a:r>
          </a:p>
          <a:p>
            <a:pPr>
              <a:buFontTx/>
              <a:buChar char="-"/>
            </a:pPr>
            <a:r>
              <a:rPr lang="en-US" dirty="0"/>
              <a:t>Data Cleaning and Preparation</a:t>
            </a:r>
            <a:endParaRPr lang="en-IN" dirty="0"/>
          </a:p>
          <a:p>
            <a:pPr marL="0" indent="0">
              <a:buNone/>
            </a:pPr>
            <a:r>
              <a:rPr lang="en-IN" sz="2000" b="1" u="sng" dirty="0"/>
              <a:t>SQL and DAX</a:t>
            </a:r>
          </a:p>
          <a:p>
            <a:pPr>
              <a:buFontTx/>
              <a:buChar char="-"/>
            </a:pPr>
            <a:r>
              <a:rPr lang="en-IN" dirty="0"/>
              <a:t>Calculated Columns and Measures</a:t>
            </a:r>
          </a:p>
          <a:p>
            <a:pPr marL="0" indent="0">
              <a:buNone/>
            </a:pPr>
            <a:endParaRPr lang="en-IN" dirty="0"/>
          </a:p>
        </p:txBody>
      </p:sp>
    </p:spTree>
    <p:extLst>
      <p:ext uri="{BB962C8B-B14F-4D97-AF65-F5344CB8AC3E}">
        <p14:creationId xmlns:p14="http://schemas.microsoft.com/office/powerpoint/2010/main" val="145020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EB35-8BBD-0AA2-E8E8-0793EDAF1F17}"/>
              </a:ext>
            </a:extLst>
          </p:cNvPr>
          <p:cNvSpPr>
            <a:spLocks noGrp="1"/>
          </p:cNvSpPr>
          <p:nvPr>
            <p:ph type="ctrTitle"/>
          </p:nvPr>
        </p:nvSpPr>
        <p:spPr>
          <a:xfrm>
            <a:off x="1154955" y="2099733"/>
            <a:ext cx="9941942" cy="2677648"/>
          </a:xfrm>
        </p:spPr>
        <p:txBody>
          <a:bodyPr/>
          <a:lstStyle/>
          <a:p>
            <a:pPr algn="ctr"/>
            <a:r>
              <a:rPr lang="en-US" sz="6000" dirty="0"/>
              <a:t>Insights</a:t>
            </a:r>
            <a:endParaRPr lang="en-IN" sz="6000" dirty="0"/>
          </a:p>
        </p:txBody>
      </p:sp>
    </p:spTree>
    <p:extLst>
      <p:ext uri="{BB962C8B-B14F-4D97-AF65-F5344CB8AC3E}">
        <p14:creationId xmlns:p14="http://schemas.microsoft.com/office/powerpoint/2010/main" val="403581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BD85AC-B3F2-D642-4C6B-F9DF666CAC4D}"/>
              </a:ext>
            </a:extLst>
          </p:cNvPr>
          <p:cNvPicPr>
            <a:picLocks noChangeAspect="1"/>
          </p:cNvPicPr>
          <p:nvPr/>
        </p:nvPicPr>
        <p:blipFill>
          <a:blip r:embed="rId2"/>
          <a:stretch>
            <a:fillRect/>
          </a:stretch>
        </p:blipFill>
        <p:spPr>
          <a:xfrm>
            <a:off x="1017104" y="1146313"/>
            <a:ext cx="10157791" cy="5658678"/>
          </a:xfrm>
          <a:prstGeom prst="rect">
            <a:avLst/>
          </a:prstGeom>
        </p:spPr>
      </p:pic>
    </p:spTree>
    <p:extLst>
      <p:ext uri="{BB962C8B-B14F-4D97-AF65-F5344CB8AC3E}">
        <p14:creationId xmlns:p14="http://schemas.microsoft.com/office/powerpoint/2010/main" val="21356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062-8464-FAEC-CA83-71D5476DD27D}"/>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346B4BEF-222E-E0CC-C723-B7B4A0BFA21D}"/>
              </a:ext>
            </a:extLst>
          </p:cNvPr>
          <p:cNvSpPr>
            <a:spLocks noGrp="1"/>
          </p:cNvSpPr>
          <p:nvPr>
            <p:ph idx="1"/>
          </p:nvPr>
        </p:nvSpPr>
        <p:spPr/>
        <p:txBody>
          <a:bodyPr/>
          <a:lstStyle/>
          <a:p>
            <a:r>
              <a:rPr lang="en-US" dirty="0"/>
              <a:t>From Oct ‘21 to Apr ’22, New Zealand saw 4,553 vehicle thefts, peaking at 1,053 in March – which is approximately around 33 per day!! The surge in March may be linked to events drawing crowds, creating opportunities for thieves.</a:t>
            </a:r>
          </a:p>
          <a:p>
            <a:r>
              <a:rPr lang="en-US" dirty="0"/>
              <a:t>Summer and autumn witness increased thefts. Tourist activity, including car rentals, contributes to this surge. Station wagons are often stolen during these seasons, coinciding with camping and outdoor activities.</a:t>
            </a:r>
          </a:p>
          <a:p>
            <a:r>
              <a:rPr lang="en-US" dirty="0"/>
              <a:t>Across all days of the week, Mondays see the most thefts as compared to other days ; Saturdays being the least.</a:t>
            </a:r>
          </a:p>
        </p:txBody>
      </p:sp>
    </p:spTree>
    <p:extLst>
      <p:ext uri="{BB962C8B-B14F-4D97-AF65-F5344CB8AC3E}">
        <p14:creationId xmlns:p14="http://schemas.microsoft.com/office/powerpoint/2010/main" val="2143783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545</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Table of Contents</vt:lpstr>
      <vt:lpstr>Project Overview</vt:lpstr>
      <vt:lpstr>Introduction</vt:lpstr>
      <vt:lpstr>Objectives</vt:lpstr>
      <vt:lpstr>Dataset</vt:lpstr>
      <vt:lpstr>Tools</vt:lpstr>
      <vt:lpstr>Insights</vt:lpstr>
      <vt:lpstr>PowerPoint Presentation</vt:lpstr>
      <vt:lpstr>Insights</vt:lpstr>
      <vt:lpstr>Insights Cont’d</vt:lpstr>
      <vt:lpstr>Recommendations</vt:lpstr>
      <vt:lpstr>Recommendations</vt:lpstr>
      <vt:lpstr>Recommendations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Lakshay Murli</dc:creator>
  <cp:lastModifiedBy>Lakshay Murli</cp:lastModifiedBy>
  <cp:revision>10</cp:revision>
  <dcterms:created xsi:type="dcterms:W3CDTF">2024-04-11T03:43:26Z</dcterms:created>
  <dcterms:modified xsi:type="dcterms:W3CDTF">2024-04-11T05:26:41Z</dcterms:modified>
</cp:coreProperties>
</file>