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71" r:id="rId9"/>
    <p:sldId id="270" r:id="rId10"/>
    <p:sldId id="272" r:id="rId11"/>
    <p:sldId id="274" r:id="rId12"/>
    <p:sldId id="275" r:id="rId13"/>
    <p:sldId id="273" r:id="rId14"/>
    <p:sldId id="276" r:id="rId15"/>
    <p:sldId id="277"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754FA1-2517-4F43-ABB4-86E6E1FE4279}">
          <p14:sldIdLst>
            <p14:sldId id="256"/>
            <p14:sldId id="257"/>
            <p14:sldId id="258"/>
            <p14:sldId id="259"/>
            <p14:sldId id="260"/>
            <p14:sldId id="261"/>
            <p14:sldId id="262"/>
            <p14:sldId id="271"/>
            <p14:sldId id="270"/>
            <p14:sldId id="272"/>
            <p14:sldId id="274"/>
            <p14:sldId id="275"/>
            <p14:sldId id="273"/>
            <p14:sldId id="276"/>
            <p14:sldId id="277"/>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17" d="100"/>
          <a:sy n="117"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y Murli" userId="9ec2dfd1c95b72c8" providerId="LiveId" clId="{D2187EE8-487A-4139-90BA-1945FD0904D3}"/>
    <pc:docChg chg="undo redo custSel addSld delSld modSld sldOrd modSection">
      <pc:chgData name="Lakshay Murli" userId="9ec2dfd1c95b72c8" providerId="LiveId" clId="{D2187EE8-487A-4139-90BA-1945FD0904D3}" dt="2024-04-12T07:08:38.880" v="1036"/>
      <pc:docMkLst>
        <pc:docMk/>
      </pc:docMkLst>
      <pc:sldChg chg="modSp mod">
        <pc:chgData name="Lakshay Murli" userId="9ec2dfd1c95b72c8" providerId="LiveId" clId="{D2187EE8-487A-4139-90BA-1945FD0904D3}" dt="2024-04-12T07:05:42.932" v="1025" actId="20577"/>
        <pc:sldMkLst>
          <pc:docMk/>
          <pc:sldMk cId="2153914614" sldId="257"/>
        </pc:sldMkLst>
        <pc:spChg chg="mod">
          <ac:chgData name="Lakshay Murli" userId="9ec2dfd1c95b72c8" providerId="LiveId" clId="{D2187EE8-487A-4139-90BA-1945FD0904D3}" dt="2024-04-12T07:05:42.932" v="1025" actId="20577"/>
          <ac:spMkLst>
            <pc:docMk/>
            <pc:sldMk cId="2153914614" sldId="257"/>
            <ac:spMk id="6" creationId="{3D8EAA4A-FDD9-8B98-DA85-E764E346824F}"/>
          </ac:spMkLst>
        </pc:spChg>
      </pc:sldChg>
      <pc:sldChg chg="modSp mod">
        <pc:chgData name="Lakshay Murli" userId="9ec2dfd1c95b72c8" providerId="LiveId" clId="{D2187EE8-487A-4139-90BA-1945FD0904D3}" dt="2024-04-12T06:10:25.522" v="146" actId="20577"/>
        <pc:sldMkLst>
          <pc:docMk/>
          <pc:sldMk cId="1665401080" sldId="259"/>
        </pc:sldMkLst>
        <pc:spChg chg="mod">
          <ac:chgData name="Lakshay Murli" userId="9ec2dfd1c95b72c8" providerId="LiveId" clId="{D2187EE8-487A-4139-90BA-1945FD0904D3}" dt="2024-04-12T06:10:25.522" v="146" actId="20577"/>
          <ac:spMkLst>
            <pc:docMk/>
            <pc:sldMk cId="1665401080" sldId="259"/>
            <ac:spMk id="3" creationId="{D13BC8EF-5884-E974-AB57-34950D0DC235}"/>
          </ac:spMkLst>
        </pc:spChg>
      </pc:sldChg>
      <pc:sldChg chg="addSp delSp modSp mod">
        <pc:chgData name="Lakshay Murli" userId="9ec2dfd1c95b72c8" providerId="LiveId" clId="{D2187EE8-487A-4139-90BA-1945FD0904D3}" dt="2024-04-12T07:08:38.880" v="1036"/>
        <pc:sldMkLst>
          <pc:docMk/>
          <pc:sldMk cId="3869547123" sldId="260"/>
        </pc:sldMkLst>
        <pc:graphicFrameChg chg="add del mod modGraphic">
          <ac:chgData name="Lakshay Murli" userId="9ec2dfd1c95b72c8" providerId="LiveId" clId="{D2187EE8-487A-4139-90BA-1945FD0904D3}" dt="2024-04-12T06:12:09.389" v="156" actId="1032"/>
          <ac:graphicFrameMkLst>
            <pc:docMk/>
            <pc:sldMk cId="3869547123" sldId="260"/>
            <ac:graphicFrameMk id="3" creationId="{67B605AB-3E98-C712-869B-2033A2D2541F}"/>
          </ac:graphicFrameMkLst>
        </pc:graphicFrameChg>
        <pc:graphicFrameChg chg="add del mod modGraphic">
          <ac:chgData name="Lakshay Murli" userId="9ec2dfd1c95b72c8" providerId="LiveId" clId="{D2187EE8-487A-4139-90BA-1945FD0904D3}" dt="2024-04-12T06:12:38.491" v="162" actId="1032"/>
          <ac:graphicFrameMkLst>
            <pc:docMk/>
            <pc:sldMk cId="3869547123" sldId="260"/>
            <ac:graphicFrameMk id="4" creationId="{B2CFD4A6-516C-BD4E-4201-ABE5D8F2F0FD}"/>
          </ac:graphicFrameMkLst>
        </pc:graphicFrameChg>
        <pc:graphicFrameChg chg="mod">
          <ac:chgData name="Lakshay Murli" userId="9ec2dfd1c95b72c8" providerId="LiveId" clId="{D2187EE8-487A-4139-90BA-1945FD0904D3}" dt="2024-04-12T07:08:12.017" v="1029"/>
          <ac:graphicFrameMkLst>
            <pc:docMk/>
            <pc:sldMk cId="3869547123" sldId="260"/>
            <ac:graphicFrameMk id="5" creationId="{FE051535-DAA5-AFEF-B1A8-62050F8A7EC8}"/>
          </ac:graphicFrameMkLst>
        </pc:graphicFrameChg>
        <pc:graphicFrameChg chg="add del mod">
          <ac:chgData name="Lakshay Murli" userId="9ec2dfd1c95b72c8" providerId="LiveId" clId="{D2187EE8-487A-4139-90BA-1945FD0904D3}" dt="2024-04-12T07:08:38.880" v="1036"/>
          <ac:graphicFrameMkLst>
            <pc:docMk/>
            <pc:sldMk cId="3869547123" sldId="260"/>
            <ac:graphicFrameMk id="6" creationId="{85D4250D-0D71-1E35-0EFB-A8A886F622E7}"/>
          </ac:graphicFrameMkLst>
        </pc:graphicFrameChg>
        <pc:graphicFrameChg chg="add del modGraphic">
          <ac:chgData name="Lakshay Murli" userId="9ec2dfd1c95b72c8" providerId="LiveId" clId="{D2187EE8-487A-4139-90BA-1945FD0904D3}" dt="2024-04-12T06:12:50.466" v="164" actId="1032"/>
          <ac:graphicFrameMkLst>
            <pc:docMk/>
            <pc:sldMk cId="3869547123" sldId="260"/>
            <ac:graphicFrameMk id="7" creationId="{241C49B5-165A-5F90-1103-C739C94A3AFB}"/>
          </ac:graphicFrameMkLst>
        </pc:graphicFrameChg>
        <pc:graphicFrameChg chg="add del mod modGraphic">
          <ac:chgData name="Lakshay Murli" userId="9ec2dfd1c95b72c8" providerId="LiveId" clId="{D2187EE8-487A-4139-90BA-1945FD0904D3}" dt="2024-04-12T06:15:22.315" v="212" actId="1032"/>
          <ac:graphicFrameMkLst>
            <pc:docMk/>
            <pc:sldMk cId="3869547123" sldId="260"/>
            <ac:graphicFrameMk id="8" creationId="{1BA0B4B1-9459-528D-94B1-6401B097F3AE}"/>
          </ac:graphicFrameMkLst>
        </pc:graphicFrameChg>
      </pc:sldChg>
      <pc:sldChg chg="modSp mod">
        <pc:chgData name="Lakshay Murli" userId="9ec2dfd1c95b72c8" providerId="LiveId" clId="{D2187EE8-487A-4139-90BA-1945FD0904D3}" dt="2024-04-12T06:20:15.060" v="321" actId="20577"/>
        <pc:sldMkLst>
          <pc:docMk/>
          <pc:sldMk cId="1450201143" sldId="261"/>
        </pc:sldMkLst>
        <pc:spChg chg="mod">
          <ac:chgData name="Lakshay Murli" userId="9ec2dfd1c95b72c8" providerId="LiveId" clId="{D2187EE8-487A-4139-90BA-1945FD0904D3}" dt="2024-04-12T06:20:12.176" v="320"/>
          <ac:spMkLst>
            <pc:docMk/>
            <pc:sldMk cId="1450201143" sldId="261"/>
            <ac:spMk id="3" creationId="{21EA9016-95E9-BA6D-B541-31BFF8691AD4}"/>
          </ac:spMkLst>
        </pc:spChg>
        <pc:spChg chg="mod">
          <ac:chgData name="Lakshay Murli" userId="9ec2dfd1c95b72c8" providerId="LiveId" clId="{D2187EE8-487A-4139-90BA-1945FD0904D3}" dt="2024-04-12T06:20:15.060" v="321" actId="20577"/>
          <ac:spMkLst>
            <pc:docMk/>
            <pc:sldMk cId="1450201143" sldId="261"/>
            <ac:spMk id="4" creationId="{1BC3DCFA-E26A-1B5C-8B0B-4B17A17B714C}"/>
          </ac:spMkLst>
        </pc:spChg>
      </pc:sldChg>
      <pc:sldChg chg="del">
        <pc:chgData name="Lakshay Murli" userId="9ec2dfd1c95b72c8" providerId="LiveId" clId="{D2187EE8-487A-4139-90BA-1945FD0904D3}" dt="2024-04-12T06:21:18.429" v="322" actId="2696"/>
        <pc:sldMkLst>
          <pc:docMk/>
          <pc:sldMk cId="213561689" sldId="263"/>
        </pc:sldMkLst>
      </pc:sldChg>
      <pc:sldChg chg="del ord">
        <pc:chgData name="Lakshay Murli" userId="9ec2dfd1c95b72c8" providerId="LiveId" clId="{D2187EE8-487A-4139-90BA-1945FD0904D3}" dt="2024-04-12T06:57:22.259" v="976" actId="2696"/>
        <pc:sldMkLst>
          <pc:docMk/>
          <pc:sldMk cId="2143783836" sldId="264"/>
        </pc:sldMkLst>
      </pc:sldChg>
      <pc:sldChg chg="del">
        <pc:chgData name="Lakshay Murli" userId="9ec2dfd1c95b72c8" providerId="LiveId" clId="{D2187EE8-487A-4139-90BA-1945FD0904D3}" dt="2024-04-12T06:57:18.024" v="975" actId="2696"/>
        <pc:sldMkLst>
          <pc:docMk/>
          <pc:sldMk cId="1056108992" sldId="265"/>
        </pc:sldMkLst>
      </pc:sldChg>
      <pc:sldChg chg="modSp mod">
        <pc:chgData name="Lakshay Murli" userId="9ec2dfd1c95b72c8" providerId="LiveId" clId="{D2187EE8-487A-4139-90BA-1945FD0904D3}" dt="2024-04-12T07:00:40.585" v="1000" actId="20577"/>
        <pc:sldMkLst>
          <pc:docMk/>
          <pc:sldMk cId="1412394551" sldId="267"/>
        </pc:sldMkLst>
        <pc:spChg chg="mod">
          <ac:chgData name="Lakshay Murli" userId="9ec2dfd1c95b72c8" providerId="LiveId" clId="{D2187EE8-487A-4139-90BA-1945FD0904D3}" dt="2024-04-12T07:00:40.585" v="1000" actId="20577"/>
          <ac:spMkLst>
            <pc:docMk/>
            <pc:sldMk cId="1412394551" sldId="267"/>
            <ac:spMk id="3" creationId="{FD5DD98B-93D1-CFB6-DD5D-5B8334B2632C}"/>
          </ac:spMkLst>
        </pc:spChg>
      </pc:sldChg>
      <pc:sldChg chg="modSp mod">
        <pc:chgData name="Lakshay Murli" userId="9ec2dfd1c95b72c8" providerId="LiveId" clId="{D2187EE8-487A-4139-90BA-1945FD0904D3}" dt="2024-04-12T07:00:22.401" v="999" actId="20577"/>
        <pc:sldMkLst>
          <pc:docMk/>
          <pc:sldMk cId="3043598890" sldId="268"/>
        </pc:sldMkLst>
        <pc:spChg chg="mod">
          <ac:chgData name="Lakshay Murli" userId="9ec2dfd1c95b72c8" providerId="LiveId" clId="{D2187EE8-487A-4139-90BA-1945FD0904D3}" dt="2024-04-12T07:00:22.401" v="999" actId="20577"/>
          <ac:spMkLst>
            <pc:docMk/>
            <pc:sldMk cId="3043598890" sldId="268"/>
            <ac:spMk id="3" creationId="{34B254BE-5281-D3BD-521C-C4F3D1016E6E}"/>
          </ac:spMkLst>
        </pc:spChg>
      </pc:sldChg>
      <pc:sldChg chg="addSp delSp modSp new mod">
        <pc:chgData name="Lakshay Murli" userId="9ec2dfd1c95b72c8" providerId="LiveId" clId="{D2187EE8-487A-4139-90BA-1945FD0904D3}" dt="2024-04-12T06:45:29.505" v="772" actId="20577"/>
        <pc:sldMkLst>
          <pc:docMk/>
          <pc:sldMk cId="1896532275" sldId="270"/>
        </pc:sldMkLst>
        <pc:spChg chg="mod">
          <ac:chgData name="Lakshay Murli" userId="9ec2dfd1c95b72c8" providerId="LiveId" clId="{D2187EE8-487A-4139-90BA-1945FD0904D3}" dt="2024-04-12T06:45:29.505" v="772" actId="20577"/>
          <ac:spMkLst>
            <pc:docMk/>
            <pc:sldMk cId="1896532275" sldId="270"/>
            <ac:spMk id="2" creationId="{45F18B98-0957-1695-E81C-52E0211CDE23}"/>
          </ac:spMkLst>
        </pc:spChg>
        <pc:spChg chg="del">
          <ac:chgData name="Lakshay Murli" userId="9ec2dfd1c95b72c8" providerId="LiveId" clId="{D2187EE8-487A-4139-90BA-1945FD0904D3}" dt="2024-04-12T06:23:42.648" v="362" actId="21"/>
          <ac:spMkLst>
            <pc:docMk/>
            <pc:sldMk cId="1896532275" sldId="270"/>
            <ac:spMk id="3" creationId="{C6E47041-200A-D510-89D0-8E5E6898FF0E}"/>
          </ac:spMkLst>
        </pc:spChg>
        <pc:spChg chg="mod">
          <ac:chgData name="Lakshay Murli" userId="9ec2dfd1c95b72c8" providerId="LiveId" clId="{D2187EE8-487A-4139-90BA-1945FD0904D3}" dt="2024-04-12T06:34:38.402" v="504" actId="20577"/>
          <ac:spMkLst>
            <pc:docMk/>
            <pc:sldMk cId="1896532275" sldId="270"/>
            <ac:spMk id="4" creationId="{4FB085F4-065A-D607-44E3-B4995A25C46B}"/>
          </ac:spMkLst>
        </pc:spChg>
        <pc:picChg chg="add del mod">
          <ac:chgData name="Lakshay Murli" userId="9ec2dfd1c95b72c8" providerId="LiveId" clId="{D2187EE8-487A-4139-90BA-1945FD0904D3}" dt="2024-04-12T06:29:02.244" v="468" actId="21"/>
          <ac:picMkLst>
            <pc:docMk/>
            <pc:sldMk cId="1896532275" sldId="270"/>
            <ac:picMk id="6" creationId="{AB6D6D2E-FBFE-EDA8-787C-765DDC1FC05E}"/>
          </ac:picMkLst>
        </pc:picChg>
        <pc:picChg chg="add mod">
          <ac:chgData name="Lakshay Murli" userId="9ec2dfd1c95b72c8" providerId="LiveId" clId="{D2187EE8-487A-4139-90BA-1945FD0904D3}" dt="2024-04-12T06:29:30.468" v="476" actId="14100"/>
          <ac:picMkLst>
            <pc:docMk/>
            <pc:sldMk cId="1896532275" sldId="270"/>
            <ac:picMk id="8" creationId="{DF21F515-06EE-C417-3201-9558A59503DD}"/>
          </ac:picMkLst>
        </pc:picChg>
        <pc:picChg chg="add mod">
          <ac:chgData name="Lakshay Murli" userId="9ec2dfd1c95b72c8" providerId="LiveId" clId="{D2187EE8-487A-4139-90BA-1945FD0904D3}" dt="2024-04-12T06:44:05.547" v="710" actId="14100"/>
          <ac:picMkLst>
            <pc:docMk/>
            <pc:sldMk cId="1896532275" sldId="270"/>
            <ac:picMk id="10" creationId="{69C9DD40-E8A6-F7C9-35B5-DEBDADFE4FF5}"/>
          </ac:picMkLst>
        </pc:picChg>
      </pc:sldChg>
      <pc:sldChg chg="modSp new del mod ord">
        <pc:chgData name="Lakshay Murli" userId="9ec2dfd1c95b72c8" providerId="LiveId" clId="{D2187EE8-487A-4139-90BA-1945FD0904D3}" dt="2024-04-12T06:22:23.524" v="354" actId="2696"/>
        <pc:sldMkLst>
          <pc:docMk/>
          <pc:sldMk cId="3085200063" sldId="270"/>
        </pc:sldMkLst>
        <pc:spChg chg="mod">
          <ac:chgData name="Lakshay Murli" userId="9ec2dfd1c95b72c8" providerId="LiveId" clId="{D2187EE8-487A-4139-90BA-1945FD0904D3}" dt="2024-04-12T06:22:20.776" v="353" actId="20577"/>
          <ac:spMkLst>
            <pc:docMk/>
            <pc:sldMk cId="3085200063" sldId="270"/>
            <ac:spMk id="4" creationId="{B3C72D89-2FBE-FE09-2218-92C52B3F48F7}"/>
          </ac:spMkLst>
        </pc:spChg>
      </pc:sldChg>
      <pc:sldChg chg="addSp modSp add mod ord">
        <pc:chgData name="Lakshay Murli" userId="9ec2dfd1c95b72c8" providerId="LiveId" clId="{D2187EE8-487A-4139-90BA-1945FD0904D3}" dt="2024-04-12T06:36:03.058" v="566"/>
        <pc:sldMkLst>
          <pc:docMk/>
          <pc:sldMk cId="2399070827" sldId="271"/>
        </pc:sldMkLst>
        <pc:spChg chg="mod">
          <ac:chgData name="Lakshay Murli" userId="9ec2dfd1c95b72c8" providerId="LiveId" clId="{D2187EE8-487A-4139-90BA-1945FD0904D3}" dt="2024-04-12T06:35:04.628" v="563" actId="20577"/>
          <ac:spMkLst>
            <pc:docMk/>
            <pc:sldMk cId="2399070827" sldId="271"/>
            <ac:spMk id="2" creationId="{45F18B98-0957-1695-E81C-52E0211CDE23}"/>
          </ac:spMkLst>
        </pc:spChg>
        <pc:spChg chg="mod">
          <ac:chgData name="Lakshay Murli" userId="9ec2dfd1c95b72c8" providerId="LiveId" clId="{D2187EE8-487A-4139-90BA-1945FD0904D3}" dt="2024-04-12T06:34:41.939" v="507" actId="20577"/>
          <ac:spMkLst>
            <pc:docMk/>
            <pc:sldMk cId="2399070827" sldId="271"/>
            <ac:spMk id="4" creationId="{4FB085F4-065A-D607-44E3-B4995A25C46B}"/>
          </ac:spMkLst>
        </pc:spChg>
        <pc:picChg chg="add mod">
          <ac:chgData name="Lakshay Murli" userId="9ec2dfd1c95b72c8" providerId="LiveId" clId="{D2187EE8-487A-4139-90BA-1945FD0904D3}" dt="2024-04-12T06:35:41.861" v="564" actId="14100"/>
          <ac:picMkLst>
            <pc:docMk/>
            <pc:sldMk cId="2399070827" sldId="271"/>
            <ac:picMk id="5" creationId="{2912AA93-82D0-60CC-3546-64C59600FFE7}"/>
          </ac:picMkLst>
        </pc:picChg>
        <pc:picChg chg="mod">
          <ac:chgData name="Lakshay Murli" userId="9ec2dfd1c95b72c8" providerId="LiveId" clId="{D2187EE8-487A-4139-90BA-1945FD0904D3}" dt="2024-04-12T06:33:15.781" v="497" actId="14100"/>
          <ac:picMkLst>
            <pc:docMk/>
            <pc:sldMk cId="2399070827" sldId="271"/>
            <ac:picMk id="8" creationId="{DF21F515-06EE-C417-3201-9558A59503DD}"/>
          </ac:picMkLst>
        </pc:picChg>
      </pc:sldChg>
      <pc:sldChg chg="addSp modSp add mod">
        <pc:chgData name="Lakshay Murli" userId="9ec2dfd1c95b72c8" providerId="LiveId" clId="{D2187EE8-487A-4139-90BA-1945FD0904D3}" dt="2024-04-12T06:38:51.611" v="640" actId="20577"/>
        <pc:sldMkLst>
          <pc:docMk/>
          <pc:sldMk cId="1825267303" sldId="272"/>
        </pc:sldMkLst>
        <pc:spChg chg="mod">
          <ac:chgData name="Lakshay Murli" userId="9ec2dfd1c95b72c8" providerId="LiveId" clId="{D2187EE8-487A-4139-90BA-1945FD0904D3}" dt="2024-04-12T06:37:59.914" v="624" actId="20577"/>
          <ac:spMkLst>
            <pc:docMk/>
            <pc:sldMk cId="1825267303" sldId="272"/>
            <ac:spMk id="2" creationId="{45F18B98-0957-1695-E81C-52E0211CDE23}"/>
          </ac:spMkLst>
        </pc:spChg>
        <pc:spChg chg="mod">
          <ac:chgData name="Lakshay Murli" userId="9ec2dfd1c95b72c8" providerId="LiveId" clId="{D2187EE8-487A-4139-90BA-1945FD0904D3}" dt="2024-04-12T06:38:51.611" v="640" actId="20577"/>
          <ac:spMkLst>
            <pc:docMk/>
            <pc:sldMk cId="1825267303" sldId="272"/>
            <ac:spMk id="4" creationId="{4FB085F4-065A-D607-44E3-B4995A25C46B}"/>
          </ac:spMkLst>
        </pc:spChg>
        <pc:picChg chg="add mod">
          <ac:chgData name="Lakshay Murli" userId="9ec2dfd1c95b72c8" providerId="LiveId" clId="{D2187EE8-487A-4139-90BA-1945FD0904D3}" dt="2024-04-12T06:37:35.285" v="573" actId="14100"/>
          <ac:picMkLst>
            <pc:docMk/>
            <pc:sldMk cId="1825267303" sldId="272"/>
            <ac:picMk id="5" creationId="{EA6CFB05-C1D5-EB0B-FFEE-238348BBC28A}"/>
          </ac:picMkLst>
        </pc:picChg>
      </pc:sldChg>
      <pc:sldChg chg="modSp add mod">
        <pc:chgData name="Lakshay Murli" userId="9ec2dfd1c95b72c8" providerId="LiveId" clId="{D2187EE8-487A-4139-90BA-1945FD0904D3}" dt="2024-04-12T06:50:08.855" v="863" actId="14100"/>
        <pc:sldMkLst>
          <pc:docMk/>
          <pc:sldMk cId="1788347148" sldId="273"/>
        </pc:sldMkLst>
        <pc:spChg chg="mod">
          <ac:chgData name="Lakshay Murli" userId="9ec2dfd1c95b72c8" providerId="LiveId" clId="{D2187EE8-487A-4139-90BA-1945FD0904D3}" dt="2024-04-12T06:50:08.855" v="863" actId="14100"/>
          <ac:spMkLst>
            <pc:docMk/>
            <pc:sldMk cId="1788347148" sldId="273"/>
            <ac:spMk id="4" creationId="{4FB085F4-065A-D607-44E3-B4995A25C46B}"/>
          </ac:spMkLst>
        </pc:spChg>
      </pc:sldChg>
      <pc:sldChg chg="addSp delSp modSp add mod">
        <pc:chgData name="Lakshay Murli" userId="9ec2dfd1c95b72c8" providerId="LiveId" clId="{D2187EE8-487A-4139-90BA-1945FD0904D3}" dt="2024-04-12T06:41:42.079" v="701" actId="20577"/>
        <pc:sldMkLst>
          <pc:docMk/>
          <pc:sldMk cId="1097788437" sldId="274"/>
        </pc:sldMkLst>
        <pc:spChg chg="mod">
          <ac:chgData name="Lakshay Murli" userId="9ec2dfd1c95b72c8" providerId="LiveId" clId="{D2187EE8-487A-4139-90BA-1945FD0904D3}" dt="2024-04-12T06:40:49.585" v="693" actId="20577"/>
          <ac:spMkLst>
            <pc:docMk/>
            <pc:sldMk cId="1097788437" sldId="274"/>
            <ac:spMk id="2" creationId="{45F18B98-0957-1695-E81C-52E0211CDE23}"/>
          </ac:spMkLst>
        </pc:spChg>
        <pc:spChg chg="mod">
          <ac:chgData name="Lakshay Murli" userId="9ec2dfd1c95b72c8" providerId="LiveId" clId="{D2187EE8-487A-4139-90BA-1945FD0904D3}" dt="2024-04-12T06:41:42.079" v="701" actId="20577"/>
          <ac:spMkLst>
            <pc:docMk/>
            <pc:sldMk cId="1097788437" sldId="274"/>
            <ac:spMk id="4" creationId="{4FB085F4-065A-D607-44E3-B4995A25C46B}"/>
          </ac:spMkLst>
        </pc:spChg>
        <pc:picChg chg="add del mod">
          <ac:chgData name="Lakshay Murli" userId="9ec2dfd1c95b72c8" providerId="LiveId" clId="{D2187EE8-487A-4139-90BA-1945FD0904D3}" dt="2024-04-12T06:39:43.460" v="644" actId="21"/>
          <ac:picMkLst>
            <pc:docMk/>
            <pc:sldMk cId="1097788437" sldId="274"/>
            <ac:picMk id="5" creationId="{439B627C-6914-A7B4-2535-E24B3A5F7A3F}"/>
          </ac:picMkLst>
        </pc:picChg>
        <pc:picChg chg="add mod">
          <ac:chgData name="Lakshay Murli" userId="9ec2dfd1c95b72c8" providerId="LiveId" clId="{D2187EE8-487A-4139-90BA-1945FD0904D3}" dt="2024-04-12T06:40:29.206" v="650" actId="14100"/>
          <ac:picMkLst>
            <pc:docMk/>
            <pc:sldMk cId="1097788437" sldId="274"/>
            <ac:picMk id="7" creationId="{99EC5580-5210-59A2-C468-A5DA88E17D89}"/>
          </ac:picMkLst>
        </pc:picChg>
      </pc:sldChg>
      <pc:sldChg chg="addSp modSp add mod ord">
        <pc:chgData name="Lakshay Murli" userId="9ec2dfd1c95b72c8" providerId="LiveId" clId="{D2187EE8-487A-4139-90BA-1945FD0904D3}" dt="2024-04-12T06:52:50.667" v="943"/>
        <pc:sldMkLst>
          <pc:docMk/>
          <pc:sldMk cId="4220592800" sldId="275"/>
        </pc:sldMkLst>
        <pc:spChg chg="mod">
          <ac:chgData name="Lakshay Murli" userId="9ec2dfd1c95b72c8" providerId="LiveId" clId="{D2187EE8-487A-4139-90BA-1945FD0904D3}" dt="2024-04-12T06:51:19.229" v="928" actId="20577"/>
          <ac:spMkLst>
            <pc:docMk/>
            <pc:sldMk cId="4220592800" sldId="275"/>
            <ac:spMk id="2" creationId="{45F18B98-0957-1695-E81C-52E0211CDE23}"/>
          </ac:spMkLst>
        </pc:spChg>
        <pc:spChg chg="mod">
          <ac:chgData name="Lakshay Murli" userId="9ec2dfd1c95b72c8" providerId="LiveId" clId="{D2187EE8-487A-4139-90BA-1945FD0904D3}" dt="2024-04-12T06:51:56.823" v="935" actId="27636"/>
          <ac:spMkLst>
            <pc:docMk/>
            <pc:sldMk cId="4220592800" sldId="275"/>
            <ac:spMk id="4" creationId="{4FB085F4-065A-D607-44E3-B4995A25C46B}"/>
          </ac:spMkLst>
        </pc:spChg>
        <pc:picChg chg="add mod">
          <ac:chgData name="Lakshay Murli" userId="9ec2dfd1c95b72c8" providerId="LiveId" clId="{D2187EE8-487A-4139-90BA-1945FD0904D3}" dt="2024-04-12T06:52:36.231" v="941" actId="14100"/>
          <ac:picMkLst>
            <pc:docMk/>
            <pc:sldMk cId="4220592800" sldId="275"/>
            <ac:picMk id="5" creationId="{153A604D-6F51-5196-92E4-CF953DC5DCDB}"/>
          </ac:picMkLst>
        </pc:picChg>
      </pc:sldChg>
      <pc:sldChg chg="addSp modSp add mod">
        <pc:chgData name="Lakshay Murli" userId="9ec2dfd1c95b72c8" providerId="LiveId" clId="{D2187EE8-487A-4139-90BA-1945FD0904D3}" dt="2024-04-12T06:50:26.415" v="867" actId="14100"/>
        <pc:sldMkLst>
          <pc:docMk/>
          <pc:sldMk cId="1210089441" sldId="276"/>
        </pc:sldMkLst>
        <pc:spChg chg="mod">
          <ac:chgData name="Lakshay Murli" userId="9ec2dfd1c95b72c8" providerId="LiveId" clId="{D2187EE8-487A-4139-90BA-1945FD0904D3}" dt="2024-04-12T06:50:26.415" v="867" actId="14100"/>
          <ac:spMkLst>
            <pc:docMk/>
            <pc:sldMk cId="1210089441" sldId="276"/>
            <ac:spMk id="2" creationId="{45F18B98-0957-1695-E81C-52E0211CDE23}"/>
          </ac:spMkLst>
        </pc:spChg>
        <pc:spChg chg="mod">
          <ac:chgData name="Lakshay Murli" userId="9ec2dfd1c95b72c8" providerId="LiveId" clId="{D2187EE8-487A-4139-90BA-1945FD0904D3}" dt="2024-04-12T06:50:20.753" v="866" actId="14100"/>
          <ac:spMkLst>
            <pc:docMk/>
            <pc:sldMk cId="1210089441" sldId="276"/>
            <ac:spMk id="4" creationId="{4FB085F4-065A-D607-44E3-B4995A25C46B}"/>
          </ac:spMkLst>
        </pc:spChg>
        <pc:picChg chg="add mod">
          <ac:chgData name="Lakshay Murli" userId="9ec2dfd1c95b72c8" providerId="LiveId" clId="{D2187EE8-487A-4139-90BA-1945FD0904D3}" dt="2024-04-12T06:47:11.722" v="777" actId="14100"/>
          <ac:picMkLst>
            <pc:docMk/>
            <pc:sldMk cId="1210089441" sldId="276"/>
            <ac:picMk id="5" creationId="{5BFA52D2-E0BB-CD75-0E43-0A2FC3F791A6}"/>
          </ac:picMkLst>
        </pc:picChg>
      </pc:sldChg>
      <pc:sldChg chg="addSp delSp modSp new mod ord">
        <pc:chgData name="Lakshay Murli" userId="9ec2dfd1c95b72c8" providerId="LiveId" clId="{D2187EE8-487A-4139-90BA-1945FD0904D3}" dt="2024-04-12T07:02:08.781" v="1002" actId="14100"/>
        <pc:sldMkLst>
          <pc:docMk/>
          <pc:sldMk cId="2365613198" sldId="277"/>
        </pc:sldMkLst>
        <pc:spChg chg="mod">
          <ac:chgData name="Lakshay Murli" userId="9ec2dfd1c95b72c8" providerId="LiveId" clId="{D2187EE8-487A-4139-90BA-1945FD0904D3}" dt="2024-04-12T07:02:02.757" v="1001" actId="1076"/>
          <ac:spMkLst>
            <pc:docMk/>
            <pc:sldMk cId="2365613198" sldId="277"/>
            <ac:spMk id="2" creationId="{6A5E079F-74E3-4BFD-CE84-A62338D3CE69}"/>
          </ac:spMkLst>
        </pc:spChg>
        <pc:spChg chg="add del">
          <ac:chgData name="Lakshay Murli" userId="9ec2dfd1c95b72c8" providerId="LiveId" clId="{D2187EE8-487A-4139-90BA-1945FD0904D3}" dt="2024-04-12T06:54:58.535" v="962" actId="21"/>
          <ac:spMkLst>
            <pc:docMk/>
            <pc:sldMk cId="2365613198" sldId="277"/>
            <ac:spMk id="3" creationId="{6891EB30-6986-ECED-F4E4-F70408998A3A}"/>
          </ac:spMkLst>
        </pc:spChg>
        <pc:spChg chg="del">
          <ac:chgData name="Lakshay Murli" userId="9ec2dfd1c95b72c8" providerId="LiveId" clId="{D2187EE8-487A-4139-90BA-1945FD0904D3}" dt="2024-04-12T06:56:17.839" v="972" actId="21"/>
          <ac:spMkLst>
            <pc:docMk/>
            <pc:sldMk cId="2365613198" sldId="277"/>
            <ac:spMk id="4" creationId="{9A0394C6-8804-4163-CAD7-33DBE80AC61C}"/>
          </ac:spMkLst>
        </pc:spChg>
        <pc:spChg chg="add del mod">
          <ac:chgData name="Lakshay Murli" userId="9ec2dfd1c95b72c8" providerId="LiveId" clId="{D2187EE8-487A-4139-90BA-1945FD0904D3}" dt="2024-04-12T06:55:11.778" v="964" actId="21"/>
          <ac:spMkLst>
            <pc:docMk/>
            <pc:sldMk cId="2365613198" sldId="277"/>
            <ac:spMk id="7" creationId="{6891EB30-6986-ECED-F4E4-F70408998A3A}"/>
          </ac:spMkLst>
        </pc:spChg>
        <pc:picChg chg="add del mod ord">
          <ac:chgData name="Lakshay Murli" userId="9ec2dfd1c95b72c8" providerId="LiveId" clId="{D2187EE8-487A-4139-90BA-1945FD0904D3}" dt="2024-04-12T06:54:55.786" v="961" actId="22"/>
          <ac:picMkLst>
            <pc:docMk/>
            <pc:sldMk cId="2365613198" sldId="277"/>
            <ac:picMk id="6" creationId="{770D68F9-721D-3E33-A4F3-94F81BF9C39F}"/>
          </ac:picMkLst>
        </pc:picChg>
        <pc:picChg chg="add mod">
          <ac:chgData name="Lakshay Murli" userId="9ec2dfd1c95b72c8" providerId="LiveId" clId="{D2187EE8-487A-4139-90BA-1945FD0904D3}" dt="2024-04-12T07:02:08.781" v="1002" actId="14100"/>
          <ac:picMkLst>
            <pc:docMk/>
            <pc:sldMk cId="2365613198" sldId="277"/>
            <ac:picMk id="9" creationId="{09808675-DB64-5773-EF7D-37C00CFBFC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B7DBF-AE0A-4C5F-A65B-3B1238D5079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705225F-D791-423A-8AA1-D85AF770BF20}">
      <dgm:prSet phldrT="[Text]" custT="1"/>
      <dgm:spPr/>
      <dgm:t>
        <a:bodyPr/>
        <a:lstStyle/>
        <a:p>
          <a:r>
            <a:rPr lang="en-US" sz="1000" dirty="0"/>
            <a:t>Project Overview</a:t>
          </a:r>
          <a:endParaRPr lang="en-IN" sz="1000" dirty="0"/>
        </a:p>
      </dgm:t>
    </dgm:pt>
    <dgm:pt modelId="{410D1B14-95A9-410B-BBB5-8B9E60203C6A}" type="parTrans" cxnId="{3BE02081-CD12-44B1-8297-09B7496C7949}">
      <dgm:prSet/>
      <dgm:spPr/>
      <dgm:t>
        <a:bodyPr/>
        <a:lstStyle/>
        <a:p>
          <a:endParaRPr lang="en-IN"/>
        </a:p>
      </dgm:t>
    </dgm:pt>
    <dgm:pt modelId="{964BAE9C-D87A-49E8-A181-D85584D8BF12}" type="sibTrans" cxnId="{3BE02081-CD12-44B1-8297-09B7496C7949}">
      <dgm:prSet/>
      <dgm:spPr/>
      <dgm:t>
        <a:bodyPr/>
        <a:lstStyle/>
        <a:p>
          <a:endParaRPr lang="en-IN"/>
        </a:p>
      </dgm:t>
    </dgm:pt>
    <dgm:pt modelId="{F517220A-7067-4C2A-BE45-23DF0FB3EAC9}">
      <dgm:prSet phldrT="[Text]" custT="1"/>
      <dgm:spPr/>
      <dgm:t>
        <a:bodyPr/>
        <a:lstStyle/>
        <a:p>
          <a:r>
            <a:rPr lang="en-US" sz="1000" dirty="0"/>
            <a:t>Objectives</a:t>
          </a:r>
          <a:endParaRPr lang="en-IN" sz="1000" dirty="0"/>
        </a:p>
      </dgm:t>
    </dgm:pt>
    <dgm:pt modelId="{ED04782D-B023-4910-9F1A-6F9182B32A63}" type="parTrans" cxnId="{26A2460B-AE0F-4E2A-9299-5AA81909CE6B}">
      <dgm:prSet/>
      <dgm:spPr/>
      <dgm:t>
        <a:bodyPr/>
        <a:lstStyle/>
        <a:p>
          <a:endParaRPr lang="en-IN"/>
        </a:p>
      </dgm:t>
    </dgm:pt>
    <dgm:pt modelId="{2743CF4A-0C53-4DA6-889E-A32C105699F8}" type="sibTrans" cxnId="{26A2460B-AE0F-4E2A-9299-5AA81909CE6B}">
      <dgm:prSet/>
      <dgm:spPr/>
      <dgm:t>
        <a:bodyPr/>
        <a:lstStyle/>
        <a:p>
          <a:endParaRPr lang="en-IN"/>
        </a:p>
      </dgm:t>
    </dgm:pt>
    <dgm:pt modelId="{1670F644-FF8D-4275-A021-64127D28A796}">
      <dgm:prSet phldrT="[Text]" custT="1"/>
      <dgm:spPr/>
      <dgm:t>
        <a:bodyPr/>
        <a:lstStyle/>
        <a:p>
          <a:r>
            <a:rPr lang="en-US" sz="1000"/>
            <a:t>Dataset</a:t>
          </a:r>
          <a:endParaRPr lang="en-IN" sz="1000" dirty="0"/>
        </a:p>
      </dgm:t>
    </dgm:pt>
    <dgm:pt modelId="{84787467-1593-4DA2-B04E-CB965DD9937F}" type="parTrans" cxnId="{1AAFAED0-06F7-475B-B37F-F21F41571D08}">
      <dgm:prSet/>
      <dgm:spPr/>
      <dgm:t>
        <a:bodyPr/>
        <a:lstStyle/>
        <a:p>
          <a:endParaRPr lang="en-IN"/>
        </a:p>
      </dgm:t>
    </dgm:pt>
    <dgm:pt modelId="{AA441CDD-1F2F-4221-9FF9-514B8DF1DEBB}" type="sibTrans" cxnId="{1AAFAED0-06F7-475B-B37F-F21F41571D08}">
      <dgm:prSet/>
      <dgm:spPr/>
      <dgm:t>
        <a:bodyPr/>
        <a:lstStyle/>
        <a:p>
          <a:endParaRPr lang="en-IN"/>
        </a:p>
      </dgm:t>
    </dgm:pt>
    <dgm:pt modelId="{2C9C1DBF-BA5F-4C06-8347-43F4003C2034}">
      <dgm:prSet phldrT="[Text]" custT="1"/>
      <dgm:spPr/>
      <dgm:t>
        <a:bodyPr/>
        <a:lstStyle/>
        <a:p>
          <a:r>
            <a:rPr lang="en-US" sz="1000" dirty="0"/>
            <a:t>Tools</a:t>
          </a:r>
          <a:endParaRPr lang="en-IN" sz="1000" dirty="0"/>
        </a:p>
      </dgm:t>
    </dgm:pt>
    <dgm:pt modelId="{B56A3343-6BAA-4EEF-8ED4-06C1086B2191}" type="parTrans" cxnId="{F31F965D-ACF5-4832-B1BD-BDBFD39A3D73}">
      <dgm:prSet/>
      <dgm:spPr/>
      <dgm:t>
        <a:bodyPr/>
        <a:lstStyle/>
        <a:p>
          <a:endParaRPr lang="en-IN"/>
        </a:p>
      </dgm:t>
    </dgm:pt>
    <dgm:pt modelId="{31A59BF2-292B-4DA9-A90B-54AD37DF443B}" type="sibTrans" cxnId="{F31F965D-ACF5-4832-B1BD-BDBFD39A3D73}">
      <dgm:prSet/>
      <dgm:spPr/>
      <dgm:t>
        <a:bodyPr/>
        <a:lstStyle/>
        <a:p>
          <a:endParaRPr lang="en-IN"/>
        </a:p>
      </dgm:t>
    </dgm:pt>
    <dgm:pt modelId="{77CC2FE2-C3FF-4055-8BB5-7D8BD00B091E}">
      <dgm:prSet phldrT="[Text]" custT="1"/>
      <dgm:spPr/>
      <dgm:t>
        <a:bodyPr/>
        <a:lstStyle/>
        <a:p>
          <a:r>
            <a:rPr lang="en-US" sz="1000" dirty="0"/>
            <a:t>Insights</a:t>
          </a:r>
          <a:endParaRPr lang="en-IN" sz="1000" dirty="0"/>
        </a:p>
      </dgm:t>
    </dgm:pt>
    <dgm:pt modelId="{05704C5C-DDE6-440E-86C8-637368AE5F5A}" type="parTrans" cxnId="{F61142AD-9AEB-44EB-8041-0FB8E1A28603}">
      <dgm:prSet/>
      <dgm:spPr/>
      <dgm:t>
        <a:bodyPr/>
        <a:lstStyle/>
        <a:p>
          <a:endParaRPr lang="en-IN"/>
        </a:p>
      </dgm:t>
    </dgm:pt>
    <dgm:pt modelId="{D3A49943-4596-4566-87BA-C788C19D932B}" type="sibTrans" cxnId="{F61142AD-9AEB-44EB-8041-0FB8E1A28603}">
      <dgm:prSet/>
      <dgm:spPr/>
      <dgm:t>
        <a:bodyPr/>
        <a:lstStyle/>
        <a:p>
          <a:endParaRPr lang="en-IN"/>
        </a:p>
      </dgm:t>
    </dgm:pt>
    <dgm:pt modelId="{8FCA740E-CE38-4F57-BC4A-E142105E545C}">
      <dgm:prSet phldrT="[Text]" custT="1"/>
      <dgm:spPr/>
      <dgm:t>
        <a:bodyPr/>
        <a:lstStyle/>
        <a:p>
          <a:r>
            <a:rPr lang="en-US" sz="1000" dirty="0"/>
            <a:t>Introduction</a:t>
          </a:r>
          <a:endParaRPr lang="en-IN" sz="1000" dirty="0"/>
        </a:p>
      </dgm:t>
    </dgm:pt>
    <dgm:pt modelId="{5C86EE97-590F-4652-AC9E-C5DF7688AEAD}" type="parTrans" cxnId="{745A6977-BC96-49CD-93E7-F99B980C61C2}">
      <dgm:prSet/>
      <dgm:spPr/>
      <dgm:t>
        <a:bodyPr/>
        <a:lstStyle/>
        <a:p>
          <a:endParaRPr lang="en-IN"/>
        </a:p>
      </dgm:t>
    </dgm:pt>
    <dgm:pt modelId="{CE60DB7F-E933-47A7-AC7D-538953DFEA9F}" type="sibTrans" cxnId="{745A6977-BC96-49CD-93E7-F99B980C61C2}">
      <dgm:prSet/>
      <dgm:spPr/>
      <dgm:t>
        <a:bodyPr/>
        <a:lstStyle/>
        <a:p>
          <a:endParaRPr lang="en-IN"/>
        </a:p>
      </dgm:t>
    </dgm:pt>
    <dgm:pt modelId="{F5A69B2D-3BCB-4260-AFBC-95A7AC84B9F6}">
      <dgm:prSet phldrT="[Text]" custT="1"/>
      <dgm:spPr/>
      <dgm:t>
        <a:bodyPr/>
        <a:lstStyle/>
        <a:p>
          <a:r>
            <a:rPr lang="en-US" sz="1000" dirty="0"/>
            <a:t>Recommendations</a:t>
          </a:r>
          <a:endParaRPr lang="en-IN" sz="1000" dirty="0"/>
        </a:p>
      </dgm:t>
    </dgm:pt>
    <dgm:pt modelId="{B0E94520-F4A2-46B7-B218-83C3A12AC276}" type="parTrans" cxnId="{AC735623-98A1-4663-828D-109E0DAE37B6}">
      <dgm:prSet/>
      <dgm:spPr/>
      <dgm:t>
        <a:bodyPr/>
        <a:lstStyle/>
        <a:p>
          <a:endParaRPr lang="en-IN"/>
        </a:p>
      </dgm:t>
    </dgm:pt>
    <dgm:pt modelId="{B54D532C-3FE3-4CF6-A9B6-97674F1940BE}" type="sibTrans" cxnId="{AC735623-98A1-4663-828D-109E0DAE37B6}">
      <dgm:prSet/>
      <dgm:spPr/>
      <dgm:t>
        <a:bodyPr/>
        <a:lstStyle/>
        <a:p>
          <a:endParaRPr lang="en-IN"/>
        </a:p>
      </dgm:t>
    </dgm:pt>
    <dgm:pt modelId="{A4BBC70B-36DC-4565-9D0B-AF1422DA7ECC}" type="pres">
      <dgm:prSet presAssocID="{E78B7DBF-AE0A-4C5F-A65B-3B1238D50796}" presName="linear" presStyleCnt="0">
        <dgm:presLayoutVars>
          <dgm:dir/>
          <dgm:animLvl val="lvl"/>
          <dgm:resizeHandles val="exact"/>
        </dgm:presLayoutVars>
      </dgm:prSet>
      <dgm:spPr/>
    </dgm:pt>
    <dgm:pt modelId="{C8D25810-BB87-4207-8AB9-BAC7233B988E}" type="pres">
      <dgm:prSet presAssocID="{3705225F-D791-423A-8AA1-D85AF770BF20}" presName="parentLin" presStyleCnt="0"/>
      <dgm:spPr/>
    </dgm:pt>
    <dgm:pt modelId="{1B762FB0-AF2F-4AFC-99AC-FE6A8146BCC5}" type="pres">
      <dgm:prSet presAssocID="{3705225F-D791-423A-8AA1-D85AF770BF20}" presName="parentLeftMargin" presStyleLbl="node1" presStyleIdx="0" presStyleCnt="7"/>
      <dgm:spPr/>
    </dgm:pt>
    <dgm:pt modelId="{515100DE-F775-4589-B8E2-D75304D1DF20}" type="pres">
      <dgm:prSet presAssocID="{3705225F-D791-423A-8AA1-D85AF770BF20}" presName="parentText" presStyleLbl="node1" presStyleIdx="0" presStyleCnt="7">
        <dgm:presLayoutVars>
          <dgm:chMax val="0"/>
          <dgm:bulletEnabled val="1"/>
        </dgm:presLayoutVars>
      </dgm:prSet>
      <dgm:spPr/>
    </dgm:pt>
    <dgm:pt modelId="{C4B68967-EC6C-4503-9383-F9CC557FC98B}" type="pres">
      <dgm:prSet presAssocID="{3705225F-D791-423A-8AA1-D85AF770BF20}" presName="negativeSpace" presStyleCnt="0"/>
      <dgm:spPr/>
    </dgm:pt>
    <dgm:pt modelId="{6D690108-63F3-428B-98B2-27A4BE460EB0}" type="pres">
      <dgm:prSet presAssocID="{3705225F-D791-423A-8AA1-D85AF770BF20}" presName="childText" presStyleLbl="conFgAcc1" presStyleIdx="0" presStyleCnt="7">
        <dgm:presLayoutVars>
          <dgm:bulletEnabled val="1"/>
        </dgm:presLayoutVars>
      </dgm:prSet>
      <dgm:spPr/>
    </dgm:pt>
    <dgm:pt modelId="{D0532349-F49F-4045-9FC4-B6842F5F9A37}" type="pres">
      <dgm:prSet presAssocID="{964BAE9C-D87A-49E8-A181-D85584D8BF12}" presName="spaceBetweenRectangles" presStyleCnt="0"/>
      <dgm:spPr/>
    </dgm:pt>
    <dgm:pt modelId="{74A18500-33E5-476C-8B2C-8DABAC1296F0}" type="pres">
      <dgm:prSet presAssocID="{8FCA740E-CE38-4F57-BC4A-E142105E545C}" presName="parentLin" presStyleCnt="0"/>
      <dgm:spPr/>
    </dgm:pt>
    <dgm:pt modelId="{B93685A4-9355-4D24-8D07-A53D3C20B756}" type="pres">
      <dgm:prSet presAssocID="{8FCA740E-CE38-4F57-BC4A-E142105E545C}" presName="parentLeftMargin" presStyleLbl="node1" presStyleIdx="0" presStyleCnt="7"/>
      <dgm:spPr/>
    </dgm:pt>
    <dgm:pt modelId="{6DE5EE74-E610-4287-A59A-09FFDD01C5B9}" type="pres">
      <dgm:prSet presAssocID="{8FCA740E-CE38-4F57-BC4A-E142105E545C}" presName="parentText" presStyleLbl="node1" presStyleIdx="1" presStyleCnt="7">
        <dgm:presLayoutVars>
          <dgm:chMax val="0"/>
          <dgm:bulletEnabled val="1"/>
        </dgm:presLayoutVars>
      </dgm:prSet>
      <dgm:spPr/>
    </dgm:pt>
    <dgm:pt modelId="{447831CA-2264-4858-AD09-0D68F0452928}" type="pres">
      <dgm:prSet presAssocID="{8FCA740E-CE38-4F57-BC4A-E142105E545C}" presName="negativeSpace" presStyleCnt="0"/>
      <dgm:spPr/>
    </dgm:pt>
    <dgm:pt modelId="{B99A0E0C-DAD1-4AA9-A00D-0074A78F985A}" type="pres">
      <dgm:prSet presAssocID="{8FCA740E-CE38-4F57-BC4A-E142105E545C}" presName="childText" presStyleLbl="conFgAcc1" presStyleIdx="1" presStyleCnt="7">
        <dgm:presLayoutVars>
          <dgm:bulletEnabled val="1"/>
        </dgm:presLayoutVars>
      </dgm:prSet>
      <dgm:spPr/>
    </dgm:pt>
    <dgm:pt modelId="{27CCA065-2C9D-4C82-8C62-A01943FEB01C}" type="pres">
      <dgm:prSet presAssocID="{CE60DB7F-E933-47A7-AC7D-538953DFEA9F}" presName="spaceBetweenRectangles" presStyleCnt="0"/>
      <dgm:spPr/>
    </dgm:pt>
    <dgm:pt modelId="{A82EBCE6-5FF6-4741-B007-86D1AA0C8944}" type="pres">
      <dgm:prSet presAssocID="{F517220A-7067-4C2A-BE45-23DF0FB3EAC9}" presName="parentLin" presStyleCnt="0"/>
      <dgm:spPr/>
    </dgm:pt>
    <dgm:pt modelId="{E25FC30A-B6A1-4151-9F09-1C925A2E6D4B}" type="pres">
      <dgm:prSet presAssocID="{F517220A-7067-4C2A-BE45-23DF0FB3EAC9}" presName="parentLeftMargin" presStyleLbl="node1" presStyleIdx="1" presStyleCnt="7"/>
      <dgm:spPr/>
    </dgm:pt>
    <dgm:pt modelId="{FF7FCA22-B259-409D-84CD-FCF6299D789B}" type="pres">
      <dgm:prSet presAssocID="{F517220A-7067-4C2A-BE45-23DF0FB3EAC9}" presName="parentText" presStyleLbl="node1" presStyleIdx="2" presStyleCnt="7">
        <dgm:presLayoutVars>
          <dgm:chMax val="0"/>
          <dgm:bulletEnabled val="1"/>
        </dgm:presLayoutVars>
      </dgm:prSet>
      <dgm:spPr/>
    </dgm:pt>
    <dgm:pt modelId="{EA83C648-C221-4DE7-94E6-B666A299EEF9}" type="pres">
      <dgm:prSet presAssocID="{F517220A-7067-4C2A-BE45-23DF0FB3EAC9}" presName="negativeSpace" presStyleCnt="0"/>
      <dgm:spPr/>
    </dgm:pt>
    <dgm:pt modelId="{0E896B9E-72C4-4201-AFFF-E72A2F4F82B5}" type="pres">
      <dgm:prSet presAssocID="{F517220A-7067-4C2A-BE45-23DF0FB3EAC9}" presName="childText" presStyleLbl="conFgAcc1" presStyleIdx="2" presStyleCnt="7">
        <dgm:presLayoutVars>
          <dgm:bulletEnabled val="1"/>
        </dgm:presLayoutVars>
      </dgm:prSet>
      <dgm:spPr/>
    </dgm:pt>
    <dgm:pt modelId="{09D422CC-6CA4-46BA-92DE-69A82F308F3B}" type="pres">
      <dgm:prSet presAssocID="{2743CF4A-0C53-4DA6-889E-A32C105699F8}" presName="spaceBetweenRectangles" presStyleCnt="0"/>
      <dgm:spPr/>
    </dgm:pt>
    <dgm:pt modelId="{BEBE7154-1E6A-4601-8062-E47735DFBA3F}" type="pres">
      <dgm:prSet presAssocID="{1670F644-FF8D-4275-A021-64127D28A796}" presName="parentLin" presStyleCnt="0"/>
      <dgm:spPr/>
    </dgm:pt>
    <dgm:pt modelId="{7FF22AF5-0061-48B1-A281-D2CE7405F8C0}" type="pres">
      <dgm:prSet presAssocID="{1670F644-FF8D-4275-A021-64127D28A796}" presName="parentLeftMargin" presStyleLbl="node1" presStyleIdx="2" presStyleCnt="7"/>
      <dgm:spPr/>
    </dgm:pt>
    <dgm:pt modelId="{3D4CDFE8-9869-4A1C-B8FA-17E2E7A40433}" type="pres">
      <dgm:prSet presAssocID="{1670F644-FF8D-4275-A021-64127D28A796}" presName="parentText" presStyleLbl="node1" presStyleIdx="3" presStyleCnt="7">
        <dgm:presLayoutVars>
          <dgm:chMax val="0"/>
          <dgm:bulletEnabled val="1"/>
        </dgm:presLayoutVars>
      </dgm:prSet>
      <dgm:spPr/>
    </dgm:pt>
    <dgm:pt modelId="{B87AC61D-DAFA-4C72-AD79-BFABF93A570C}" type="pres">
      <dgm:prSet presAssocID="{1670F644-FF8D-4275-A021-64127D28A796}" presName="negativeSpace" presStyleCnt="0"/>
      <dgm:spPr/>
    </dgm:pt>
    <dgm:pt modelId="{5B968A0C-16B4-4711-B596-5471A8340E49}" type="pres">
      <dgm:prSet presAssocID="{1670F644-FF8D-4275-A021-64127D28A796}" presName="childText" presStyleLbl="conFgAcc1" presStyleIdx="3" presStyleCnt="7">
        <dgm:presLayoutVars>
          <dgm:bulletEnabled val="1"/>
        </dgm:presLayoutVars>
      </dgm:prSet>
      <dgm:spPr/>
    </dgm:pt>
    <dgm:pt modelId="{33ABBF60-919A-472E-AF16-C3AB68898877}" type="pres">
      <dgm:prSet presAssocID="{AA441CDD-1F2F-4221-9FF9-514B8DF1DEBB}" presName="spaceBetweenRectangles" presStyleCnt="0"/>
      <dgm:spPr/>
    </dgm:pt>
    <dgm:pt modelId="{1AB584E4-B787-4BA7-B2AA-CB4653593C6E}" type="pres">
      <dgm:prSet presAssocID="{2C9C1DBF-BA5F-4C06-8347-43F4003C2034}" presName="parentLin" presStyleCnt="0"/>
      <dgm:spPr/>
    </dgm:pt>
    <dgm:pt modelId="{87ED6A9B-27EA-4B1A-B52A-1930032B87DA}" type="pres">
      <dgm:prSet presAssocID="{2C9C1DBF-BA5F-4C06-8347-43F4003C2034}" presName="parentLeftMargin" presStyleLbl="node1" presStyleIdx="3" presStyleCnt="7"/>
      <dgm:spPr/>
    </dgm:pt>
    <dgm:pt modelId="{19724561-2007-4299-8296-F4B6A4414F68}" type="pres">
      <dgm:prSet presAssocID="{2C9C1DBF-BA5F-4C06-8347-43F4003C2034}" presName="parentText" presStyleLbl="node1" presStyleIdx="4" presStyleCnt="7">
        <dgm:presLayoutVars>
          <dgm:chMax val="0"/>
          <dgm:bulletEnabled val="1"/>
        </dgm:presLayoutVars>
      </dgm:prSet>
      <dgm:spPr/>
    </dgm:pt>
    <dgm:pt modelId="{AE77EDBF-D0F5-4C44-8AA6-2114493A9EBB}" type="pres">
      <dgm:prSet presAssocID="{2C9C1DBF-BA5F-4C06-8347-43F4003C2034}" presName="negativeSpace" presStyleCnt="0"/>
      <dgm:spPr/>
    </dgm:pt>
    <dgm:pt modelId="{B6465806-3AE2-4889-AD51-3F0E984AC136}" type="pres">
      <dgm:prSet presAssocID="{2C9C1DBF-BA5F-4C06-8347-43F4003C2034}" presName="childText" presStyleLbl="conFgAcc1" presStyleIdx="4" presStyleCnt="7">
        <dgm:presLayoutVars>
          <dgm:bulletEnabled val="1"/>
        </dgm:presLayoutVars>
      </dgm:prSet>
      <dgm:spPr/>
    </dgm:pt>
    <dgm:pt modelId="{D6FB8650-ED29-492B-84B0-0C90FB7454EC}" type="pres">
      <dgm:prSet presAssocID="{31A59BF2-292B-4DA9-A90B-54AD37DF443B}" presName="spaceBetweenRectangles" presStyleCnt="0"/>
      <dgm:spPr/>
    </dgm:pt>
    <dgm:pt modelId="{36E09DD1-422F-401B-B0B9-4FB80B724B46}" type="pres">
      <dgm:prSet presAssocID="{77CC2FE2-C3FF-4055-8BB5-7D8BD00B091E}" presName="parentLin" presStyleCnt="0"/>
      <dgm:spPr/>
    </dgm:pt>
    <dgm:pt modelId="{30BE0AEF-863D-4688-A588-D6D27A6ACD3F}" type="pres">
      <dgm:prSet presAssocID="{77CC2FE2-C3FF-4055-8BB5-7D8BD00B091E}" presName="parentLeftMargin" presStyleLbl="node1" presStyleIdx="4" presStyleCnt="7"/>
      <dgm:spPr/>
    </dgm:pt>
    <dgm:pt modelId="{A404EA29-887C-409A-BA2D-EFF986FC7D1F}" type="pres">
      <dgm:prSet presAssocID="{77CC2FE2-C3FF-4055-8BB5-7D8BD00B091E}" presName="parentText" presStyleLbl="node1" presStyleIdx="5" presStyleCnt="7">
        <dgm:presLayoutVars>
          <dgm:chMax val="0"/>
          <dgm:bulletEnabled val="1"/>
        </dgm:presLayoutVars>
      </dgm:prSet>
      <dgm:spPr/>
    </dgm:pt>
    <dgm:pt modelId="{1A231BC8-097D-46CB-B886-FE3C7851F1FC}" type="pres">
      <dgm:prSet presAssocID="{77CC2FE2-C3FF-4055-8BB5-7D8BD00B091E}" presName="negativeSpace" presStyleCnt="0"/>
      <dgm:spPr/>
    </dgm:pt>
    <dgm:pt modelId="{1BE0BA24-2919-44E9-9D4D-F2B2B6F2E1F5}" type="pres">
      <dgm:prSet presAssocID="{77CC2FE2-C3FF-4055-8BB5-7D8BD00B091E}" presName="childText" presStyleLbl="conFgAcc1" presStyleIdx="5" presStyleCnt="7">
        <dgm:presLayoutVars>
          <dgm:bulletEnabled val="1"/>
        </dgm:presLayoutVars>
      </dgm:prSet>
      <dgm:spPr/>
    </dgm:pt>
    <dgm:pt modelId="{43C58676-A8F4-4913-B60D-B48EECEC9A57}" type="pres">
      <dgm:prSet presAssocID="{D3A49943-4596-4566-87BA-C788C19D932B}" presName="spaceBetweenRectangles" presStyleCnt="0"/>
      <dgm:spPr/>
    </dgm:pt>
    <dgm:pt modelId="{117D84B1-2605-43A3-94A4-28AD15C9E04B}" type="pres">
      <dgm:prSet presAssocID="{F5A69B2D-3BCB-4260-AFBC-95A7AC84B9F6}" presName="parentLin" presStyleCnt="0"/>
      <dgm:spPr/>
    </dgm:pt>
    <dgm:pt modelId="{32E4EE9C-2FCB-4872-B9CE-1313A17A0367}" type="pres">
      <dgm:prSet presAssocID="{F5A69B2D-3BCB-4260-AFBC-95A7AC84B9F6}" presName="parentLeftMargin" presStyleLbl="node1" presStyleIdx="5" presStyleCnt="7"/>
      <dgm:spPr/>
    </dgm:pt>
    <dgm:pt modelId="{AB25DCCE-F3F4-4967-B77C-73BE9952DD94}" type="pres">
      <dgm:prSet presAssocID="{F5A69B2D-3BCB-4260-AFBC-95A7AC84B9F6}" presName="parentText" presStyleLbl="node1" presStyleIdx="6" presStyleCnt="7">
        <dgm:presLayoutVars>
          <dgm:chMax val="0"/>
          <dgm:bulletEnabled val="1"/>
        </dgm:presLayoutVars>
      </dgm:prSet>
      <dgm:spPr/>
    </dgm:pt>
    <dgm:pt modelId="{CF254C38-6AAB-44F9-9A53-3E08238F6951}" type="pres">
      <dgm:prSet presAssocID="{F5A69B2D-3BCB-4260-AFBC-95A7AC84B9F6}" presName="negativeSpace" presStyleCnt="0"/>
      <dgm:spPr/>
    </dgm:pt>
    <dgm:pt modelId="{D3C1656A-3A9E-423C-A3FD-ACC9D6CE2245}" type="pres">
      <dgm:prSet presAssocID="{F5A69B2D-3BCB-4260-AFBC-95A7AC84B9F6}" presName="childText" presStyleLbl="conFgAcc1" presStyleIdx="6" presStyleCnt="7">
        <dgm:presLayoutVars>
          <dgm:bulletEnabled val="1"/>
        </dgm:presLayoutVars>
      </dgm:prSet>
      <dgm:spPr/>
    </dgm:pt>
  </dgm:ptLst>
  <dgm:cxnLst>
    <dgm:cxn modelId="{26A2460B-AE0F-4E2A-9299-5AA81909CE6B}" srcId="{E78B7DBF-AE0A-4C5F-A65B-3B1238D50796}" destId="{F517220A-7067-4C2A-BE45-23DF0FB3EAC9}" srcOrd="2" destOrd="0" parTransId="{ED04782D-B023-4910-9F1A-6F9182B32A63}" sibTransId="{2743CF4A-0C53-4DA6-889E-A32C105699F8}"/>
    <dgm:cxn modelId="{4296FB1E-4161-41E0-A9E9-C617E936EF4D}" type="presOf" srcId="{8FCA740E-CE38-4F57-BC4A-E142105E545C}" destId="{6DE5EE74-E610-4287-A59A-09FFDD01C5B9}" srcOrd="1" destOrd="0" presId="urn:microsoft.com/office/officeart/2005/8/layout/list1"/>
    <dgm:cxn modelId="{AC735623-98A1-4663-828D-109E0DAE37B6}" srcId="{E78B7DBF-AE0A-4C5F-A65B-3B1238D50796}" destId="{F5A69B2D-3BCB-4260-AFBC-95A7AC84B9F6}" srcOrd="6" destOrd="0" parTransId="{B0E94520-F4A2-46B7-B218-83C3A12AC276}" sibTransId="{B54D532C-3FE3-4CF6-A9B6-97674F1940BE}"/>
    <dgm:cxn modelId="{7195A72C-FF38-49B3-B23C-1E42A5B7EEED}" type="presOf" srcId="{F517220A-7067-4C2A-BE45-23DF0FB3EAC9}" destId="{FF7FCA22-B259-409D-84CD-FCF6299D789B}" srcOrd="1" destOrd="0" presId="urn:microsoft.com/office/officeart/2005/8/layout/list1"/>
    <dgm:cxn modelId="{F31F965D-ACF5-4832-B1BD-BDBFD39A3D73}" srcId="{E78B7DBF-AE0A-4C5F-A65B-3B1238D50796}" destId="{2C9C1DBF-BA5F-4C06-8347-43F4003C2034}" srcOrd="4" destOrd="0" parTransId="{B56A3343-6BAA-4EEF-8ED4-06C1086B2191}" sibTransId="{31A59BF2-292B-4DA9-A90B-54AD37DF443B}"/>
    <dgm:cxn modelId="{32485946-AFE3-4994-BE9C-D61A33FAC863}" type="presOf" srcId="{F5A69B2D-3BCB-4260-AFBC-95A7AC84B9F6}" destId="{AB25DCCE-F3F4-4967-B77C-73BE9952DD94}" srcOrd="1" destOrd="0" presId="urn:microsoft.com/office/officeart/2005/8/layout/list1"/>
    <dgm:cxn modelId="{745A6977-BC96-49CD-93E7-F99B980C61C2}" srcId="{E78B7DBF-AE0A-4C5F-A65B-3B1238D50796}" destId="{8FCA740E-CE38-4F57-BC4A-E142105E545C}" srcOrd="1" destOrd="0" parTransId="{5C86EE97-590F-4652-AC9E-C5DF7688AEAD}" sibTransId="{CE60DB7F-E933-47A7-AC7D-538953DFEA9F}"/>
    <dgm:cxn modelId="{D99A2680-CAC4-4913-BD36-F52B7F5C67C5}" type="presOf" srcId="{2C9C1DBF-BA5F-4C06-8347-43F4003C2034}" destId="{87ED6A9B-27EA-4B1A-B52A-1930032B87DA}" srcOrd="0" destOrd="0" presId="urn:microsoft.com/office/officeart/2005/8/layout/list1"/>
    <dgm:cxn modelId="{3BE02081-CD12-44B1-8297-09B7496C7949}" srcId="{E78B7DBF-AE0A-4C5F-A65B-3B1238D50796}" destId="{3705225F-D791-423A-8AA1-D85AF770BF20}" srcOrd="0" destOrd="0" parTransId="{410D1B14-95A9-410B-BBB5-8B9E60203C6A}" sibTransId="{964BAE9C-D87A-49E8-A181-D85584D8BF12}"/>
    <dgm:cxn modelId="{657DC985-DDB6-4703-BDE0-1534C03E0AA7}" type="presOf" srcId="{77CC2FE2-C3FF-4055-8BB5-7D8BD00B091E}" destId="{A404EA29-887C-409A-BA2D-EFF986FC7D1F}" srcOrd="1" destOrd="0" presId="urn:microsoft.com/office/officeart/2005/8/layout/list1"/>
    <dgm:cxn modelId="{EDB54686-CDA3-459A-A561-F686E161325C}" type="presOf" srcId="{F517220A-7067-4C2A-BE45-23DF0FB3EAC9}" destId="{E25FC30A-B6A1-4151-9F09-1C925A2E6D4B}" srcOrd="0" destOrd="0" presId="urn:microsoft.com/office/officeart/2005/8/layout/list1"/>
    <dgm:cxn modelId="{7C6DB2A3-945B-49E2-8F81-6980C50D84C0}" type="presOf" srcId="{1670F644-FF8D-4275-A021-64127D28A796}" destId="{7FF22AF5-0061-48B1-A281-D2CE7405F8C0}" srcOrd="0" destOrd="0" presId="urn:microsoft.com/office/officeart/2005/8/layout/list1"/>
    <dgm:cxn modelId="{6016B6A7-4337-46DF-A453-537EA54482EB}" type="presOf" srcId="{8FCA740E-CE38-4F57-BC4A-E142105E545C}" destId="{B93685A4-9355-4D24-8D07-A53D3C20B756}" srcOrd="0" destOrd="0" presId="urn:microsoft.com/office/officeart/2005/8/layout/list1"/>
    <dgm:cxn modelId="{68C123A9-F08C-4DC0-9FC3-9CF5F810D852}" type="presOf" srcId="{1670F644-FF8D-4275-A021-64127D28A796}" destId="{3D4CDFE8-9869-4A1C-B8FA-17E2E7A40433}" srcOrd="1" destOrd="0" presId="urn:microsoft.com/office/officeart/2005/8/layout/list1"/>
    <dgm:cxn modelId="{3719CCAA-C90B-4B13-8AC1-1573109ADF98}" type="presOf" srcId="{F5A69B2D-3BCB-4260-AFBC-95A7AC84B9F6}" destId="{32E4EE9C-2FCB-4872-B9CE-1313A17A0367}" srcOrd="0" destOrd="0" presId="urn:microsoft.com/office/officeart/2005/8/layout/list1"/>
    <dgm:cxn modelId="{F61142AD-9AEB-44EB-8041-0FB8E1A28603}" srcId="{E78B7DBF-AE0A-4C5F-A65B-3B1238D50796}" destId="{77CC2FE2-C3FF-4055-8BB5-7D8BD00B091E}" srcOrd="5" destOrd="0" parTransId="{05704C5C-DDE6-440E-86C8-637368AE5F5A}" sibTransId="{D3A49943-4596-4566-87BA-C788C19D932B}"/>
    <dgm:cxn modelId="{208333B3-9890-4AC2-A527-840CF409E752}" type="presOf" srcId="{E78B7DBF-AE0A-4C5F-A65B-3B1238D50796}" destId="{A4BBC70B-36DC-4565-9D0B-AF1422DA7ECC}" srcOrd="0" destOrd="0" presId="urn:microsoft.com/office/officeart/2005/8/layout/list1"/>
    <dgm:cxn modelId="{1AAFAED0-06F7-475B-B37F-F21F41571D08}" srcId="{E78B7DBF-AE0A-4C5F-A65B-3B1238D50796}" destId="{1670F644-FF8D-4275-A021-64127D28A796}" srcOrd="3" destOrd="0" parTransId="{84787467-1593-4DA2-B04E-CB965DD9937F}" sibTransId="{AA441CDD-1F2F-4221-9FF9-514B8DF1DEBB}"/>
    <dgm:cxn modelId="{AF7FFBDC-F843-44D5-BAB0-E4D149C537A5}" type="presOf" srcId="{3705225F-D791-423A-8AA1-D85AF770BF20}" destId="{515100DE-F775-4589-B8E2-D75304D1DF20}" srcOrd="1" destOrd="0" presId="urn:microsoft.com/office/officeart/2005/8/layout/list1"/>
    <dgm:cxn modelId="{0AF96FE2-73F8-4B5F-B9D3-EE8F84CF67A5}" type="presOf" srcId="{3705225F-D791-423A-8AA1-D85AF770BF20}" destId="{1B762FB0-AF2F-4AFC-99AC-FE6A8146BCC5}" srcOrd="0" destOrd="0" presId="urn:microsoft.com/office/officeart/2005/8/layout/list1"/>
    <dgm:cxn modelId="{0D7079EB-BE22-4B73-BC03-4CF8B0CC29A3}" type="presOf" srcId="{77CC2FE2-C3FF-4055-8BB5-7D8BD00B091E}" destId="{30BE0AEF-863D-4688-A588-D6D27A6ACD3F}" srcOrd="0" destOrd="0" presId="urn:microsoft.com/office/officeart/2005/8/layout/list1"/>
    <dgm:cxn modelId="{18EC52FA-5B2C-42D6-AE25-28AE88C7D4FA}" type="presOf" srcId="{2C9C1DBF-BA5F-4C06-8347-43F4003C2034}" destId="{19724561-2007-4299-8296-F4B6A4414F68}" srcOrd="1" destOrd="0" presId="urn:microsoft.com/office/officeart/2005/8/layout/list1"/>
    <dgm:cxn modelId="{7005CEDB-6239-4D2D-AF52-3C3D46BF95E1}" type="presParOf" srcId="{A4BBC70B-36DC-4565-9D0B-AF1422DA7ECC}" destId="{C8D25810-BB87-4207-8AB9-BAC7233B988E}" srcOrd="0" destOrd="0" presId="urn:microsoft.com/office/officeart/2005/8/layout/list1"/>
    <dgm:cxn modelId="{EE6923A8-360A-4586-B168-B1E53018B13F}" type="presParOf" srcId="{C8D25810-BB87-4207-8AB9-BAC7233B988E}" destId="{1B762FB0-AF2F-4AFC-99AC-FE6A8146BCC5}" srcOrd="0" destOrd="0" presId="urn:microsoft.com/office/officeart/2005/8/layout/list1"/>
    <dgm:cxn modelId="{6BF0636C-69D4-42DB-A9DF-17DC6DF72A3A}" type="presParOf" srcId="{C8D25810-BB87-4207-8AB9-BAC7233B988E}" destId="{515100DE-F775-4589-B8E2-D75304D1DF20}" srcOrd="1" destOrd="0" presId="urn:microsoft.com/office/officeart/2005/8/layout/list1"/>
    <dgm:cxn modelId="{6FB70E9A-B000-4690-B19D-A22287B9CA63}" type="presParOf" srcId="{A4BBC70B-36DC-4565-9D0B-AF1422DA7ECC}" destId="{C4B68967-EC6C-4503-9383-F9CC557FC98B}" srcOrd="1" destOrd="0" presId="urn:microsoft.com/office/officeart/2005/8/layout/list1"/>
    <dgm:cxn modelId="{9A4021F1-4044-4852-8140-47379F91A068}" type="presParOf" srcId="{A4BBC70B-36DC-4565-9D0B-AF1422DA7ECC}" destId="{6D690108-63F3-428B-98B2-27A4BE460EB0}" srcOrd="2" destOrd="0" presId="urn:microsoft.com/office/officeart/2005/8/layout/list1"/>
    <dgm:cxn modelId="{A9AA1E4A-CEF4-471C-8DEB-0BC4D55564E7}" type="presParOf" srcId="{A4BBC70B-36DC-4565-9D0B-AF1422DA7ECC}" destId="{D0532349-F49F-4045-9FC4-B6842F5F9A37}" srcOrd="3" destOrd="0" presId="urn:microsoft.com/office/officeart/2005/8/layout/list1"/>
    <dgm:cxn modelId="{FBF96EDA-E58D-48CA-94CA-43F96822B2F7}" type="presParOf" srcId="{A4BBC70B-36DC-4565-9D0B-AF1422DA7ECC}" destId="{74A18500-33E5-476C-8B2C-8DABAC1296F0}" srcOrd="4" destOrd="0" presId="urn:microsoft.com/office/officeart/2005/8/layout/list1"/>
    <dgm:cxn modelId="{FDD2725A-B84D-49F0-B8C8-27CF92A72F28}" type="presParOf" srcId="{74A18500-33E5-476C-8B2C-8DABAC1296F0}" destId="{B93685A4-9355-4D24-8D07-A53D3C20B756}" srcOrd="0" destOrd="0" presId="urn:microsoft.com/office/officeart/2005/8/layout/list1"/>
    <dgm:cxn modelId="{6412FAB5-9264-4CD1-88F7-41853DC89FB3}" type="presParOf" srcId="{74A18500-33E5-476C-8B2C-8DABAC1296F0}" destId="{6DE5EE74-E610-4287-A59A-09FFDD01C5B9}" srcOrd="1" destOrd="0" presId="urn:microsoft.com/office/officeart/2005/8/layout/list1"/>
    <dgm:cxn modelId="{0F8C5EBD-A60D-4D42-BB1E-6567F70DD435}" type="presParOf" srcId="{A4BBC70B-36DC-4565-9D0B-AF1422DA7ECC}" destId="{447831CA-2264-4858-AD09-0D68F0452928}" srcOrd="5" destOrd="0" presId="urn:microsoft.com/office/officeart/2005/8/layout/list1"/>
    <dgm:cxn modelId="{ACA7DAEA-C25C-4827-B40A-6C83B62E18BA}" type="presParOf" srcId="{A4BBC70B-36DC-4565-9D0B-AF1422DA7ECC}" destId="{B99A0E0C-DAD1-4AA9-A00D-0074A78F985A}" srcOrd="6" destOrd="0" presId="urn:microsoft.com/office/officeart/2005/8/layout/list1"/>
    <dgm:cxn modelId="{C73104B8-4EC4-4AAA-B454-1364FE8B495A}" type="presParOf" srcId="{A4BBC70B-36DC-4565-9D0B-AF1422DA7ECC}" destId="{27CCA065-2C9D-4C82-8C62-A01943FEB01C}" srcOrd="7" destOrd="0" presId="urn:microsoft.com/office/officeart/2005/8/layout/list1"/>
    <dgm:cxn modelId="{F6A2E234-5229-4668-AF2E-436A59BB39D2}" type="presParOf" srcId="{A4BBC70B-36DC-4565-9D0B-AF1422DA7ECC}" destId="{A82EBCE6-5FF6-4741-B007-86D1AA0C8944}" srcOrd="8" destOrd="0" presId="urn:microsoft.com/office/officeart/2005/8/layout/list1"/>
    <dgm:cxn modelId="{29083D7B-A79E-46E3-BABF-7CAC9E4A8A44}" type="presParOf" srcId="{A82EBCE6-5FF6-4741-B007-86D1AA0C8944}" destId="{E25FC30A-B6A1-4151-9F09-1C925A2E6D4B}" srcOrd="0" destOrd="0" presId="urn:microsoft.com/office/officeart/2005/8/layout/list1"/>
    <dgm:cxn modelId="{2029CE91-D88C-4F9E-9678-978BEAF85C97}" type="presParOf" srcId="{A82EBCE6-5FF6-4741-B007-86D1AA0C8944}" destId="{FF7FCA22-B259-409D-84CD-FCF6299D789B}" srcOrd="1" destOrd="0" presId="urn:microsoft.com/office/officeart/2005/8/layout/list1"/>
    <dgm:cxn modelId="{904B2435-874F-4D34-A94E-46641C50ECAE}" type="presParOf" srcId="{A4BBC70B-36DC-4565-9D0B-AF1422DA7ECC}" destId="{EA83C648-C221-4DE7-94E6-B666A299EEF9}" srcOrd="9" destOrd="0" presId="urn:microsoft.com/office/officeart/2005/8/layout/list1"/>
    <dgm:cxn modelId="{25C2E77E-9418-4171-B07A-A55FA4B96214}" type="presParOf" srcId="{A4BBC70B-36DC-4565-9D0B-AF1422DA7ECC}" destId="{0E896B9E-72C4-4201-AFFF-E72A2F4F82B5}" srcOrd="10" destOrd="0" presId="urn:microsoft.com/office/officeart/2005/8/layout/list1"/>
    <dgm:cxn modelId="{69DDFA39-A732-451E-91CE-6C424B2D10D3}" type="presParOf" srcId="{A4BBC70B-36DC-4565-9D0B-AF1422DA7ECC}" destId="{09D422CC-6CA4-46BA-92DE-69A82F308F3B}" srcOrd="11" destOrd="0" presId="urn:microsoft.com/office/officeart/2005/8/layout/list1"/>
    <dgm:cxn modelId="{9C6B5F94-5336-4C45-BB97-F6CD51D5340E}" type="presParOf" srcId="{A4BBC70B-36DC-4565-9D0B-AF1422DA7ECC}" destId="{BEBE7154-1E6A-4601-8062-E47735DFBA3F}" srcOrd="12" destOrd="0" presId="urn:microsoft.com/office/officeart/2005/8/layout/list1"/>
    <dgm:cxn modelId="{EB6D0862-B2EC-4BFC-8A2D-F1A880828AC5}" type="presParOf" srcId="{BEBE7154-1E6A-4601-8062-E47735DFBA3F}" destId="{7FF22AF5-0061-48B1-A281-D2CE7405F8C0}" srcOrd="0" destOrd="0" presId="urn:microsoft.com/office/officeart/2005/8/layout/list1"/>
    <dgm:cxn modelId="{0360C5CA-7E91-4BBD-A55C-A9983893908F}" type="presParOf" srcId="{BEBE7154-1E6A-4601-8062-E47735DFBA3F}" destId="{3D4CDFE8-9869-4A1C-B8FA-17E2E7A40433}" srcOrd="1" destOrd="0" presId="urn:microsoft.com/office/officeart/2005/8/layout/list1"/>
    <dgm:cxn modelId="{BCFDA2DD-2473-4724-849E-159AF33A104A}" type="presParOf" srcId="{A4BBC70B-36DC-4565-9D0B-AF1422DA7ECC}" destId="{B87AC61D-DAFA-4C72-AD79-BFABF93A570C}" srcOrd="13" destOrd="0" presId="urn:microsoft.com/office/officeart/2005/8/layout/list1"/>
    <dgm:cxn modelId="{F80584C2-B286-4E73-A4C6-18E2FDF3C4AB}" type="presParOf" srcId="{A4BBC70B-36DC-4565-9D0B-AF1422DA7ECC}" destId="{5B968A0C-16B4-4711-B596-5471A8340E49}" srcOrd="14" destOrd="0" presId="urn:microsoft.com/office/officeart/2005/8/layout/list1"/>
    <dgm:cxn modelId="{427F49A7-6E9C-490C-8626-FD4E6EA81D6B}" type="presParOf" srcId="{A4BBC70B-36DC-4565-9D0B-AF1422DA7ECC}" destId="{33ABBF60-919A-472E-AF16-C3AB68898877}" srcOrd="15" destOrd="0" presId="urn:microsoft.com/office/officeart/2005/8/layout/list1"/>
    <dgm:cxn modelId="{1D5B1626-65BD-4A32-AC39-31937CFE3D8A}" type="presParOf" srcId="{A4BBC70B-36DC-4565-9D0B-AF1422DA7ECC}" destId="{1AB584E4-B787-4BA7-B2AA-CB4653593C6E}" srcOrd="16" destOrd="0" presId="urn:microsoft.com/office/officeart/2005/8/layout/list1"/>
    <dgm:cxn modelId="{68804295-186B-41A2-BA97-D70A9E874617}" type="presParOf" srcId="{1AB584E4-B787-4BA7-B2AA-CB4653593C6E}" destId="{87ED6A9B-27EA-4B1A-B52A-1930032B87DA}" srcOrd="0" destOrd="0" presId="urn:microsoft.com/office/officeart/2005/8/layout/list1"/>
    <dgm:cxn modelId="{6A2F706A-2B42-402C-A01F-60C147D6CE3B}" type="presParOf" srcId="{1AB584E4-B787-4BA7-B2AA-CB4653593C6E}" destId="{19724561-2007-4299-8296-F4B6A4414F68}" srcOrd="1" destOrd="0" presId="urn:microsoft.com/office/officeart/2005/8/layout/list1"/>
    <dgm:cxn modelId="{99B493D2-BAE5-45A0-B397-4A9ACA454468}" type="presParOf" srcId="{A4BBC70B-36DC-4565-9D0B-AF1422DA7ECC}" destId="{AE77EDBF-D0F5-4C44-8AA6-2114493A9EBB}" srcOrd="17" destOrd="0" presId="urn:microsoft.com/office/officeart/2005/8/layout/list1"/>
    <dgm:cxn modelId="{D378C249-88B6-4AB4-9ABE-81D8F7FC5121}" type="presParOf" srcId="{A4BBC70B-36DC-4565-9D0B-AF1422DA7ECC}" destId="{B6465806-3AE2-4889-AD51-3F0E984AC136}" srcOrd="18" destOrd="0" presId="urn:microsoft.com/office/officeart/2005/8/layout/list1"/>
    <dgm:cxn modelId="{8E4440E2-F03F-424B-9033-B5FF4598A0F8}" type="presParOf" srcId="{A4BBC70B-36DC-4565-9D0B-AF1422DA7ECC}" destId="{D6FB8650-ED29-492B-84B0-0C90FB7454EC}" srcOrd="19" destOrd="0" presId="urn:microsoft.com/office/officeart/2005/8/layout/list1"/>
    <dgm:cxn modelId="{929DAC1A-6E8B-45D9-B099-4F5A251D6595}" type="presParOf" srcId="{A4BBC70B-36DC-4565-9D0B-AF1422DA7ECC}" destId="{36E09DD1-422F-401B-B0B9-4FB80B724B46}" srcOrd="20" destOrd="0" presId="urn:microsoft.com/office/officeart/2005/8/layout/list1"/>
    <dgm:cxn modelId="{E942B67F-10C9-4195-A364-DF87B6803F40}" type="presParOf" srcId="{36E09DD1-422F-401B-B0B9-4FB80B724B46}" destId="{30BE0AEF-863D-4688-A588-D6D27A6ACD3F}" srcOrd="0" destOrd="0" presId="urn:microsoft.com/office/officeart/2005/8/layout/list1"/>
    <dgm:cxn modelId="{2B64E3C3-A38E-4B85-BFA2-88275F09C673}" type="presParOf" srcId="{36E09DD1-422F-401B-B0B9-4FB80B724B46}" destId="{A404EA29-887C-409A-BA2D-EFF986FC7D1F}" srcOrd="1" destOrd="0" presId="urn:microsoft.com/office/officeart/2005/8/layout/list1"/>
    <dgm:cxn modelId="{7699208A-0154-46C4-9855-DB7D0B3022B8}" type="presParOf" srcId="{A4BBC70B-36DC-4565-9D0B-AF1422DA7ECC}" destId="{1A231BC8-097D-46CB-B886-FE3C7851F1FC}" srcOrd="21" destOrd="0" presId="urn:microsoft.com/office/officeart/2005/8/layout/list1"/>
    <dgm:cxn modelId="{222D589C-0ACF-47D0-82CC-23EA40E6BE7A}" type="presParOf" srcId="{A4BBC70B-36DC-4565-9D0B-AF1422DA7ECC}" destId="{1BE0BA24-2919-44E9-9D4D-F2B2B6F2E1F5}" srcOrd="22" destOrd="0" presId="urn:microsoft.com/office/officeart/2005/8/layout/list1"/>
    <dgm:cxn modelId="{7AFA7372-906B-4176-9C40-3F74F11B5B76}" type="presParOf" srcId="{A4BBC70B-36DC-4565-9D0B-AF1422DA7ECC}" destId="{43C58676-A8F4-4913-B60D-B48EECEC9A57}" srcOrd="23" destOrd="0" presId="urn:microsoft.com/office/officeart/2005/8/layout/list1"/>
    <dgm:cxn modelId="{D9708D53-C587-4C29-91CE-3059217ECC8D}" type="presParOf" srcId="{A4BBC70B-36DC-4565-9D0B-AF1422DA7ECC}" destId="{117D84B1-2605-43A3-94A4-28AD15C9E04B}" srcOrd="24" destOrd="0" presId="urn:microsoft.com/office/officeart/2005/8/layout/list1"/>
    <dgm:cxn modelId="{A4139A5F-F7E2-4DCA-8D27-4C7AB5D8E2FD}" type="presParOf" srcId="{117D84B1-2605-43A3-94A4-28AD15C9E04B}" destId="{32E4EE9C-2FCB-4872-B9CE-1313A17A0367}" srcOrd="0" destOrd="0" presId="urn:microsoft.com/office/officeart/2005/8/layout/list1"/>
    <dgm:cxn modelId="{2F9FB800-A164-4673-98D0-BD8A6E07BBE0}" type="presParOf" srcId="{117D84B1-2605-43A3-94A4-28AD15C9E04B}" destId="{AB25DCCE-F3F4-4967-B77C-73BE9952DD94}" srcOrd="1" destOrd="0" presId="urn:microsoft.com/office/officeart/2005/8/layout/list1"/>
    <dgm:cxn modelId="{AAAA4FF4-E883-4A43-9343-2C10FFB23C7D}" type="presParOf" srcId="{A4BBC70B-36DC-4565-9D0B-AF1422DA7ECC}" destId="{CF254C38-6AAB-44F9-9A53-3E08238F6951}" srcOrd="25" destOrd="0" presId="urn:microsoft.com/office/officeart/2005/8/layout/list1"/>
    <dgm:cxn modelId="{A06E4403-27CD-45DE-AD15-BD0B71FF8DBB}" type="presParOf" srcId="{A4BBC70B-36DC-4565-9D0B-AF1422DA7ECC}" destId="{D3C1656A-3A9E-423C-A3FD-ACC9D6CE224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63E0BF-5ECD-4B87-8C7B-4E34E8F2003F}" type="doc">
      <dgm:prSet loTypeId="urn:microsoft.com/office/officeart/2005/8/layout/hProcess9" loCatId="process" qsTypeId="urn:microsoft.com/office/officeart/2005/8/quickstyle/simple1" qsCatId="simple" csTypeId="urn:microsoft.com/office/officeart/2005/8/colors/accent1_2" csCatId="accent1" phldr="1"/>
      <dgm:spPr/>
    </dgm:pt>
    <dgm:pt modelId="{AB136EA8-CB2B-4C6D-93C2-C5F997B8C98A}">
      <dgm:prSet phldrT="[Text]"/>
      <dgm:spPr/>
      <dgm:t>
        <a:bodyPr/>
        <a:lstStyle/>
        <a:p>
          <a:r>
            <a:rPr lang="en-US" dirty="0"/>
            <a:t>Number of Tables:</a:t>
          </a:r>
        </a:p>
        <a:p>
          <a:r>
            <a:rPr lang="en-IN" dirty="0"/>
            <a:t>1</a:t>
          </a:r>
        </a:p>
      </dgm:t>
    </dgm:pt>
    <dgm:pt modelId="{3101F1EF-1C3B-4060-975E-4E6BC3615145}" type="parTrans" cxnId="{33E5F377-DDF4-4AB4-ABEC-00D6DB9A38C1}">
      <dgm:prSet/>
      <dgm:spPr/>
      <dgm:t>
        <a:bodyPr/>
        <a:lstStyle/>
        <a:p>
          <a:endParaRPr lang="en-IN"/>
        </a:p>
      </dgm:t>
    </dgm:pt>
    <dgm:pt modelId="{4195037D-70FD-45F8-A5C1-F8EF7F2E9C36}" type="sibTrans" cxnId="{33E5F377-DDF4-4AB4-ABEC-00D6DB9A38C1}">
      <dgm:prSet/>
      <dgm:spPr/>
      <dgm:t>
        <a:bodyPr/>
        <a:lstStyle/>
        <a:p>
          <a:endParaRPr lang="en-IN"/>
        </a:p>
      </dgm:t>
    </dgm:pt>
    <dgm:pt modelId="{ACE6EEC5-B4CB-435F-BF7C-CBEFB588FFA7}" type="pres">
      <dgm:prSet presAssocID="{6C63E0BF-5ECD-4B87-8C7B-4E34E8F2003F}" presName="CompostProcess" presStyleCnt="0">
        <dgm:presLayoutVars>
          <dgm:dir/>
          <dgm:resizeHandles val="exact"/>
        </dgm:presLayoutVars>
      </dgm:prSet>
      <dgm:spPr/>
    </dgm:pt>
    <dgm:pt modelId="{E64750D0-BF2E-4479-88DA-9BB99BA4ED26}" type="pres">
      <dgm:prSet presAssocID="{6C63E0BF-5ECD-4B87-8C7B-4E34E8F2003F}" presName="arrow" presStyleLbl="bgShp" presStyleIdx="0" presStyleCnt="1" custScaleX="22098" custScaleY="41838" custLinFactNeighborX="10104" custLinFactNeighborY="-19465"/>
      <dgm:spPr/>
    </dgm:pt>
    <dgm:pt modelId="{25E2CD3F-E571-4AF7-A16B-85B5BA6556A9}" type="pres">
      <dgm:prSet presAssocID="{6C63E0BF-5ECD-4B87-8C7B-4E34E8F2003F}" presName="linearProcess" presStyleCnt="0"/>
      <dgm:spPr/>
    </dgm:pt>
    <dgm:pt modelId="{B9767112-5A7E-46FD-9BBF-B4D854ED423B}" type="pres">
      <dgm:prSet presAssocID="{AB136EA8-CB2B-4C6D-93C2-C5F997B8C98A}" presName="textNode" presStyleLbl="node1" presStyleIdx="0" presStyleCnt="1" custScaleX="65155" custScaleY="93990" custLinFactNeighborX="-33806" custLinFactNeighborY="-48906">
        <dgm:presLayoutVars>
          <dgm:bulletEnabled val="1"/>
        </dgm:presLayoutVars>
      </dgm:prSet>
      <dgm:spPr/>
    </dgm:pt>
  </dgm:ptLst>
  <dgm:cxnLst>
    <dgm:cxn modelId="{5ADA976B-97DC-41F7-A67D-5E4D142D9971}" type="presOf" srcId="{6C63E0BF-5ECD-4B87-8C7B-4E34E8F2003F}" destId="{ACE6EEC5-B4CB-435F-BF7C-CBEFB588FFA7}" srcOrd="0" destOrd="0" presId="urn:microsoft.com/office/officeart/2005/8/layout/hProcess9"/>
    <dgm:cxn modelId="{D2415C73-301F-4323-B445-692744EA7541}" type="presOf" srcId="{AB136EA8-CB2B-4C6D-93C2-C5F997B8C98A}" destId="{B9767112-5A7E-46FD-9BBF-B4D854ED423B}" srcOrd="0" destOrd="0" presId="urn:microsoft.com/office/officeart/2005/8/layout/hProcess9"/>
    <dgm:cxn modelId="{33E5F377-DDF4-4AB4-ABEC-00D6DB9A38C1}" srcId="{6C63E0BF-5ECD-4B87-8C7B-4E34E8F2003F}" destId="{AB136EA8-CB2B-4C6D-93C2-C5F997B8C98A}" srcOrd="0" destOrd="0" parTransId="{3101F1EF-1C3B-4060-975E-4E6BC3615145}" sibTransId="{4195037D-70FD-45F8-A5C1-F8EF7F2E9C36}"/>
    <dgm:cxn modelId="{3831665B-37B0-4F72-8405-6DA56B736E56}" type="presParOf" srcId="{ACE6EEC5-B4CB-435F-BF7C-CBEFB588FFA7}" destId="{E64750D0-BF2E-4479-88DA-9BB99BA4ED26}" srcOrd="0" destOrd="0" presId="urn:microsoft.com/office/officeart/2005/8/layout/hProcess9"/>
    <dgm:cxn modelId="{61170009-C3BC-4117-BC5C-B6A3E8F23087}" type="presParOf" srcId="{ACE6EEC5-B4CB-435F-BF7C-CBEFB588FFA7}" destId="{25E2CD3F-E571-4AF7-A16B-85B5BA6556A9}" srcOrd="1" destOrd="0" presId="urn:microsoft.com/office/officeart/2005/8/layout/hProcess9"/>
    <dgm:cxn modelId="{F2E49234-4899-4ADA-8D7F-7A72F36936AC}" type="presParOf" srcId="{25E2CD3F-E571-4AF7-A16B-85B5BA6556A9}" destId="{B9767112-5A7E-46FD-9BBF-B4D854ED423B}"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CAB3D-6D52-4CE7-9E51-2E1421C7664E}" type="doc">
      <dgm:prSet loTypeId="urn:diagrams.loki3.com/VaryingWidthList" loCatId="list" qsTypeId="urn:microsoft.com/office/officeart/2005/8/quickstyle/simple1" qsCatId="simple" csTypeId="urn:microsoft.com/office/officeart/2005/8/colors/accent1_2" csCatId="accent1" phldr="1"/>
      <dgm:spPr/>
    </dgm:pt>
    <dgm:pt modelId="{24EFBA0C-0BA9-4A4A-B4F9-90C6566465E1}">
      <dgm:prSet phldrT="[Text]"/>
      <dgm:spPr/>
      <dgm:t>
        <a:bodyPr/>
        <a:lstStyle/>
        <a:p>
          <a:r>
            <a:rPr lang="en-IN" dirty="0"/>
            <a:t>Co2_N _</a:t>
          </a:r>
          <a:r>
            <a:rPr lang="en-IN" dirty="0" err="1"/>
            <a:t>Emmissions</a:t>
          </a:r>
          <a:endParaRPr lang="en-IN" dirty="0"/>
        </a:p>
      </dgm:t>
    </dgm:pt>
    <dgm:pt modelId="{7786052B-9E5F-45F2-AB11-650C6A65B6F1}" type="parTrans" cxnId="{961833BC-E569-4491-B101-3A47F15DAC3B}">
      <dgm:prSet/>
      <dgm:spPr/>
      <dgm:t>
        <a:bodyPr/>
        <a:lstStyle/>
        <a:p>
          <a:endParaRPr lang="en-IN"/>
        </a:p>
      </dgm:t>
    </dgm:pt>
    <dgm:pt modelId="{716B7660-4DA6-4F12-9237-5129FDF6B047}" type="sibTrans" cxnId="{961833BC-E569-4491-B101-3A47F15DAC3B}">
      <dgm:prSet/>
      <dgm:spPr/>
      <dgm:t>
        <a:bodyPr/>
        <a:lstStyle/>
        <a:p>
          <a:endParaRPr lang="en-IN"/>
        </a:p>
      </dgm:t>
    </dgm:pt>
    <dgm:pt modelId="{E1A6F6B3-D826-4CAF-A4A0-9340E32AD7F9}" type="pres">
      <dgm:prSet presAssocID="{B20CAB3D-6D52-4CE7-9E51-2E1421C7664E}" presName="Name0" presStyleCnt="0">
        <dgm:presLayoutVars>
          <dgm:resizeHandles/>
        </dgm:presLayoutVars>
      </dgm:prSet>
      <dgm:spPr/>
    </dgm:pt>
    <dgm:pt modelId="{63059E30-08BE-4ACF-A98D-5D3D7CCA43E3}" type="pres">
      <dgm:prSet presAssocID="{24EFBA0C-0BA9-4A4A-B4F9-90C6566465E1}" presName="text" presStyleLbl="node1" presStyleIdx="0" presStyleCnt="1" custScaleX="62085" custScaleY="17095" custLinFactNeighborX="13118" custLinFactNeighborY="-29886">
        <dgm:presLayoutVars>
          <dgm:bulletEnabled val="1"/>
        </dgm:presLayoutVars>
      </dgm:prSet>
      <dgm:spPr/>
    </dgm:pt>
  </dgm:ptLst>
  <dgm:cxnLst>
    <dgm:cxn modelId="{9FB0D6B3-FCD9-4CD9-BBA6-3DDEC07AD9BF}" type="presOf" srcId="{24EFBA0C-0BA9-4A4A-B4F9-90C6566465E1}" destId="{63059E30-08BE-4ACF-A98D-5D3D7CCA43E3}" srcOrd="0" destOrd="0" presId="urn:diagrams.loki3.com/VaryingWidthList"/>
    <dgm:cxn modelId="{961833BC-E569-4491-B101-3A47F15DAC3B}" srcId="{B20CAB3D-6D52-4CE7-9E51-2E1421C7664E}" destId="{24EFBA0C-0BA9-4A4A-B4F9-90C6566465E1}" srcOrd="0" destOrd="0" parTransId="{7786052B-9E5F-45F2-AB11-650C6A65B6F1}" sibTransId="{716B7660-4DA6-4F12-9237-5129FDF6B047}"/>
    <dgm:cxn modelId="{F92BA1E6-EAE4-4F37-8938-E95740C96E3E}" type="presOf" srcId="{B20CAB3D-6D52-4CE7-9E51-2E1421C7664E}" destId="{E1A6F6B3-D826-4CAF-A4A0-9340E32AD7F9}" srcOrd="0" destOrd="0" presId="urn:diagrams.loki3.com/VaryingWidthList"/>
    <dgm:cxn modelId="{F1E259B0-8B8C-4E4C-BE3B-C2C6409953D5}" type="presParOf" srcId="{E1A6F6B3-D826-4CAF-A4A0-9340E32AD7F9}" destId="{63059E30-08BE-4ACF-A98D-5D3D7CCA43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90108-63F3-428B-98B2-27A4BE460EB0}">
      <dsp:nvSpPr>
        <dsp:cNvPr id="0" name=""/>
        <dsp:cNvSpPr/>
      </dsp:nvSpPr>
      <dsp:spPr>
        <a:xfrm>
          <a:off x="0" y="23709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5100DE-F775-4589-B8E2-D75304D1DF20}">
      <dsp:nvSpPr>
        <dsp:cNvPr id="0" name=""/>
        <dsp:cNvSpPr/>
      </dsp:nvSpPr>
      <dsp:spPr>
        <a:xfrm>
          <a:off x="406400" y="5997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Project Overview</a:t>
          </a:r>
          <a:endParaRPr lang="en-IN" sz="1000" kern="1200" dirty="0"/>
        </a:p>
      </dsp:txBody>
      <dsp:txXfrm>
        <a:off x="423693" y="77271"/>
        <a:ext cx="5655014" cy="319654"/>
      </dsp:txXfrm>
    </dsp:sp>
    <dsp:sp modelId="{B99A0E0C-DAD1-4AA9-A00D-0074A78F985A}">
      <dsp:nvSpPr>
        <dsp:cNvPr id="0" name=""/>
        <dsp:cNvSpPr/>
      </dsp:nvSpPr>
      <dsp:spPr>
        <a:xfrm>
          <a:off x="0" y="78141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E5EE74-E610-4287-A59A-09FFDD01C5B9}">
      <dsp:nvSpPr>
        <dsp:cNvPr id="0" name=""/>
        <dsp:cNvSpPr/>
      </dsp:nvSpPr>
      <dsp:spPr>
        <a:xfrm>
          <a:off x="406400" y="60429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Introduction</a:t>
          </a:r>
          <a:endParaRPr lang="en-IN" sz="1000" kern="1200" dirty="0"/>
        </a:p>
      </dsp:txBody>
      <dsp:txXfrm>
        <a:off x="423693" y="621591"/>
        <a:ext cx="5655014" cy="319654"/>
      </dsp:txXfrm>
    </dsp:sp>
    <dsp:sp modelId="{0E896B9E-72C4-4201-AFFF-E72A2F4F82B5}">
      <dsp:nvSpPr>
        <dsp:cNvPr id="0" name=""/>
        <dsp:cNvSpPr/>
      </dsp:nvSpPr>
      <dsp:spPr>
        <a:xfrm>
          <a:off x="0" y="132573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7FCA22-B259-409D-84CD-FCF6299D789B}">
      <dsp:nvSpPr>
        <dsp:cNvPr id="0" name=""/>
        <dsp:cNvSpPr/>
      </dsp:nvSpPr>
      <dsp:spPr>
        <a:xfrm>
          <a:off x="406400" y="114861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Objectives</a:t>
          </a:r>
          <a:endParaRPr lang="en-IN" sz="1000" kern="1200" dirty="0"/>
        </a:p>
      </dsp:txBody>
      <dsp:txXfrm>
        <a:off x="423693" y="1165911"/>
        <a:ext cx="5655014" cy="319654"/>
      </dsp:txXfrm>
    </dsp:sp>
    <dsp:sp modelId="{5B968A0C-16B4-4711-B596-5471A8340E49}">
      <dsp:nvSpPr>
        <dsp:cNvPr id="0" name=""/>
        <dsp:cNvSpPr/>
      </dsp:nvSpPr>
      <dsp:spPr>
        <a:xfrm>
          <a:off x="0" y="1870057"/>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4CDFE8-9869-4A1C-B8FA-17E2E7A40433}">
      <dsp:nvSpPr>
        <dsp:cNvPr id="0" name=""/>
        <dsp:cNvSpPr/>
      </dsp:nvSpPr>
      <dsp:spPr>
        <a:xfrm>
          <a:off x="406400" y="169293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a:t>Dataset</a:t>
          </a:r>
          <a:endParaRPr lang="en-IN" sz="1000" kern="1200" dirty="0"/>
        </a:p>
      </dsp:txBody>
      <dsp:txXfrm>
        <a:off x="423693" y="1710231"/>
        <a:ext cx="5655014" cy="319654"/>
      </dsp:txXfrm>
    </dsp:sp>
    <dsp:sp modelId="{B6465806-3AE2-4889-AD51-3F0E984AC136}">
      <dsp:nvSpPr>
        <dsp:cNvPr id="0" name=""/>
        <dsp:cNvSpPr/>
      </dsp:nvSpPr>
      <dsp:spPr>
        <a:xfrm>
          <a:off x="0" y="2414377"/>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724561-2007-4299-8296-F4B6A4414F68}">
      <dsp:nvSpPr>
        <dsp:cNvPr id="0" name=""/>
        <dsp:cNvSpPr/>
      </dsp:nvSpPr>
      <dsp:spPr>
        <a:xfrm>
          <a:off x="406400" y="2237257"/>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Tools</a:t>
          </a:r>
          <a:endParaRPr lang="en-IN" sz="1000" kern="1200" dirty="0"/>
        </a:p>
      </dsp:txBody>
      <dsp:txXfrm>
        <a:off x="423693" y="2254550"/>
        <a:ext cx="5655014" cy="319654"/>
      </dsp:txXfrm>
    </dsp:sp>
    <dsp:sp modelId="{1BE0BA24-2919-44E9-9D4D-F2B2B6F2E1F5}">
      <dsp:nvSpPr>
        <dsp:cNvPr id="0" name=""/>
        <dsp:cNvSpPr/>
      </dsp:nvSpPr>
      <dsp:spPr>
        <a:xfrm>
          <a:off x="0" y="2958697"/>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04EA29-887C-409A-BA2D-EFF986FC7D1F}">
      <dsp:nvSpPr>
        <dsp:cNvPr id="0" name=""/>
        <dsp:cNvSpPr/>
      </dsp:nvSpPr>
      <dsp:spPr>
        <a:xfrm>
          <a:off x="406400" y="2781577"/>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Insights</a:t>
          </a:r>
          <a:endParaRPr lang="en-IN" sz="1000" kern="1200" dirty="0"/>
        </a:p>
      </dsp:txBody>
      <dsp:txXfrm>
        <a:off x="423693" y="2798870"/>
        <a:ext cx="5655014" cy="319654"/>
      </dsp:txXfrm>
    </dsp:sp>
    <dsp:sp modelId="{D3C1656A-3A9E-423C-A3FD-ACC9D6CE2245}">
      <dsp:nvSpPr>
        <dsp:cNvPr id="0" name=""/>
        <dsp:cNvSpPr/>
      </dsp:nvSpPr>
      <dsp:spPr>
        <a:xfrm>
          <a:off x="0" y="350301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25DCCE-F3F4-4967-B77C-73BE9952DD94}">
      <dsp:nvSpPr>
        <dsp:cNvPr id="0" name=""/>
        <dsp:cNvSpPr/>
      </dsp:nvSpPr>
      <dsp:spPr>
        <a:xfrm>
          <a:off x="406400" y="3325897"/>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Recommendations</a:t>
          </a:r>
          <a:endParaRPr lang="en-IN" sz="1000" kern="1200" dirty="0"/>
        </a:p>
      </dsp:txBody>
      <dsp:txXfrm>
        <a:off x="423693" y="3343190"/>
        <a:ext cx="565501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750D0-BF2E-4479-88DA-9BB99BA4ED26}">
      <dsp:nvSpPr>
        <dsp:cNvPr id="0" name=""/>
        <dsp:cNvSpPr/>
      </dsp:nvSpPr>
      <dsp:spPr>
        <a:xfrm>
          <a:off x="3998711" y="372324"/>
          <a:ext cx="1526706" cy="16199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67112-5A7E-46FD-9BBF-B4D854ED423B}">
      <dsp:nvSpPr>
        <dsp:cNvPr id="0" name=""/>
        <dsp:cNvSpPr/>
      </dsp:nvSpPr>
      <dsp:spPr>
        <a:xfrm>
          <a:off x="1501065" y="450676"/>
          <a:ext cx="2515504" cy="14556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Number of Tables:</a:t>
          </a:r>
        </a:p>
        <a:p>
          <a:pPr marL="0" lvl="0" indent="0" algn="ctr" defTabSz="1022350">
            <a:lnSpc>
              <a:spcPct val="90000"/>
            </a:lnSpc>
            <a:spcBef>
              <a:spcPct val="0"/>
            </a:spcBef>
            <a:spcAft>
              <a:spcPct val="35000"/>
            </a:spcAft>
            <a:buNone/>
          </a:pPr>
          <a:r>
            <a:rPr lang="en-IN" sz="2300" kern="1200" dirty="0"/>
            <a:t>1</a:t>
          </a:r>
        </a:p>
      </dsp:txBody>
      <dsp:txXfrm>
        <a:off x="1572126" y="521737"/>
        <a:ext cx="2373382" cy="1313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59E30-08BE-4ACF-A98D-5D3D7CCA43E3}">
      <dsp:nvSpPr>
        <dsp:cNvPr id="0" name=""/>
        <dsp:cNvSpPr/>
      </dsp:nvSpPr>
      <dsp:spPr>
        <a:xfrm>
          <a:off x="3176737" y="617208"/>
          <a:ext cx="3073207" cy="9122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t>Co2_N _</a:t>
          </a:r>
          <a:r>
            <a:rPr lang="en-IN" sz="2700" kern="1200" dirty="0" err="1"/>
            <a:t>Emmissions</a:t>
          </a:r>
          <a:endParaRPr lang="en-IN" sz="2700" kern="1200" dirty="0"/>
        </a:p>
      </dsp:txBody>
      <dsp:txXfrm>
        <a:off x="3176737" y="617208"/>
        <a:ext cx="3073207" cy="9122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15757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B1D93-657E-40F0-89E0-9C9EDC7D0547}"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26908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808753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37792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847884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AB1D93-657E-40F0-89E0-9C9EDC7D0547}"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334848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AB1D93-657E-40F0-89E0-9C9EDC7D0547}" type="datetimeFigureOut">
              <a:rPr lang="en-IN" smtClean="0"/>
              <a:t>12-04-2024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812512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05077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301582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8862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05683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B1D93-657E-40F0-89E0-9C9EDC7D0547}"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25508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B1D93-657E-40F0-89E0-9C9EDC7D0547}"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390964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B1D93-657E-40F0-89E0-9C9EDC7D0547}"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5077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B1D93-657E-40F0-89E0-9C9EDC7D0547}"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41288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B1D93-657E-40F0-89E0-9C9EDC7D0547}"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79621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B1D93-657E-40F0-89E0-9C9EDC7D0547}"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2410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BAB1D93-657E-40F0-89E0-9C9EDC7D0547}" type="datetimeFigureOut">
              <a:rPr lang="en-IN" smtClean="0"/>
              <a:t>12-04-2024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440B6E-9E41-47A8-AAB9-3A3AE19969DE}" type="slidenum">
              <a:rPr lang="en-IN" smtClean="0"/>
              <a:t>‹#›</a:t>
            </a:fld>
            <a:endParaRPr lang="en-IN"/>
          </a:p>
        </p:txBody>
      </p:sp>
    </p:spTree>
    <p:extLst>
      <p:ext uri="{BB962C8B-B14F-4D97-AF65-F5344CB8AC3E}">
        <p14:creationId xmlns:p14="http://schemas.microsoft.com/office/powerpoint/2010/main" val="34040302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views/CO2emissionproject_17129004291080/Sheet1?:language=en-US&amp;publish=yes&amp;:sid=&amp;:display_count=n&amp;:origin=viz_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av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AD04-7E68-5D57-1B81-690E6EDFAE6F}"/>
              </a:ext>
            </a:extLst>
          </p:cNvPr>
          <p:cNvSpPr>
            <a:spLocks noGrp="1"/>
          </p:cNvSpPr>
          <p:nvPr>
            <p:ph type="ctrTitle"/>
          </p:nvPr>
        </p:nvSpPr>
        <p:spPr>
          <a:xfrm>
            <a:off x="1154955" y="1358537"/>
            <a:ext cx="8825658" cy="809897"/>
          </a:xfrm>
        </p:spPr>
        <p:txBody>
          <a:bodyPr/>
          <a:lstStyle/>
          <a:p>
            <a:r>
              <a:rPr lang="en-US" dirty="0"/>
              <a:t>Table of Contents</a:t>
            </a:r>
            <a:endParaRPr lang="en-IN" dirty="0"/>
          </a:p>
        </p:txBody>
      </p:sp>
      <p:graphicFrame>
        <p:nvGraphicFramePr>
          <p:cNvPr id="4" name="Diagram 3">
            <a:extLst>
              <a:ext uri="{FF2B5EF4-FFF2-40B4-BE49-F238E27FC236}">
                <a16:creationId xmlns:a16="http://schemas.microsoft.com/office/drawing/2014/main" id="{2D43E9FB-C86E-72AA-3AF9-F160B6C0FD07}"/>
              </a:ext>
            </a:extLst>
          </p:cNvPr>
          <p:cNvGraphicFramePr/>
          <p:nvPr>
            <p:extLst>
              <p:ext uri="{D42A27DB-BD31-4B8C-83A1-F6EECF244321}">
                <p14:modId xmlns:p14="http://schemas.microsoft.com/office/powerpoint/2010/main" val="3710344910"/>
              </p:ext>
            </p:extLst>
          </p:nvPr>
        </p:nvGraphicFramePr>
        <p:xfrm>
          <a:off x="1287417" y="2233749"/>
          <a:ext cx="8128000" cy="3865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83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5" y="738052"/>
            <a:ext cx="3865134" cy="1169126"/>
          </a:xfrm>
        </p:spPr>
        <p:txBody>
          <a:bodyPr>
            <a:noAutofit/>
          </a:bodyPr>
          <a:lstStyle/>
          <a:p>
            <a:r>
              <a:rPr lang="en-US" sz="2400" dirty="0"/>
              <a:t>Contribution of Greenhouse Gas Emissions By Country</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4" y="1992086"/>
            <a:ext cx="3859212" cy="3997234"/>
          </a:xfrm>
        </p:spPr>
        <p:txBody>
          <a:bodyPr>
            <a:normAutofit fontScale="92500" lnSpcReduction="10000"/>
          </a:bodyPr>
          <a:lstStyle/>
          <a:p>
            <a:r>
              <a:rPr lang="en-US" dirty="0"/>
              <a:t>This visual analyzes the country-wise contribution of total greenhouse gases, including nitrous oxide, methane, CO2, and other gases, for the top 10 countries over the last 10 years. It reveals that China has consistently been the leading greenhouse gas-producing country, followed by the USA and India. However, Brazil's position has improved over the years. In 2010, Brazil ranked fourth, but it has since reduced its emissions and moved down to sixth position. This improvement is attributed to Brazil's commitment to cut emissions by 43% by 2030 compared to 2005 levels, achieved through measures such as controlling deforestation and capping emissions. Meanwhile, China and India have experienced continuous increases in emissions. The USA has maintained relatively stable emissions, hovering around 5,700 over the past decade.</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pic>
        <p:nvPicPr>
          <p:cNvPr id="5" name="Picture 4">
            <a:extLst>
              <a:ext uri="{FF2B5EF4-FFF2-40B4-BE49-F238E27FC236}">
                <a16:creationId xmlns:a16="http://schemas.microsoft.com/office/drawing/2014/main" id="{EA6CFB05-C1D5-EB0B-FFEE-238348BBC28A}"/>
              </a:ext>
            </a:extLst>
          </p:cNvPr>
          <p:cNvPicPr>
            <a:picLocks noChangeAspect="1"/>
          </p:cNvPicPr>
          <p:nvPr/>
        </p:nvPicPr>
        <p:blipFill>
          <a:blip r:embed="rId3"/>
          <a:stretch>
            <a:fillRect/>
          </a:stretch>
        </p:blipFill>
        <p:spPr>
          <a:xfrm>
            <a:off x="6101922" y="1430384"/>
            <a:ext cx="5739557" cy="3997234"/>
          </a:xfrm>
          <a:prstGeom prst="rect">
            <a:avLst/>
          </a:prstGeom>
        </p:spPr>
      </p:pic>
    </p:spTree>
    <p:extLst>
      <p:ext uri="{BB962C8B-B14F-4D97-AF65-F5344CB8AC3E}">
        <p14:creationId xmlns:p14="http://schemas.microsoft.com/office/powerpoint/2010/main" val="182526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5" y="738052"/>
            <a:ext cx="3865134" cy="1169126"/>
          </a:xfrm>
        </p:spPr>
        <p:txBody>
          <a:bodyPr>
            <a:noAutofit/>
          </a:bodyPr>
          <a:lstStyle/>
          <a:p>
            <a:r>
              <a:rPr lang="en-US" sz="2400" dirty="0"/>
              <a:t>Major Contributors of CO2 emissions</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4" y="1992086"/>
            <a:ext cx="3859212" cy="3997234"/>
          </a:xfrm>
        </p:spPr>
        <p:txBody>
          <a:bodyPr>
            <a:normAutofit/>
          </a:bodyPr>
          <a:lstStyle/>
          <a:p>
            <a:r>
              <a:rPr lang="en-US" dirty="0"/>
              <a:t>This visual examines the contribution of CO2 emissions from various factors such as land use change, oil, cement, etc. It indicates that the largest contribution to total CO2 emissions worldwide, amounting to 1,012,488 arises from changes in land use, encompassing activities such as mining and deforestation. This is primarily attributed to the industrial revolution and increasing urbanization, leading developed countries to clear forests, making it a significant factor in CO2 emissions. Conversely, the smallest contributing factor is cement, accounting for 45,062 emissions.</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pic>
        <p:nvPicPr>
          <p:cNvPr id="7" name="Picture 6">
            <a:extLst>
              <a:ext uri="{FF2B5EF4-FFF2-40B4-BE49-F238E27FC236}">
                <a16:creationId xmlns:a16="http://schemas.microsoft.com/office/drawing/2014/main" id="{99EC5580-5210-59A2-C468-A5DA88E17D89}"/>
              </a:ext>
            </a:extLst>
          </p:cNvPr>
          <p:cNvPicPr>
            <a:picLocks noChangeAspect="1"/>
          </p:cNvPicPr>
          <p:nvPr/>
        </p:nvPicPr>
        <p:blipFill>
          <a:blip r:embed="rId3"/>
          <a:stretch>
            <a:fillRect/>
          </a:stretch>
        </p:blipFill>
        <p:spPr>
          <a:xfrm>
            <a:off x="6096000" y="1430384"/>
            <a:ext cx="5745480" cy="3997234"/>
          </a:xfrm>
          <a:prstGeom prst="rect">
            <a:avLst/>
          </a:prstGeom>
        </p:spPr>
      </p:pic>
    </p:spTree>
    <p:extLst>
      <p:ext uri="{BB962C8B-B14F-4D97-AF65-F5344CB8AC3E}">
        <p14:creationId xmlns:p14="http://schemas.microsoft.com/office/powerpoint/2010/main" val="109778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5" y="738052"/>
            <a:ext cx="3865134" cy="1169126"/>
          </a:xfrm>
        </p:spPr>
        <p:txBody>
          <a:bodyPr>
            <a:noAutofit/>
          </a:bodyPr>
          <a:lstStyle/>
          <a:p>
            <a:r>
              <a:rPr lang="en-US" sz="2400" dirty="0"/>
              <a:t>CO2 Emissions from Land Use Changes Across Various Countries</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4" y="1992086"/>
            <a:ext cx="3859212" cy="3997234"/>
          </a:xfrm>
        </p:spPr>
        <p:txBody>
          <a:bodyPr>
            <a:normAutofit fontScale="92500" lnSpcReduction="10000"/>
          </a:bodyPr>
          <a:lstStyle/>
          <a:p>
            <a:r>
              <a:rPr lang="en-US" dirty="0"/>
              <a:t>In this visual, the analysis focuses on CO2 emissions attributed to land use change, a leading cause of CO2 emissions. From the 1700s to the present day, the USA emerges as the leading country in CO2 emissions from land use change, followed by Brazil, Russia, Indonesia, China, and India. In the USA and Brazil, deforestation is the primary contributor to CO2 emissions. In the USA, deforestation is driven by urbanization and infrastructure development, while in Brazil, it is primarily due to clearing land for agriculture and livestock. However, both countries have made significant efforts to manage their CO2 emissions in recent years. Over the past decade, all these countries have shown impressive improvements. Notably, the USA has experienced a significant decline in deforestation cases, possibly attributed to the net growth of forests, including urban trees, which remove carbon from the atmosphere.</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pic>
        <p:nvPicPr>
          <p:cNvPr id="5" name="Picture 4">
            <a:extLst>
              <a:ext uri="{FF2B5EF4-FFF2-40B4-BE49-F238E27FC236}">
                <a16:creationId xmlns:a16="http://schemas.microsoft.com/office/drawing/2014/main" id="{153A604D-6F51-5196-92E4-CF953DC5DCDB}"/>
              </a:ext>
            </a:extLst>
          </p:cNvPr>
          <p:cNvPicPr>
            <a:picLocks noChangeAspect="1"/>
          </p:cNvPicPr>
          <p:nvPr/>
        </p:nvPicPr>
        <p:blipFill>
          <a:blip r:embed="rId3"/>
          <a:stretch>
            <a:fillRect/>
          </a:stretch>
        </p:blipFill>
        <p:spPr>
          <a:xfrm>
            <a:off x="6095999" y="1430382"/>
            <a:ext cx="5745480" cy="3997235"/>
          </a:xfrm>
          <a:prstGeom prst="rect">
            <a:avLst/>
          </a:prstGeom>
        </p:spPr>
      </p:pic>
    </p:spTree>
    <p:extLst>
      <p:ext uri="{BB962C8B-B14F-4D97-AF65-F5344CB8AC3E}">
        <p14:creationId xmlns:p14="http://schemas.microsoft.com/office/powerpoint/2010/main" val="422059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5" y="738052"/>
            <a:ext cx="3865134" cy="1169126"/>
          </a:xfrm>
        </p:spPr>
        <p:txBody>
          <a:bodyPr>
            <a:noAutofit/>
          </a:bodyPr>
          <a:lstStyle/>
          <a:p>
            <a:r>
              <a:rPr lang="en-US" sz="2400" dirty="0"/>
              <a:t>Trend Analysis: CO2 Emissions and GDP of Top 10 Countries</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3" y="1992086"/>
            <a:ext cx="4272664" cy="3997234"/>
          </a:xfrm>
        </p:spPr>
        <p:txBody>
          <a:bodyPr>
            <a:normAutofit lnSpcReduction="10000"/>
          </a:bodyPr>
          <a:lstStyle/>
          <a:p>
            <a:r>
              <a:rPr lang="en-US" dirty="0"/>
              <a:t>The visual examines the trend of CO2 emissions with GDP in the top 10 countries. Since the industrial age, fossil fuels have played a pivotal role in driving economic development, powering various sectors such as electricity generation, transportation, and industrial activities. Consequently, economic growth has been closely associated with an increase in greenhouse gas emissions, including CO2. This correlation is evident in the linear trend observed between CO2 emissions and GDP. Countries with higher GDP, such as the USA, China, and Russia, exhibit higher CO2 emissions. However, analyzing data from 2010 onwards reveals interesting insights. Despite having a lower GDP than the USA, China demonstrates significantly higher CO2 emissions. India emerges as the third-highest emitter in terms of both GDP and CO2 emissions.</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spTree>
    <p:extLst>
      <p:ext uri="{BB962C8B-B14F-4D97-AF65-F5344CB8AC3E}">
        <p14:creationId xmlns:p14="http://schemas.microsoft.com/office/powerpoint/2010/main" val="178834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4" y="1097279"/>
            <a:ext cx="3865134" cy="979715"/>
          </a:xfrm>
        </p:spPr>
        <p:txBody>
          <a:bodyPr>
            <a:noAutofit/>
          </a:bodyPr>
          <a:lstStyle/>
          <a:p>
            <a:r>
              <a:rPr lang="en-US" sz="2400" dirty="0"/>
              <a:t>Trend Analysis: CO2 Emissions Relative to Population Size Over Time</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3" y="2148840"/>
            <a:ext cx="4292258" cy="3840480"/>
          </a:xfrm>
        </p:spPr>
        <p:txBody>
          <a:bodyPr>
            <a:normAutofit fontScale="92500" lnSpcReduction="10000"/>
          </a:bodyPr>
          <a:lstStyle/>
          <a:p>
            <a:r>
              <a:rPr lang="en-US" dirty="0"/>
              <a:t>In this visual, the trend of CO2 emissions is analyzed in relation to the population of countries and the impact of CO2 emissions on their temperature. While there is a significant linear relationship between population and CO2 emissions, driven by increased demands and associated factors, the top three countries—USA, China, and India—deviate from this linearity. Despite being less populated, the USA exhibits high CO2 emissions attributable to its industrial revolution. Additionally, bubble size represents the impact of CO2 emissions on temperature, with larger bubbles indicating a higher change in temperature due to CO2. Here, the USA experiences the greatest impact on temperature due to CO2, followed by China. Furthermore, discrepancies are observed, as countries with lower CO2 emissions than India, such as Russia, the UK, Brazil, Indonesia, and France, demonstrate higher temperature changes due to CO2. This suggests a lack of a specific relationship between temperature change and CO2 emissions.</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pic>
        <p:nvPicPr>
          <p:cNvPr id="5" name="Picture 4">
            <a:extLst>
              <a:ext uri="{FF2B5EF4-FFF2-40B4-BE49-F238E27FC236}">
                <a16:creationId xmlns:a16="http://schemas.microsoft.com/office/drawing/2014/main" id="{5BFA52D2-E0BB-CD75-0E43-0A2FC3F791A6}"/>
              </a:ext>
            </a:extLst>
          </p:cNvPr>
          <p:cNvPicPr>
            <a:picLocks noChangeAspect="1"/>
          </p:cNvPicPr>
          <p:nvPr/>
        </p:nvPicPr>
        <p:blipFill>
          <a:blip r:embed="rId3"/>
          <a:stretch>
            <a:fillRect/>
          </a:stretch>
        </p:blipFill>
        <p:spPr>
          <a:xfrm>
            <a:off x="6096000" y="1430383"/>
            <a:ext cx="5745480" cy="3997234"/>
          </a:xfrm>
          <a:prstGeom prst="rect">
            <a:avLst/>
          </a:prstGeom>
        </p:spPr>
      </p:pic>
    </p:spTree>
    <p:extLst>
      <p:ext uri="{BB962C8B-B14F-4D97-AF65-F5344CB8AC3E}">
        <p14:creationId xmlns:p14="http://schemas.microsoft.com/office/powerpoint/2010/main" val="121008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079F-74E3-4BFD-CE84-A62338D3CE69}"/>
              </a:ext>
            </a:extLst>
          </p:cNvPr>
          <p:cNvSpPr>
            <a:spLocks noGrp="1"/>
          </p:cNvSpPr>
          <p:nvPr>
            <p:ph type="title"/>
          </p:nvPr>
        </p:nvSpPr>
        <p:spPr>
          <a:xfrm>
            <a:off x="1683170" y="5668789"/>
            <a:ext cx="8825659" cy="566738"/>
          </a:xfrm>
        </p:spPr>
        <p:txBody>
          <a:bodyPr>
            <a:normAutofit/>
          </a:bodyPr>
          <a:lstStyle/>
          <a:p>
            <a:pPr algn="ctr"/>
            <a:r>
              <a:rPr lang="en-US" dirty="0"/>
              <a:t>Dashboard</a:t>
            </a:r>
            <a:endParaRPr lang="en-IN" dirty="0"/>
          </a:p>
        </p:txBody>
      </p:sp>
      <p:pic>
        <p:nvPicPr>
          <p:cNvPr id="9" name="Picture 8">
            <a:extLst>
              <a:ext uri="{FF2B5EF4-FFF2-40B4-BE49-F238E27FC236}">
                <a16:creationId xmlns:a16="http://schemas.microsoft.com/office/drawing/2014/main" id="{09808675-DB64-5773-EF7D-37C00CFBFC74}"/>
              </a:ext>
            </a:extLst>
          </p:cNvPr>
          <p:cNvPicPr>
            <a:picLocks noChangeAspect="1"/>
          </p:cNvPicPr>
          <p:nvPr/>
        </p:nvPicPr>
        <p:blipFill>
          <a:blip r:embed="rId2"/>
          <a:stretch>
            <a:fillRect/>
          </a:stretch>
        </p:blipFill>
        <p:spPr>
          <a:xfrm>
            <a:off x="0" y="1"/>
            <a:ext cx="12192000" cy="5668788"/>
          </a:xfrm>
          <a:prstGeom prst="rect">
            <a:avLst/>
          </a:prstGeom>
        </p:spPr>
      </p:pic>
    </p:spTree>
    <p:extLst>
      <p:ext uri="{BB962C8B-B14F-4D97-AF65-F5344CB8AC3E}">
        <p14:creationId xmlns:p14="http://schemas.microsoft.com/office/powerpoint/2010/main" val="236561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E66C-9315-D78C-AA2D-D4D626F8F97B}"/>
              </a:ext>
            </a:extLst>
          </p:cNvPr>
          <p:cNvSpPr>
            <a:spLocks noGrp="1"/>
          </p:cNvSpPr>
          <p:nvPr>
            <p:ph type="ctrTitle"/>
          </p:nvPr>
        </p:nvSpPr>
        <p:spPr>
          <a:xfrm>
            <a:off x="1154954" y="2099733"/>
            <a:ext cx="9935412" cy="2677648"/>
          </a:xfrm>
        </p:spPr>
        <p:txBody>
          <a:bodyPr/>
          <a:lstStyle/>
          <a:p>
            <a:pPr algn="ctr"/>
            <a:r>
              <a:rPr lang="en-US" sz="6000" dirty="0"/>
              <a:t>Recommendations</a:t>
            </a:r>
            <a:endParaRPr lang="en-IN" sz="6000" dirty="0"/>
          </a:p>
        </p:txBody>
      </p:sp>
    </p:spTree>
    <p:extLst>
      <p:ext uri="{BB962C8B-B14F-4D97-AF65-F5344CB8AC3E}">
        <p14:creationId xmlns:p14="http://schemas.microsoft.com/office/powerpoint/2010/main" val="72320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9E7E-087D-931F-F597-5CFA69D85B87}"/>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FD5DD98B-93D1-CFB6-DD5D-5B8334B2632C}"/>
              </a:ext>
            </a:extLst>
          </p:cNvPr>
          <p:cNvSpPr>
            <a:spLocks noGrp="1"/>
          </p:cNvSpPr>
          <p:nvPr>
            <p:ph idx="1"/>
          </p:nvPr>
        </p:nvSpPr>
        <p:spPr>
          <a:xfrm>
            <a:off x="1154954" y="2603500"/>
            <a:ext cx="10307703" cy="3416300"/>
          </a:xfrm>
        </p:spPr>
        <p:txBody>
          <a:bodyPr>
            <a:normAutofit/>
          </a:bodyPr>
          <a:lstStyle/>
          <a:p>
            <a:r>
              <a:rPr lang="en-US" dirty="0"/>
              <a:t>To effectively address global CO2 emissions, our primary focus should be on developed countries, particularly those heavily impacted by industrialization and urbanization. </a:t>
            </a:r>
          </a:p>
          <a:p>
            <a:r>
              <a:rPr lang="en-US" dirty="0"/>
              <a:t>Countries such as the USA, China, Russia, and India are key targets for mitigation efforts. With the advent of modern technologies, CO2 emissions continue to rise, making it imperative that we take proactive measures to curb emissions.</a:t>
            </a:r>
          </a:p>
          <a:p>
            <a:r>
              <a:rPr lang="en-US" dirty="0"/>
              <a:t>One of the main areas of focus should be land use change, as it is a major contributor to CO2 emissions. Deforestation, in particular, must be addressed globally, and efforts should be made to plant trees and restore ecosystems wherever possible.</a:t>
            </a:r>
          </a:p>
          <a:p>
            <a:endParaRPr lang="en-IN" dirty="0"/>
          </a:p>
          <a:p>
            <a:endParaRPr lang="en-IN" dirty="0"/>
          </a:p>
        </p:txBody>
      </p:sp>
    </p:spTree>
    <p:extLst>
      <p:ext uri="{BB962C8B-B14F-4D97-AF65-F5344CB8AC3E}">
        <p14:creationId xmlns:p14="http://schemas.microsoft.com/office/powerpoint/2010/main" val="141239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F587-8662-C9A3-5C1D-359E6B645685}"/>
              </a:ext>
            </a:extLst>
          </p:cNvPr>
          <p:cNvSpPr>
            <a:spLocks noGrp="1"/>
          </p:cNvSpPr>
          <p:nvPr>
            <p:ph type="title"/>
          </p:nvPr>
        </p:nvSpPr>
        <p:spPr/>
        <p:txBody>
          <a:bodyPr/>
          <a:lstStyle/>
          <a:p>
            <a:r>
              <a:rPr lang="en-US" dirty="0"/>
              <a:t>Recommendations Cont’d</a:t>
            </a:r>
            <a:endParaRPr lang="en-IN" dirty="0"/>
          </a:p>
        </p:txBody>
      </p:sp>
      <p:sp>
        <p:nvSpPr>
          <p:cNvPr id="3" name="Content Placeholder 2">
            <a:extLst>
              <a:ext uri="{FF2B5EF4-FFF2-40B4-BE49-F238E27FC236}">
                <a16:creationId xmlns:a16="http://schemas.microsoft.com/office/drawing/2014/main" id="{34B254BE-5281-D3BD-521C-C4F3D1016E6E}"/>
              </a:ext>
            </a:extLst>
          </p:cNvPr>
          <p:cNvSpPr>
            <a:spLocks noGrp="1"/>
          </p:cNvSpPr>
          <p:nvPr>
            <p:ph idx="1"/>
          </p:nvPr>
        </p:nvSpPr>
        <p:spPr>
          <a:xfrm>
            <a:off x="1154954" y="2603500"/>
            <a:ext cx="10307703" cy="3416300"/>
          </a:xfrm>
        </p:spPr>
        <p:txBody>
          <a:bodyPr/>
          <a:lstStyle/>
          <a:p>
            <a:r>
              <a:rPr lang="en-US" dirty="0"/>
              <a:t>Furthermore, population control is essential in tackling CO2 emissions. There is a notable correlation between population growth and CO2 emissions, with increasing populations leading to greater demands, land use changes, and industrial activities. Therefore, it is crucial to implement measures to control population growth, especially in countries like China and India, where population growth rates are significant.</a:t>
            </a:r>
            <a:endParaRPr lang="en-IN" dirty="0"/>
          </a:p>
          <a:p>
            <a:pPr marL="0" indent="0">
              <a:buNone/>
            </a:pPr>
            <a:endParaRPr lang="en-US" dirty="0"/>
          </a:p>
          <a:p>
            <a:pPr marL="0" indent="0">
              <a:buNone/>
            </a:pPr>
            <a:r>
              <a:rPr lang="en-US" dirty="0"/>
              <a:t>By addressing these key areas, we can take significant steps towards reducing global CO2 emissions and mitigating the impacts of climate change.</a:t>
            </a:r>
            <a:endParaRPr lang="en-IN" dirty="0"/>
          </a:p>
        </p:txBody>
      </p:sp>
    </p:spTree>
    <p:extLst>
      <p:ext uri="{BB962C8B-B14F-4D97-AF65-F5344CB8AC3E}">
        <p14:creationId xmlns:p14="http://schemas.microsoft.com/office/powerpoint/2010/main" val="304359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405E-A2FD-9731-98C7-AE47BE19CF72}"/>
              </a:ext>
            </a:extLst>
          </p:cNvPr>
          <p:cNvSpPr>
            <a:spLocks noGrp="1"/>
          </p:cNvSpPr>
          <p:nvPr>
            <p:ph type="title"/>
          </p:nvPr>
        </p:nvSpPr>
        <p:spPr/>
        <p:txBody>
          <a:bodyPr/>
          <a:lstStyle/>
          <a:p>
            <a:pPr algn="ctr"/>
            <a:r>
              <a:rPr lang="en-US" sz="6000" dirty="0"/>
              <a:t>Thank You</a:t>
            </a:r>
            <a:endParaRPr lang="en-IN" sz="6000" dirty="0"/>
          </a:p>
        </p:txBody>
      </p:sp>
    </p:spTree>
    <p:extLst>
      <p:ext uri="{BB962C8B-B14F-4D97-AF65-F5344CB8AC3E}">
        <p14:creationId xmlns:p14="http://schemas.microsoft.com/office/powerpoint/2010/main" val="46916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56AA-CB2A-C698-B93D-8194C7756898}"/>
              </a:ext>
            </a:extLst>
          </p:cNvPr>
          <p:cNvSpPr>
            <a:spLocks noGrp="1"/>
          </p:cNvSpPr>
          <p:nvPr>
            <p:ph type="title"/>
          </p:nvPr>
        </p:nvSpPr>
        <p:spPr/>
        <p:txBody>
          <a:bodyPr/>
          <a:lstStyle/>
          <a:p>
            <a:r>
              <a:rPr lang="en-US" dirty="0"/>
              <a:t>Project Overview</a:t>
            </a:r>
            <a:endParaRPr lang="en-IN" dirty="0"/>
          </a:p>
        </p:txBody>
      </p:sp>
      <p:sp>
        <p:nvSpPr>
          <p:cNvPr id="6" name="TextBox 5">
            <a:extLst>
              <a:ext uri="{FF2B5EF4-FFF2-40B4-BE49-F238E27FC236}">
                <a16:creationId xmlns:a16="http://schemas.microsoft.com/office/drawing/2014/main" id="{3D8EAA4A-FDD9-8B98-DA85-E764E346824F}"/>
              </a:ext>
            </a:extLst>
          </p:cNvPr>
          <p:cNvSpPr txBox="1"/>
          <p:nvPr/>
        </p:nvSpPr>
        <p:spPr>
          <a:xfrm>
            <a:off x="1154955" y="2603500"/>
            <a:ext cx="4220412" cy="3416320"/>
          </a:xfrm>
          <a:prstGeom prst="rect">
            <a:avLst/>
          </a:prstGeom>
          <a:noFill/>
        </p:spPr>
        <p:txBody>
          <a:bodyPr wrap="square" rtlCol="0">
            <a:spAutoFit/>
          </a:bodyPr>
          <a:lstStyle/>
          <a:p>
            <a:r>
              <a:rPr lang="en-US" sz="2000" b="1" u="sng" dirty="0"/>
              <a:t>Project</a:t>
            </a:r>
            <a:r>
              <a:rPr lang="en-US" sz="2000" b="1" dirty="0"/>
              <a:t>:</a:t>
            </a:r>
          </a:p>
          <a:p>
            <a:endParaRPr lang="en-US" sz="2000" dirty="0"/>
          </a:p>
          <a:p>
            <a:r>
              <a:rPr lang="en-US" sz="2000" dirty="0"/>
              <a:t>Global CO2 emissions</a:t>
            </a:r>
          </a:p>
          <a:p>
            <a:endParaRPr lang="en-US" sz="2000" dirty="0"/>
          </a:p>
          <a:p>
            <a:r>
              <a:rPr lang="en-US" sz="2000" b="1" dirty="0"/>
              <a:t>(For Visualization: </a:t>
            </a:r>
            <a:r>
              <a:rPr lang="en-US" sz="2000" b="1" dirty="0">
                <a:hlinkClick r:id="rId2"/>
              </a:rPr>
              <a:t>Click Here</a:t>
            </a:r>
            <a:r>
              <a:rPr lang="en-US" sz="2000" b="1" dirty="0"/>
              <a:t>)</a:t>
            </a:r>
          </a:p>
          <a:p>
            <a:endParaRPr lang="en-US" sz="2000" dirty="0"/>
          </a:p>
          <a:p>
            <a:r>
              <a:rPr lang="en-US" sz="2000" b="1" u="sng" dirty="0"/>
              <a:t>Conducted By</a:t>
            </a:r>
            <a:r>
              <a:rPr lang="en-US" sz="2000" b="1" dirty="0"/>
              <a:t>:</a:t>
            </a:r>
          </a:p>
          <a:p>
            <a:endParaRPr lang="en-US" sz="2000" dirty="0"/>
          </a:p>
          <a:p>
            <a:r>
              <a:rPr lang="en-US" sz="2000" dirty="0"/>
              <a:t>Lakshay Murli</a:t>
            </a:r>
          </a:p>
          <a:p>
            <a:endParaRPr lang="en-US" dirty="0"/>
          </a:p>
          <a:p>
            <a:endParaRPr lang="en-IN" dirty="0"/>
          </a:p>
        </p:txBody>
      </p:sp>
    </p:spTree>
    <p:extLst>
      <p:ext uri="{BB962C8B-B14F-4D97-AF65-F5344CB8AC3E}">
        <p14:creationId xmlns:p14="http://schemas.microsoft.com/office/powerpoint/2010/main" val="215391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0743-D25E-B6AC-F654-0DE0387E99FE}"/>
              </a:ext>
            </a:extLst>
          </p:cNvPr>
          <p:cNvSpPr>
            <a:spLocks noGrp="1"/>
          </p:cNvSpPr>
          <p:nvPr>
            <p:ph type="title"/>
          </p:nvPr>
        </p:nvSpPr>
        <p:spPr>
          <a:xfrm>
            <a:off x="1154955" y="1693334"/>
            <a:ext cx="3865134" cy="605730"/>
          </a:xfrm>
        </p:spPr>
        <p:txBody>
          <a:bodyPr>
            <a:normAutofit fontScale="90000"/>
          </a:bodyPr>
          <a:lstStyle/>
          <a:p>
            <a:r>
              <a:rPr lang="en-US" dirty="0"/>
              <a:t>Introduction</a:t>
            </a:r>
            <a:endParaRPr lang="en-IN" dirty="0"/>
          </a:p>
        </p:txBody>
      </p:sp>
      <p:pic>
        <p:nvPicPr>
          <p:cNvPr id="6" name="Picture Placeholder 5">
            <a:extLst>
              <a:ext uri="{FF2B5EF4-FFF2-40B4-BE49-F238E27FC236}">
                <a16:creationId xmlns:a16="http://schemas.microsoft.com/office/drawing/2014/main" id="{C7B81BE0-A65F-700A-101A-9CFECA40346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721" r="14721"/>
          <a:stretch/>
        </p:blipFill>
        <p:spPr>
          <a:xfrm>
            <a:off x="6711155" y="1143000"/>
            <a:ext cx="3227193" cy="4572000"/>
          </a:xfrm>
        </p:spPr>
      </p:pic>
      <p:sp>
        <p:nvSpPr>
          <p:cNvPr id="4" name="Text Placeholder 3">
            <a:extLst>
              <a:ext uri="{FF2B5EF4-FFF2-40B4-BE49-F238E27FC236}">
                <a16:creationId xmlns:a16="http://schemas.microsoft.com/office/drawing/2014/main" id="{E456B0AE-0592-17F7-E28F-C7576D0C18E6}"/>
              </a:ext>
            </a:extLst>
          </p:cNvPr>
          <p:cNvSpPr>
            <a:spLocks noGrp="1"/>
          </p:cNvSpPr>
          <p:nvPr>
            <p:ph type="body" sz="half" idx="2"/>
          </p:nvPr>
        </p:nvSpPr>
        <p:spPr>
          <a:xfrm>
            <a:off x="1154954" y="2527662"/>
            <a:ext cx="3859212" cy="3089367"/>
          </a:xfrm>
        </p:spPr>
        <p:txBody>
          <a:bodyPr>
            <a:normAutofit lnSpcReduction="10000"/>
          </a:bodyPr>
          <a:lstStyle/>
          <a:p>
            <a:r>
              <a:rPr lang="en-US" sz="1600" dirty="0"/>
              <a:t>In this Tableau project, we delve into the dynamics of CO2 emissions worldwide, aiming to understand their trends and drivers. By analyzing historical data dating back to 1700, we explore the correlation between CO2 emissions, population, GDP, and other key factors. Through interactive visualizations, we seek to gain insights into the evolving relationship between human activities and environmental sustainability on a global scale.</a:t>
            </a:r>
          </a:p>
          <a:p>
            <a:endParaRPr lang="en-US" dirty="0"/>
          </a:p>
        </p:txBody>
      </p:sp>
    </p:spTree>
    <p:extLst>
      <p:ext uri="{BB962C8B-B14F-4D97-AF65-F5344CB8AC3E}">
        <p14:creationId xmlns:p14="http://schemas.microsoft.com/office/powerpoint/2010/main" val="424747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FDD9-1282-F8A4-D254-D7437DB5477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13BC8EF-5884-E974-AB57-34950D0DC235}"/>
              </a:ext>
            </a:extLst>
          </p:cNvPr>
          <p:cNvSpPr>
            <a:spLocks noGrp="1"/>
          </p:cNvSpPr>
          <p:nvPr>
            <p:ph idx="1"/>
          </p:nvPr>
        </p:nvSpPr>
        <p:spPr>
          <a:xfrm>
            <a:off x="1154954" y="3037114"/>
            <a:ext cx="10013789" cy="3278776"/>
          </a:xfrm>
        </p:spPr>
        <p:txBody>
          <a:bodyPr>
            <a:normAutofit/>
          </a:bodyPr>
          <a:lstStyle/>
          <a:p>
            <a:r>
              <a:rPr lang="en-US" b="1" dirty="0"/>
              <a:t>Data Exploration </a:t>
            </a:r>
            <a:r>
              <a:rPr lang="en-US" dirty="0"/>
              <a:t>- Utilizing Tableau to explore the structure, patterns, and relationships among measures and dimensions within the dataset.</a:t>
            </a:r>
          </a:p>
          <a:p>
            <a:r>
              <a:rPr lang="en-US" b="1" dirty="0"/>
              <a:t>Statistical Analysis </a:t>
            </a:r>
            <a:r>
              <a:rPr lang="en-US" dirty="0"/>
              <a:t>- Leveraging Tableau's calculated fields to perform statistical analysis, including calculations of averages, counts, and total sums.</a:t>
            </a:r>
          </a:p>
          <a:p>
            <a:r>
              <a:rPr lang="en-US" b="1" dirty="0"/>
              <a:t>Visualization</a:t>
            </a:r>
            <a:r>
              <a:rPr lang="en-US" dirty="0"/>
              <a:t> - Employing Tableau to visualize data, uncover trends and patterns, and analyze future goals.</a:t>
            </a:r>
            <a:endParaRPr lang="en-IN" dirty="0"/>
          </a:p>
        </p:txBody>
      </p:sp>
    </p:spTree>
    <p:extLst>
      <p:ext uri="{BB962C8B-B14F-4D97-AF65-F5344CB8AC3E}">
        <p14:creationId xmlns:p14="http://schemas.microsoft.com/office/powerpoint/2010/main" val="166540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8FD3-AE2C-C390-9A94-70E0E6F1B6F7}"/>
              </a:ext>
            </a:extLst>
          </p:cNvPr>
          <p:cNvSpPr>
            <a:spLocks noGrp="1"/>
          </p:cNvSpPr>
          <p:nvPr>
            <p:ph type="title"/>
          </p:nvPr>
        </p:nvSpPr>
        <p:spPr/>
        <p:txBody>
          <a:bodyPr/>
          <a:lstStyle/>
          <a:p>
            <a:r>
              <a:rPr lang="en-US" dirty="0"/>
              <a:t>Dataset</a:t>
            </a:r>
            <a:endParaRPr lang="en-IN" dirty="0"/>
          </a:p>
        </p:txBody>
      </p:sp>
      <p:graphicFrame>
        <p:nvGraphicFramePr>
          <p:cNvPr id="5" name="Diagram 4">
            <a:extLst>
              <a:ext uri="{FF2B5EF4-FFF2-40B4-BE49-F238E27FC236}">
                <a16:creationId xmlns:a16="http://schemas.microsoft.com/office/drawing/2014/main" id="{FE051535-DAA5-AFEF-B1A8-62050F8A7EC8}"/>
              </a:ext>
            </a:extLst>
          </p:cNvPr>
          <p:cNvGraphicFramePr/>
          <p:nvPr>
            <p:extLst>
              <p:ext uri="{D42A27DB-BD31-4B8C-83A1-F6EECF244321}">
                <p14:modId xmlns:p14="http://schemas.microsoft.com/office/powerpoint/2010/main" val="663418175"/>
              </p:ext>
            </p:extLst>
          </p:nvPr>
        </p:nvGraphicFramePr>
        <p:xfrm>
          <a:off x="1471660" y="3259183"/>
          <a:ext cx="8128000" cy="387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5D4250D-0D71-1E35-0EFB-A8A886F622E7}"/>
              </a:ext>
            </a:extLst>
          </p:cNvPr>
          <p:cNvGraphicFramePr/>
          <p:nvPr>
            <p:extLst>
              <p:ext uri="{D42A27DB-BD31-4B8C-83A1-F6EECF244321}">
                <p14:modId xmlns:p14="http://schemas.microsoft.com/office/powerpoint/2010/main" val="483493753"/>
              </p:ext>
            </p:extLst>
          </p:nvPr>
        </p:nvGraphicFramePr>
        <p:xfrm>
          <a:off x="3821612" y="3373486"/>
          <a:ext cx="8128001" cy="53361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695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892-51D4-EC12-44E2-1699E7DB0ED1}"/>
              </a:ext>
            </a:extLst>
          </p:cNvPr>
          <p:cNvSpPr>
            <a:spLocks noGrp="1"/>
          </p:cNvSpPr>
          <p:nvPr>
            <p:ph type="title"/>
          </p:nvPr>
        </p:nvSpPr>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21EA9016-95E9-BA6D-B541-31BFF8691AD4}"/>
              </a:ext>
            </a:extLst>
          </p:cNvPr>
          <p:cNvSpPr>
            <a:spLocks noGrp="1"/>
          </p:cNvSpPr>
          <p:nvPr>
            <p:ph sz="half" idx="1"/>
          </p:nvPr>
        </p:nvSpPr>
        <p:spPr>
          <a:xfrm>
            <a:off x="1154954" y="3030583"/>
            <a:ext cx="4825158" cy="2989218"/>
          </a:xfrm>
        </p:spPr>
        <p:txBody>
          <a:bodyPr/>
          <a:lstStyle/>
          <a:p>
            <a:pPr marL="0" indent="0">
              <a:buNone/>
            </a:pPr>
            <a:r>
              <a:rPr lang="en-US" sz="2000" b="1" u="sng" dirty="0"/>
              <a:t>Tableau</a:t>
            </a:r>
          </a:p>
          <a:p>
            <a:pPr>
              <a:buFontTx/>
              <a:buChar char="-"/>
            </a:pPr>
            <a:r>
              <a:rPr lang="en-US" dirty="0"/>
              <a:t>Data Visualization and Dynamic Dashboard</a:t>
            </a:r>
          </a:p>
          <a:p>
            <a:pPr>
              <a:buFontTx/>
              <a:buChar char="-"/>
            </a:pPr>
            <a:r>
              <a:rPr lang="en-IN" dirty="0"/>
              <a:t>Calculated Columns and Measures</a:t>
            </a:r>
          </a:p>
          <a:p>
            <a:pPr>
              <a:buFontTx/>
              <a:buChar char="-"/>
            </a:pPr>
            <a:endParaRPr lang="en-IN" dirty="0"/>
          </a:p>
          <a:p>
            <a:pPr marL="0" indent="0">
              <a:buNone/>
            </a:pPr>
            <a:r>
              <a:rPr lang="en-IN" sz="2000" b="1" u="sng" dirty="0"/>
              <a:t>MS </a:t>
            </a:r>
            <a:r>
              <a:rPr lang="en-IN" sz="2000" b="1" u="sng" dirty="0" err="1"/>
              <a:t>Powerpoint</a:t>
            </a:r>
            <a:endParaRPr lang="en-IN" sz="2000" b="1" u="sng" dirty="0"/>
          </a:p>
          <a:p>
            <a:pPr>
              <a:buFontTx/>
              <a:buChar char="-"/>
            </a:pPr>
            <a:r>
              <a:rPr lang="en-IN" dirty="0"/>
              <a:t>Presentation and Insights</a:t>
            </a:r>
          </a:p>
          <a:p>
            <a:pPr>
              <a:buFontTx/>
              <a:buChar char="-"/>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1BC3DCFA-E26A-1B5C-8B0B-4B17A17B714C}"/>
              </a:ext>
            </a:extLst>
          </p:cNvPr>
          <p:cNvSpPr>
            <a:spLocks noGrp="1"/>
          </p:cNvSpPr>
          <p:nvPr>
            <p:ph sz="half" idx="2"/>
          </p:nvPr>
        </p:nvSpPr>
        <p:spPr>
          <a:xfrm>
            <a:off x="6208712" y="3030581"/>
            <a:ext cx="4825159" cy="2989218"/>
          </a:xfrm>
        </p:spPr>
        <p:txBody>
          <a:bodyPr/>
          <a:lstStyle/>
          <a:p>
            <a:pPr marL="0" indent="0">
              <a:buNone/>
            </a:pPr>
            <a:r>
              <a:rPr lang="en-US" sz="2000" b="1" u="sng" dirty="0"/>
              <a:t>MS Excel</a:t>
            </a:r>
          </a:p>
          <a:p>
            <a:pPr>
              <a:buFontTx/>
              <a:buChar char="-"/>
            </a:pPr>
            <a:r>
              <a:rPr lang="en-US" dirty="0"/>
              <a:t>Data Cleaning and Preparation</a:t>
            </a:r>
            <a:endParaRPr lang="en-IN" dirty="0"/>
          </a:p>
          <a:p>
            <a:pPr marL="0" indent="0">
              <a:buNone/>
            </a:pPr>
            <a:endParaRPr lang="en-IN" dirty="0"/>
          </a:p>
        </p:txBody>
      </p:sp>
    </p:spTree>
    <p:extLst>
      <p:ext uri="{BB962C8B-B14F-4D97-AF65-F5344CB8AC3E}">
        <p14:creationId xmlns:p14="http://schemas.microsoft.com/office/powerpoint/2010/main" val="145020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EB35-8BBD-0AA2-E8E8-0793EDAF1F17}"/>
              </a:ext>
            </a:extLst>
          </p:cNvPr>
          <p:cNvSpPr>
            <a:spLocks noGrp="1"/>
          </p:cNvSpPr>
          <p:nvPr>
            <p:ph type="ctrTitle"/>
          </p:nvPr>
        </p:nvSpPr>
        <p:spPr>
          <a:xfrm>
            <a:off x="1154955" y="2099733"/>
            <a:ext cx="9941942" cy="2677648"/>
          </a:xfrm>
        </p:spPr>
        <p:txBody>
          <a:bodyPr/>
          <a:lstStyle/>
          <a:p>
            <a:pPr algn="ctr"/>
            <a:r>
              <a:rPr lang="en-US" sz="6000" dirty="0"/>
              <a:t>Insights</a:t>
            </a:r>
            <a:endParaRPr lang="en-IN" sz="6000" dirty="0"/>
          </a:p>
        </p:txBody>
      </p:sp>
    </p:spTree>
    <p:extLst>
      <p:ext uri="{BB962C8B-B14F-4D97-AF65-F5344CB8AC3E}">
        <p14:creationId xmlns:p14="http://schemas.microsoft.com/office/powerpoint/2010/main" val="403581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5" y="738052"/>
            <a:ext cx="3865134" cy="1169126"/>
          </a:xfrm>
        </p:spPr>
        <p:txBody>
          <a:bodyPr>
            <a:noAutofit/>
          </a:bodyPr>
          <a:lstStyle/>
          <a:p>
            <a:r>
              <a:rPr lang="en-US" sz="2400" dirty="0"/>
              <a:t>Total CO2 Emissions Across Various Countries</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4" y="1992086"/>
            <a:ext cx="3859212" cy="3997234"/>
          </a:xfrm>
        </p:spPr>
        <p:txBody>
          <a:bodyPr>
            <a:normAutofit/>
          </a:bodyPr>
          <a:lstStyle/>
          <a:p>
            <a:r>
              <a:rPr lang="en-US" dirty="0"/>
              <a:t>This visual analyzes the total CO2 emissions in every country worldwide. Over the period from 1750 to 2021, the USA ranks first in total CO2 emissions, followed by China, Russia, Germany, the UK, and India in sixth position. However, examining the trend for the last decade reveals that China surpasses the USA for the top position, driven by its industrial revolution. Additionally, India moves up to third position from sixth. The visual indicates that CO2 emissions in India began to increase significantly around 1995. This rise is attributed to the country's increasing per capita income, rising population, and shifts in energy consumption patterns.</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pic>
        <p:nvPicPr>
          <p:cNvPr id="5" name="Picture 4">
            <a:extLst>
              <a:ext uri="{FF2B5EF4-FFF2-40B4-BE49-F238E27FC236}">
                <a16:creationId xmlns:a16="http://schemas.microsoft.com/office/drawing/2014/main" id="{2912AA93-82D0-60CC-3546-64C59600FFE7}"/>
              </a:ext>
            </a:extLst>
          </p:cNvPr>
          <p:cNvPicPr>
            <a:picLocks noChangeAspect="1"/>
          </p:cNvPicPr>
          <p:nvPr/>
        </p:nvPicPr>
        <p:blipFill>
          <a:blip r:embed="rId3"/>
          <a:stretch>
            <a:fillRect/>
          </a:stretch>
        </p:blipFill>
        <p:spPr>
          <a:xfrm>
            <a:off x="6096000" y="1430384"/>
            <a:ext cx="5745480" cy="3997233"/>
          </a:xfrm>
          <a:prstGeom prst="rect">
            <a:avLst/>
          </a:prstGeom>
        </p:spPr>
      </p:pic>
    </p:spTree>
    <p:extLst>
      <p:ext uri="{BB962C8B-B14F-4D97-AF65-F5344CB8AC3E}">
        <p14:creationId xmlns:p14="http://schemas.microsoft.com/office/powerpoint/2010/main" val="23990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8B98-0957-1695-E81C-52E0211CDE23}"/>
              </a:ext>
            </a:extLst>
          </p:cNvPr>
          <p:cNvSpPr>
            <a:spLocks noGrp="1"/>
          </p:cNvSpPr>
          <p:nvPr>
            <p:ph type="title"/>
          </p:nvPr>
        </p:nvSpPr>
        <p:spPr>
          <a:xfrm>
            <a:off x="1154955" y="738052"/>
            <a:ext cx="3865134" cy="1169126"/>
          </a:xfrm>
        </p:spPr>
        <p:txBody>
          <a:bodyPr>
            <a:noAutofit/>
          </a:bodyPr>
          <a:lstStyle/>
          <a:p>
            <a:r>
              <a:rPr lang="en-US" sz="2400" dirty="0"/>
              <a:t>Annual CO2 Emissions from Leading Countries</a:t>
            </a:r>
            <a:endParaRPr lang="en-IN" sz="2400" dirty="0"/>
          </a:p>
        </p:txBody>
      </p:sp>
      <p:sp>
        <p:nvSpPr>
          <p:cNvPr id="4" name="Text Placeholder 3">
            <a:extLst>
              <a:ext uri="{FF2B5EF4-FFF2-40B4-BE49-F238E27FC236}">
                <a16:creationId xmlns:a16="http://schemas.microsoft.com/office/drawing/2014/main" id="{4FB085F4-065A-D607-44E3-B4995A25C46B}"/>
              </a:ext>
            </a:extLst>
          </p:cNvPr>
          <p:cNvSpPr>
            <a:spLocks noGrp="1"/>
          </p:cNvSpPr>
          <p:nvPr>
            <p:ph type="body" sz="half" idx="2"/>
          </p:nvPr>
        </p:nvSpPr>
        <p:spPr>
          <a:xfrm>
            <a:off x="1154954" y="1992086"/>
            <a:ext cx="3859212" cy="3997234"/>
          </a:xfrm>
        </p:spPr>
        <p:txBody>
          <a:bodyPr>
            <a:normAutofit fontScale="92500" lnSpcReduction="10000"/>
          </a:bodyPr>
          <a:lstStyle/>
          <a:p>
            <a:r>
              <a:rPr lang="en-US" dirty="0"/>
              <a:t>This visual depicts the trend of CO2 emissions from the 1700s to 2021 for the top 10 countries. It reveals that China currently leads in CO2 emissions, followed by the USA and India. Notably, CO2 emissions in China were minimal until the 1900s due to a delayed industrial revolution. Until 2005, the USA held the top position in CO2 emissions. The sudden surge in CO2 emissions in China may be attributed to factors such as urbanization and increased household wealth.</a:t>
            </a:r>
          </a:p>
          <a:p>
            <a:endParaRPr lang="en-US" dirty="0"/>
          </a:p>
          <a:p>
            <a:r>
              <a:rPr lang="en-US" dirty="0"/>
              <a:t>Another analysis highlights the United Kingdom as the sole country with CO2 emissions dating back to the 1700s. This longevity in emissions is attributed to the Industrial Revolution, which commenced in the UK during the mid-1700s, establishing it as the earliest contributor to CO2 emissions globally.</a:t>
            </a:r>
            <a:endParaRPr lang="en-IN" dirty="0"/>
          </a:p>
        </p:txBody>
      </p:sp>
      <p:pic>
        <p:nvPicPr>
          <p:cNvPr id="8" name="Picture 7">
            <a:extLst>
              <a:ext uri="{FF2B5EF4-FFF2-40B4-BE49-F238E27FC236}">
                <a16:creationId xmlns:a16="http://schemas.microsoft.com/office/drawing/2014/main" id="{DF21F515-06EE-C417-3201-9558A59503DD}"/>
              </a:ext>
            </a:extLst>
          </p:cNvPr>
          <p:cNvPicPr>
            <a:picLocks noChangeAspect="1"/>
          </p:cNvPicPr>
          <p:nvPr/>
        </p:nvPicPr>
        <p:blipFill>
          <a:blip r:embed="rId2"/>
          <a:stretch>
            <a:fillRect/>
          </a:stretch>
        </p:blipFill>
        <p:spPr>
          <a:xfrm>
            <a:off x="6096000" y="1430383"/>
            <a:ext cx="5745480" cy="3997234"/>
          </a:xfrm>
          <a:prstGeom prst="rect">
            <a:avLst/>
          </a:prstGeom>
        </p:spPr>
      </p:pic>
      <p:pic>
        <p:nvPicPr>
          <p:cNvPr id="10" name="Picture 9">
            <a:extLst>
              <a:ext uri="{FF2B5EF4-FFF2-40B4-BE49-F238E27FC236}">
                <a16:creationId xmlns:a16="http://schemas.microsoft.com/office/drawing/2014/main" id="{69C9DD40-E8A6-F7C9-35B5-DEBDADFE4FF5}"/>
              </a:ext>
            </a:extLst>
          </p:cNvPr>
          <p:cNvPicPr>
            <a:picLocks noChangeAspect="1"/>
          </p:cNvPicPr>
          <p:nvPr/>
        </p:nvPicPr>
        <p:blipFill>
          <a:blip r:embed="rId3"/>
          <a:stretch>
            <a:fillRect/>
          </a:stretch>
        </p:blipFill>
        <p:spPr>
          <a:xfrm>
            <a:off x="6096000" y="1430384"/>
            <a:ext cx="5745480" cy="3997234"/>
          </a:xfrm>
          <a:prstGeom prst="rect">
            <a:avLst/>
          </a:prstGeom>
        </p:spPr>
      </p:pic>
    </p:spTree>
    <p:extLst>
      <p:ext uri="{BB962C8B-B14F-4D97-AF65-F5344CB8AC3E}">
        <p14:creationId xmlns:p14="http://schemas.microsoft.com/office/powerpoint/2010/main" val="1896532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179</TotalTime>
  <Words>1456</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Table of Contents</vt:lpstr>
      <vt:lpstr>Project Overview</vt:lpstr>
      <vt:lpstr>Introduction</vt:lpstr>
      <vt:lpstr>Objectives</vt:lpstr>
      <vt:lpstr>Dataset</vt:lpstr>
      <vt:lpstr>Tools</vt:lpstr>
      <vt:lpstr>Insights</vt:lpstr>
      <vt:lpstr>Total CO2 Emissions Across Various Countries</vt:lpstr>
      <vt:lpstr>Annual CO2 Emissions from Leading Countries</vt:lpstr>
      <vt:lpstr>Contribution of Greenhouse Gas Emissions By Country</vt:lpstr>
      <vt:lpstr>Major Contributors of CO2 emissions</vt:lpstr>
      <vt:lpstr>CO2 Emissions from Land Use Changes Across Various Countries</vt:lpstr>
      <vt:lpstr>Trend Analysis: CO2 Emissions and GDP of Top 10 Countries</vt:lpstr>
      <vt:lpstr>Trend Analysis: CO2 Emissions Relative to Population Size Over Time</vt:lpstr>
      <vt:lpstr>Dashboard</vt:lpstr>
      <vt:lpstr>Recommendations</vt:lpstr>
      <vt:lpstr>Recommendations</vt:lpstr>
      <vt:lpstr>Recommendations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Lakshay Murli</dc:creator>
  <cp:lastModifiedBy>Lakshay Murli</cp:lastModifiedBy>
  <cp:revision>11</cp:revision>
  <dcterms:created xsi:type="dcterms:W3CDTF">2024-04-11T03:43:26Z</dcterms:created>
  <dcterms:modified xsi:type="dcterms:W3CDTF">2024-04-12T07:08:44Z</dcterms:modified>
</cp:coreProperties>
</file>