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50" d="100"/>
          <a:sy n="50" d="100"/>
        </p:scale>
        <p:origin x="922"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10/26/2023</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10/26/2023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59BF-A260-1CE8-560C-E659962C6E22}"/>
              </a:ext>
            </a:extLst>
          </p:cNvPr>
          <p:cNvSpPr>
            <a:spLocks noGrp="1"/>
          </p:cNvSpPr>
          <p:nvPr>
            <p:ph type="ctrTitle"/>
          </p:nvPr>
        </p:nvSpPr>
        <p:spPr/>
        <p:txBody>
          <a:bodyPr/>
          <a:lstStyle/>
          <a:p>
            <a:r>
              <a:rPr lang="en-US" dirty="0" err="1"/>
              <a:t>Technova</a:t>
            </a:r>
            <a:endParaRPr lang="en-US" dirty="0"/>
          </a:p>
        </p:txBody>
      </p:sp>
      <p:sp>
        <p:nvSpPr>
          <p:cNvPr id="3" name="Subtitle 2">
            <a:extLst>
              <a:ext uri="{FF2B5EF4-FFF2-40B4-BE49-F238E27FC236}">
                <a16:creationId xmlns:a16="http://schemas.microsoft.com/office/drawing/2014/main" id="{E6DA5255-058A-226A-3591-80E8B2270152}"/>
              </a:ext>
            </a:extLst>
          </p:cNvPr>
          <p:cNvSpPr>
            <a:spLocks noGrp="1"/>
          </p:cNvSpPr>
          <p:nvPr>
            <p:ph type="subTitle" idx="1"/>
          </p:nvPr>
        </p:nvSpPr>
        <p:spPr/>
        <p:txBody>
          <a:bodyPr/>
          <a:lstStyle/>
          <a:p>
            <a:r>
              <a:rPr lang="en-US" dirty="0"/>
              <a:t>All electronics </a:t>
            </a:r>
          </a:p>
        </p:txBody>
      </p:sp>
    </p:spTree>
    <p:extLst>
      <p:ext uri="{BB962C8B-B14F-4D97-AF65-F5344CB8AC3E}">
        <p14:creationId xmlns:p14="http://schemas.microsoft.com/office/powerpoint/2010/main" val="112093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0574-DAF9-4ABD-3BF8-BC3570A04A42}"/>
              </a:ext>
            </a:extLst>
          </p:cNvPr>
          <p:cNvSpPr>
            <a:spLocks noGrp="1"/>
          </p:cNvSpPr>
          <p:nvPr>
            <p:ph type="title"/>
          </p:nvPr>
        </p:nvSpPr>
        <p:spPr/>
        <p:txBody>
          <a:bodyPr/>
          <a:lstStyle/>
          <a:p>
            <a:r>
              <a:rPr lang="en-US" dirty="0"/>
              <a:t>Why choose us ?</a:t>
            </a:r>
          </a:p>
        </p:txBody>
      </p:sp>
      <p:sp>
        <p:nvSpPr>
          <p:cNvPr id="3" name="Content Placeholder 2">
            <a:extLst>
              <a:ext uri="{FF2B5EF4-FFF2-40B4-BE49-F238E27FC236}">
                <a16:creationId xmlns:a16="http://schemas.microsoft.com/office/drawing/2014/main" id="{9684A4E6-2B9E-AC0E-E50F-24B53041F008}"/>
              </a:ext>
            </a:extLst>
          </p:cNvPr>
          <p:cNvSpPr>
            <a:spLocks noGrp="1"/>
          </p:cNvSpPr>
          <p:nvPr>
            <p:ph idx="1"/>
          </p:nvPr>
        </p:nvSpPr>
        <p:spPr/>
        <p:txBody>
          <a:bodyPr>
            <a:normAutofit/>
          </a:bodyPr>
          <a:lstStyle/>
          <a:p>
            <a:r>
              <a:rPr lang="en-US" sz="3600" dirty="0"/>
              <a:t>We are </a:t>
            </a:r>
            <a:r>
              <a:rPr lang="en-US" sz="3600" dirty="0" err="1"/>
              <a:t>beeter</a:t>
            </a:r>
            <a:r>
              <a:rPr lang="en-US" sz="3600" dirty="0"/>
              <a:t> in every aspect to any other company we provide fast </a:t>
            </a:r>
            <a:r>
              <a:rPr lang="en-US" sz="3600" dirty="0" err="1"/>
              <a:t>dilviry</a:t>
            </a:r>
            <a:r>
              <a:rPr lang="en-US" sz="3600" dirty="0"/>
              <a:t> we have </a:t>
            </a:r>
            <a:r>
              <a:rPr lang="en-US" sz="3600" dirty="0" err="1"/>
              <a:t>evry</a:t>
            </a:r>
            <a:r>
              <a:rPr lang="en-US" sz="3600" dirty="0"/>
              <a:t> brand </a:t>
            </a:r>
            <a:r>
              <a:rPr lang="en-US" sz="3600" dirty="0" err="1"/>
              <a:t>partenership</a:t>
            </a:r>
            <a:r>
              <a:rPr lang="en-US" sz="3600" dirty="0"/>
              <a:t> with us so you can choose all product you need.</a:t>
            </a:r>
          </a:p>
          <a:p>
            <a:endParaRPr lang="en-US" sz="3600" dirty="0"/>
          </a:p>
          <a:p>
            <a:endParaRPr lang="en-US" sz="3600" dirty="0"/>
          </a:p>
        </p:txBody>
      </p:sp>
    </p:spTree>
    <p:extLst>
      <p:ext uri="{BB962C8B-B14F-4D97-AF65-F5344CB8AC3E}">
        <p14:creationId xmlns:p14="http://schemas.microsoft.com/office/powerpoint/2010/main" val="408974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13C6-A874-2350-D407-763EA26B6C0A}"/>
              </a:ext>
            </a:extLst>
          </p:cNvPr>
          <p:cNvSpPr>
            <a:spLocks noGrp="1"/>
          </p:cNvSpPr>
          <p:nvPr>
            <p:ph type="title"/>
          </p:nvPr>
        </p:nvSpPr>
        <p:spPr>
          <a:xfrm>
            <a:off x="853440" y="1066800"/>
            <a:ext cx="9875520" cy="4373880"/>
          </a:xfrm>
        </p:spPr>
        <p:txBody>
          <a:bodyPr>
            <a:normAutofit/>
          </a:bodyPr>
          <a:lstStyle/>
          <a:p>
            <a:r>
              <a:rPr lang="en-US" sz="5400" dirty="0"/>
              <a:t>                  --</a:t>
            </a:r>
            <a:r>
              <a:rPr lang="en-US" sz="9600" dirty="0" err="1"/>
              <a:t>ThankYou</a:t>
            </a:r>
            <a:r>
              <a:rPr lang="en-US" sz="9600" dirty="0"/>
              <a:t>-</a:t>
            </a:r>
            <a:r>
              <a:rPr lang="en-US" sz="5400" dirty="0"/>
              <a:t>-</a:t>
            </a:r>
          </a:p>
        </p:txBody>
      </p:sp>
    </p:spTree>
    <p:extLst>
      <p:ext uri="{BB962C8B-B14F-4D97-AF65-F5344CB8AC3E}">
        <p14:creationId xmlns:p14="http://schemas.microsoft.com/office/powerpoint/2010/main" val="303917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30C3-3044-809C-7F9B-755442DDC1DB}"/>
              </a:ext>
            </a:extLst>
          </p:cNvPr>
          <p:cNvSpPr>
            <a:spLocks noGrp="1"/>
          </p:cNvSpPr>
          <p:nvPr>
            <p:ph type="title"/>
          </p:nvPr>
        </p:nvSpPr>
        <p:spPr>
          <a:xfrm>
            <a:off x="1143000" y="666750"/>
            <a:ext cx="9875520" cy="5791200"/>
          </a:xfrm>
        </p:spPr>
        <p:txBody>
          <a:bodyPr/>
          <a:lstStyle/>
          <a:p>
            <a:r>
              <a:rPr lang="en-US" dirty="0"/>
              <a:t>Name :- Lakshay </a:t>
            </a:r>
            <a:r>
              <a:rPr lang="en-US" dirty="0" err="1"/>
              <a:t>Tanwar</a:t>
            </a:r>
            <a:br>
              <a:rPr lang="en-US" dirty="0"/>
            </a:br>
            <a:r>
              <a:rPr lang="en-US" dirty="0"/>
              <a:t>roll no :- 2110991981</a:t>
            </a:r>
            <a:br>
              <a:rPr lang="en-US" dirty="0"/>
            </a:br>
            <a:r>
              <a:rPr lang="en-US" dirty="0"/>
              <a:t>Group :-G5</a:t>
            </a:r>
            <a:br>
              <a:rPr lang="en-US" dirty="0"/>
            </a:br>
            <a:r>
              <a:rPr lang="en-US" dirty="0"/>
              <a:t>subject teacher :-</a:t>
            </a:r>
            <a:r>
              <a:rPr lang="en-US" dirty="0" err="1"/>
              <a:t>Lovish</a:t>
            </a:r>
            <a:r>
              <a:rPr lang="en-US" dirty="0"/>
              <a:t> Arora sir</a:t>
            </a:r>
          </a:p>
        </p:txBody>
      </p:sp>
      <p:sp>
        <p:nvSpPr>
          <p:cNvPr id="3" name="Content Placeholder 2">
            <a:extLst>
              <a:ext uri="{FF2B5EF4-FFF2-40B4-BE49-F238E27FC236}">
                <a16:creationId xmlns:a16="http://schemas.microsoft.com/office/drawing/2014/main" id="{85D7F5D5-EE78-38FD-A0AE-DF9E51F8BA15}"/>
              </a:ext>
            </a:extLst>
          </p:cNvPr>
          <p:cNvSpPr>
            <a:spLocks noGrp="1"/>
          </p:cNvSpPr>
          <p:nvPr>
            <p:ph idx="1"/>
          </p:nvPr>
        </p:nvSpPr>
        <p:spPr>
          <a:xfrm flipH="1">
            <a:off x="657225" y="563880"/>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417798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01B-2C05-2632-63AF-71EB4D4E9A6C}"/>
              </a:ext>
            </a:extLst>
          </p:cNvPr>
          <p:cNvSpPr>
            <a:spLocks noGrp="1"/>
          </p:cNvSpPr>
          <p:nvPr>
            <p:ph type="title"/>
          </p:nvPr>
        </p:nvSpPr>
        <p:spPr/>
        <p:txBody>
          <a:bodyPr/>
          <a:lstStyle/>
          <a:p>
            <a:r>
              <a:rPr lang="en-US" dirty="0"/>
              <a:t>All electronic shop</a:t>
            </a:r>
          </a:p>
        </p:txBody>
      </p:sp>
      <p:pic>
        <p:nvPicPr>
          <p:cNvPr id="9" name="Content Placeholder 8">
            <a:extLst>
              <a:ext uri="{FF2B5EF4-FFF2-40B4-BE49-F238E27FC236}">
                <a16:creationId xmlns:a16="http://schemas.microsoft.com/office/drawing/2014/main" id="{58933C29-0192-7AE2-07F6-FAF1C1501DCF}"/>
              </a:ext>
            </a:extLst>
          </p:cNvPr>
          <p:cNvPicPr>
            <a:picLocks noGrp="1" noChangeAspect="1"/>
          </p:cNvPicPr>
          <p:nvPr>
            <p:ph idx="1"/>
          </p:nvPr>
        </p:nvPicPr>
        <p:blipFill>
          <a:blip r:embed="rId2"/>
          <a:stretch>
            <a:fillRect/>
          </a:stretch>
        </p:blipFill>
        <p:spPr>
          <a:xfrm>
            <a:off x="2105668" y="2057400"/>
            <a:ext cx="7947327" cy="4038600"/>
          </a:xfrm>
        </p:spPr>
      </p:pic>
    </p:spTree>
    <p:extLst>
      <p:ext uri="{BB962C8B-B14F-4D97-AF65-F5344CB8AC3E}">
        <p14:creationId xmlns:p14="http://schemas.microsoft.com/office/powerpoint/2010/main" val="280039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2B1A-DE37-7043-3BBD-9D38ED174CBD}"/>
              </a:ext>
            </a:extLst>
          </p:cNvPr>
          <p:cNvSpPr>
            <a:spLocks noGrp="1"/>
          </p:cNvSpPr>
          <p:nvPr>
            <p:ph type="title"/>
          </p:nvPr>
        </p:nvSpPr>
        <p:spPr/>
        <p:txBody>
          <a:bodyPr/>
          <a:lstStyle/>
          <a:p>
            <a:r>
              <a:rPr lang="en-US" dirty="0"/>
              <a:t>What do our website do?</a:t>
            </a:r>
          </a:p>
        </p:txBody>
      </p:sp>
      <p:sp>
        <p:nvSpPr>
          <p:cNvPr id="3" name="Content Placeholder 2">
            <a:extLst>
              <a:ext uri="{FF2B5EF4-FFF2-40B4-BE49-F238E27FC236}">
                <a16:creationId xmlns:a16="http://schemas.microsoft.com/office/drawing/2014/main" id="{45CDC207-200E-8A28-93C2-E5F1D01235D4}"/>
              </a:ext>
            </a:extLst>
          </p:cNvPr>
          <p:cNvSpPr>
            <a:spLocks noGrp="1"/>
          </p:cNvSpPr>
          <p:nvPr>
            <p:ph idx="1"/>
          </p:nvPr>
        </p:nvSpPr>
        <p:spPr>
          <a:xfrm>
            <a:off x="1143000" y="1737360"/>
            <a:ext cx="9872871" cy="4038600"/>
          </a:xfrm>
        </p:spPr>
        <p:txBody>
          <a:bodyPr>
            <a:normAutofit/>
          </a:bodyPr>
          <a:lstStyle/>
          <a:p>
            <a:pPr marL="45720" indent="0">
              <a:buNone/>
            </a:pPr>
            <a:r>
              <a:rPr lang="en-US" sz="4000" dirty="0"/>
              <a:t>Our Website is </a:t>
            </a:r>
            <a:r>
              <a:rPr lang="en-US" sz="4000" dirty="0" err="1"/>
              <a:t>desine</a:t>
            </a:r>
            <a:r>
              <a:rPr lang="en-US" sz="4000" dirty="0"/>
              <a:t> for all your electronic product need with it you can choose all your heart content item you call get it at your house we also have local  branches which can be seen in our website hope you enjoy it. </a:t>
            </a:r>
          </a:p>
        </p:txBody>
      </p:sp>
    </p:spTree>
    <p:extLst>
      <p:ext uri="{BB962C8B-B14F-4D97-AF65-F5344CB8AC3E}">
        <p14:creationId xmlns:p14="http://schemas.microsoft.com/office/powerpoint/2010/main" val="57616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8253-B9C2-5CA6-3D8C-3ED2668311FC}"/>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3F2130DB-5EC5-029C-C1EF-C49964AAFB28}"/>
              </a:ext>
            </a:extLst>
          </p:cNvPr>
          <p:cNvSpPr>
            <a:spLocks noGrp="1"/>
          </p:cNvSpPr>
          <p:nvPr>
            <p:ph idx="1"/>
          </p:nvPr>
        </p:nvSpPr>
        <p:spPr/>
        <p:txBody>
          <a:bodyPr>
            <a:normAutofit/>
          </a:bodyPr>
          <a:lstStyle/>
          <a:p>
            <a:r>
              <a:rPr lang="en-US" sz="3600" dirty="0"/>
              <a:t>1. mobile phone   </a:t>
            </a:r>
          </a:p>
          <a:p>
            <a:r>
              <a:rPr lang="en-US" sz="3600" dirty="0"/>
              <a:t>2. </a:t>
            </a:r>
            <a:r>
              <a:rPr lang="en-US" sz="3600" dirty="0" err="1"/>
              <a:t>Televison</a:t>
            </a:r>
            <a:endParaRPr lang="en-US" sz="3600" dirty="0"/>
          </a:p>
          <a:p>
            <a:r>
              <a:rPr lang="en-US" sz="3600" dirty="0"/>
              <a:t>3.refrigerator</a:t>
            </a:r>
          </a:p>
          <a:p>
            <a:r>
              <a:rPr lang="en-US" sz="3600" dirty="0"/>
              <a:t>4.washing </a:t>
            </a:r>
            <a:r>
              <a:rPr lang="en-US" sz="3600" dirty="0" err="1"/>
              <a:t>mashine</a:t>
            </a:r>
            <a:r>
              <a:rPr lang="en-US" sz="3600" dirty="0"/>
              <a:t> </a:t>
            </a:r>
          </a:p>
          <a:p>
            <a:r>
              <a:rPr lang="en-US" sz="3600" dirty="0"/>
              <a:t>5 kitchen product</a:t>
            </a:r>
          </a:p>
          <a:p>
            <a:r>
              <a:rPr lang="en-US" sz="3600" dirty="0"/>
              <a:t>6 home product</a:t>
            </a:r>
          </a:p>
        </p:txBody>
      </p:sp>
    </p:spTree>
    <p:extLst>
      <p:ext uri="{BB962C8B-B14F-4D97-AF65-F5344CB8AC3E}">
        <p14:creationId xmlns:p14="http://schemas.microsoft.com/office/powerpoint/2010/main" val="379632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9B14-ED8C-BB35-069F-076C7EF6F9B6}"/>
              </a:ext>
            </a:extLst>
          </p:cNvPr>
          <p:cNvSpPr>
            <a:spLocks noGrp="1"/>
          </p:cNvSpPr>
          <p:nvPr>
            <p:ph type="title"/>
          </p:nvPr>
        </p:nvSpPr>
        <p:spPr/>
        <p:txBody>
          <a:bodyPr/>
          <a:lstStyle/>
          <a:p>
            <a:r>
              <a:rPr lang="en-US" dirty="0" err="1"/>
              <a:t>Chossing</a:t>
            </a:r>
            <a:r>
              <a:rPr lang="en-US" dirty="0"/>
              <a:t> Option</a:t>
            </a:r>
          </a:p>
        </p:txBody>
      </p:sp>
      <p:sp>
        <p:nvSpPr>
          <p:cNvPr id="3" name="Text Placeholder 2">
            <a:extLst>
              <a:ext uri="{FF2B5EF4-FFF2-40B4-BE49-F238E27FC236}">
                <a16:creationId xmlns:a16="http://schemas.microsoft.com/office/drawing/2014/main" id="{87254C73-478E-BABB-492E-BEB671E41353}"/>
              </a:ext>
            </a:extLst>
          </p:cNvPr>
          <p:cNvSpPr>
            <a:spLocks noGrp="1"/>
          </p:cNvSpPr>
          <p:nvPr>
            <p:ph type="body" idx="1"/>
          </p:nvPr>
        </p:nvSpPr>
        <p:spPr>
          <a:xfrm>
            <a:off x="1143000" y="1722120"/>
            <a:ext cx="4754880" cy="1356359"/>
          </a:xfrm>
        </p:spPr>
        <p:txBody>
          <a:bodyPr>
            <a:normAutofit fontScale="92500"/>
          </a:bodyPr>
          <a:lstStyle/>
          <a:p>
            <a:r>
              <a:rPr lang="en-US" dirty="0"/>
              <a:t>We have collab with may brand you can choose which one you here all the product you need</a:t>
            </a:r>
          </a:p>
        </p:txBody>
      </p:sp>
      <p:pic>
        <p:nvPicPr>
          <p:cNvPr id="8" name="Content Placeholder 7">
            <a:extLst>
              <a:ext uri="{FF2B5EF4-FFF2-40B4-BE49-F238E27FC236}">
                <a16:creationId xmlns:a16="http://schemas.microsoft.com/office/drawing/2014/main" id="{62A7F32E-E72B-8CA9-34F9-973BA71AA1F3}"/>
              </a:ext>
            </a:extLst>
          </p:cNvPr>
          <p:cNvPicPr>
            <a:picLocks noGrp="1" noChangeAspect="1"/>
          </p:cNvPicPr>
          <p:nvPr>
            <p:ph sz="half" idx="2"/>
          </p:nvPr>
        </p:nvPicPr>
        <p:blipFill>
          <a:blip r:embed="rId2"/>
          <a:stretch>
            <a:fillRect/>
          </a:stretch>
        </p:blipFill>
        <p:spPr>
          <a:xfrm>
            <a:off x="1143000" y="2890453"/>
            <a:ext cx="4754563" cy="2442344"/>
          </a:xfrm>
        </p:spPr>
      </p:pic>
      <p:sp>
        <p:nvSpPr>
          <p:cNvPr id="5" name="Text Placeholder 4">
            <a:extLst>
              <a:ext uri="{FF2B5EF4-FFF2-40B4-BE49-F238E27FC236}">
                <a16:creationId xmlns:a16="http://schemas.microsoft.com/office/drawing/2014/main" id="{B8C3AA56-26E8-DA4E-F50F-C564C0901F6A}"/>
              </a:ext>
            </a:extLst>
          </p:cNvPr>
          <p:cNvSpPr>
            <a:spLocks noGrp="1"/>
          </p:cNvSpPr>
          <p:nvPr>
            <p:ph type="body" sz="quarter" idx="3"/>
          </p:nvPr>
        </p:nvSpPr>
        <p:spPr>
          <a:xfrm>
            <a:off x="6269173" y="1589310"/>
            <a:ext cx="4754880" cy="1186962"/>
          </a:xfrm>
        </p:spPr>
        <p:txBody>
          <a:bodyPr>
            <a:normAutofit fontScale="92500"/>
          </a:bodyPr>
          <a:lstStyle/>
          <a:p>
            <a:r>
              <a:rPr lang="en-US" dirty="0"/>
              <a:t>We also have different </a:t>
            </a:r>
            <a:r>
              <a:rPr lang="en-US" dirty="0" err="1"/>
              <a:t>typr</a:t>
            </a:r>
            <a:r>
              <a:rPr lang="en-US" dirty="0"/>
              <a:t> of product which can help you choose </a:t>
            </a:r>
            <a:r>
              <a:rPr lang="en-US" dirty="0" err="1"/>
              <a:t>beeter</a:t>
            </a:r>
            <a:r>
              <a:rPr lang="en-US" dirty="0"/>
              <a:t> any  type of </a:t>
            </a:r>
            <a:r>
              <a:rPr lang="en-US" dirty="0" err="1"/>
              <a:t>prodct</a:t>
            </a:r>
            <a:r>
              <a:rPr lang="en-US" dirty="0"/>
              <a:t> </a:t>
            </a:r>
            <a:r>
              <a:rPr lang="en-US" dirty="0" err="1"/>
              <a:t>aviable</a:t>
            </a:r>
            <a:r>
              <a:rPr lang="en-US" dirty="0"/>
              <a:t> here</a:t>
            </a:r>
          </a:p>
        </p:txBody>
      </p:sp>
      <p:pic>
        <p:nvPicPr>
          <p:cNvPr id="10" name="Content Placeholder 9">
            <a:extLst>
              <a:ext uri="{FF2B5EF4-FFF2-40B4-BE49-F238E27FC236}">
                <a16:creationId xmlns:a16="http://schemas.microsoft.com/office/drawing/2014/main" id="{592AD35D-85DD-0615-E9F1-36AED593A0E2}"/>
              </a:ext>
            </a:extLst>
          </p:cNvPr>
          <p:cNvPicPr>
            <a:picLocks noGrp="1" noChangeAspect="1"/>
          </p:cNvPicPr>
          <p:nvPr>
            <p:ph sz="quarter" idx="4"/>
          </p:nvPr>
        </p:nvPicPr>
        <p:blipFill>
          <a:blip r:embed="rId3"/>
          <a:stretch>
            <a:fillRect/>
          </a:stretch>
        </p:blipFill>
        <p:spPr>
          <a:xfrm>
            <a:off x="6269038" y="2832323"/>
            <a:ext cx="4754562" cy="2436367"/>
          </a:xfrm>
        </p:spPr>
      </p:pic>
    </p:spTree>
    <p:extLst>
      <p:ext uri="{BB962C8B-B14F-4D97-AF65-F5344CB8AC3E}">
        <p14:creationId xmlns:p14="http://schemas.microsoft.com/office/powerpoint/2010/main" val="310538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66B5-DE45-8362-9C8B-4993958504D8}"/>
              </a:ext>
            </a:extLst>
          </p:cNvPr>
          <p:cNvSpPr>
            <a:spLocks noGrp="1"/>
          </p:cNvSpPr>
          <p:nvPr>
            <p:ph type="title"/>
          </p:nvPr>
        </p:nvSpPr>
        <p:spPr/>
        <p:txBody>
          <a:bodyPr/>
          <a:lstStyle/>
          <a:p>
            <a:r>
              <a:rPr lang="en-US" dirty="0"/>
              <a:t>Gift card </a:t>
            </a:r>
          </a:p>
        </p:txBody>
      </p:sp>
      <p:pic>
        <p:nvPicPr>
          <p:cNvPr id="6" name="Content Placeholder 5">
            <a:extLst>
              <a:ext uri="{FF2B5EF4-FFF2-40B4-BE49-F238E27FC236}">
                <a16:creationId xmlns:a16="http://schemas.microsoft.com/office/drawing/2014/main" id="{218E1925-1180-A9B5-E1CD-A781CA33AEEE}"/>
              </a:ext>
            </a:extLst>
          </p:cNvPr>
          <p:cNvPicPr>
            <a:picLocks noGrp="1" noChangeAspect="1"/>
          </p:cNvPicPr>
          <p:nvPr>
            <p:ph idx="1"/>
          </p:nvPr>
        </p:nvPicPr>
        <p:blipFill>
          <a:blip r:embed="rId2"/>
          <a:stretch>
            <a:fillRect/>
          </a:stretch>
        </p:blipFill>
        <p:spPr>
          <a:xfrm>
            <a:off x="5851525" y="2114105"/>
            <a:ext cx="5213350" cy="2629791"/>
          </a:xfrm>
        </p:spPr>
      </p:pic>
      <p:sp>
        <p:nvSpPr>
          <p:cNvPr id="4" name="Text Placeholder 3">
            <a:extLst>
              <a:ext uri="{FF2B5EF4-FFF2-40B4-BE49-F238E27FC236}">
                <a16:creationId xmlns:a16="http://schemas.microsoft.com/office/drawing/2014/main" id="{84489240-1B72-29F6-FA4C-BD7BA0382099}"/>
              </a:ext>
            </a:extLst>
          </p:cNvPr>
          <p:cNvSpPr>
            <a:spLocks noGrp="1"/>
          </p:cNvSpPr>
          <p:nvPr>
            <p:ph type="body" sz="half" idx="2"/>
          </p:nvPr>
        </p:nvSpPr>
        <p:spPr/>
        <p:txBody>
          <a:bodyPr>
            <a:normAutofit/>
          </a:bodyPr>
          <a:lstStyle/>
          <a:p>
            <a:r>
              <a:rPr lang="en-US" sz="3600" dirty="0"/>
              <a:t>We also provide with gift card which can which can help your friend or family</a:t>
            </a:r>
          </a:p>
        </p:txBody>
      </p:sp>
    </p:spTree>
    <p:extLst>
      <p:ext uri="{BB962C8B-B14F-4D97-AF65-F5344CB8AC3E}">
        <p14:creationId xmlns:p14="http://schemas.microsoft.com/office/powerpoint/2010/main" val="4001854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DAD0-DFC7-8908-9BCA-4A67797858DD}"/>
              </a:ext>
            </a:extLst>
          </p:cNvPr>
          <p:cNvSpPr>
            <a:spLocks noGrp="1"/>
          </p:cNvSpPr>
          <p:nvPr>
            <p:ph type="title"/>
          </p:nvPr>
        </p:nvSpPr>
        <p:spPr/>
        <p:txBody>
          <a:bodyPr/>
          <a:lstStyle/>
          <a:p>
            <a:r>
              <a:rPr lang="en-US" dirty="0"/>
              <a:t>Foundation</a:t>
            </a:r>
          </a:p>
        </p:txBody>
      </p:sp>
      <p:pic>
        <p:nvPicPr>
          <p:cNvPr id="6" name="Content Placeholder 5">
            <a:extLst>
              <a:ext uri="{FF2B5EF4-FFF2-40B4-BE49-F238E27FC236}">
                <a16:creationId xmlns:a16="http://schemas.microsoft.com/office/drawing/2014/main" id="{AA3C85AD-9A29-3CA0-C56D-A8C88DD01713}"/>
              </a:ext>
            </a:extLst>
          </p:cNvPr>
          <p:cNvPicPr>
            <a:picLocks noGrp="1" noChangeAspect="1"/>
          </p:cNvPicPr>
          <p:nvPr>
            <p:ph idx="1"/>
          </p:nvPr>
        </p:nvPicPr>
        <p:blipFill>
          <a:blip r:embed="rId2"/>
          <a:stretch>
            <a:fillRect/>
          </a:stretch>
        </p:blipFill>
        <p:spPr>
          <a:xfrm>
            <a:off x="5851525" y="2161003"/>
            <a:ext cx="5213350" cy="2535994"/>
          </a:xfrm>
        </p:spPr>
      </p:pic>
      <p:sp>
        <p:nvSpPr>
          <p:cNvPr id="4" name="Text Placeholder 3">
            <a:extLst>
              <a:ext uri="{FF2B5EF4-FFF2-40B4-BE49-F238E27FC236}">
                <a16:creationId xmlns:a16="http://schemas.microsoft.com/office/drawing/2014/main" id="{B710CA99-5E44-6718-ABB4-6F8DC5F034CD}"/>
              </a:ext>
            </a:extLst>
          </p:cNvPr>
          <p:cNvSpPr>
            <a:spLocks noGrp="1"/>
          </p:cNvSpPr>
          <p:nvPr>
            <p:ph type="body" sz="half" idx="2"/>
          </p:nvPr>
        </p:nvSpPr>
        <p:spPr/>
        <p:txBody>
          <a:bodyPr>
            <a:normAutofit fontScale="92500" lnSpcReduction="10000"/>
          </a:bodyPr>
          <a:lstStyle/>
          <a:p>
            <a:r>
              <a:rPr lang="en-US" sz="3600" dirty="0"/>
              <a:t>In today time many leading company are </a:t>
            </a:r>
            <a:r>
              <a:rPr lang="en-US" sz="3600" dirty="0" err="1"/>
              <a:t>onening</a:t>
            </a:r>
            <a:r>
              <a:rPr lang="en-US" sz="3600" dirty="0"/>
              <a:t> </a:t>
            </a:r>
            <a:r>
              <a:rPr lang="en-US" sz="3600" dirty="0" err="1"/>
              <a:t>foundion</a:t>
            </a:r>
            <a:r>
              <a:rPr lang="en-US" sz="3600" dirty="0"/>
              <a:t> which can help poor peephole we also started foundation</a:t>
            </a:r>
          </a:p>
        </p:txBody>
      </p:sp>
    </p:spTree>
    <p:extLst>
      <p:ext uri="{BB962C8B-B14F-4D97-AF65-F5344CB8AC3E}">
        <p14:creationId xmlns:p14="http://schemas.microsoft.com/office/powerpoint/2010/main" val="179281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43A6-346A-72E4-63AE-B95DE7BC048D}"/>
              </a:ext>
            </a:extLst>
          </p:cNvPr>
          <p:cNvSpPr>
            <a:spLocks noGrp="1"/>
          </p:cNvSpPr>
          <p:nvPr>
            <p:ph type="title"/>
          </p:nvPr>
        </p:nvSpPr>
        <p:spPr/>
        <p:txBody>
          <a:bodyPr/>
          <a:lstStyle/>
          <a:p>
            <a:r>
              <a:rPr lang="en-US" dirty="0" err="1"/>
              <a:t>Costmer</a:t>
            </a:r>
            <a:r>
              <a:rPr lang="en-US" dirty="0"/>
              <a:t> care </a:t>
            </a:r>
          </a:p>
        </p:txBody>
      </p:sp>
      <p:pic>
        <p:nvPicPr>
          <p:cNvPr id="6" name="Content Placeholder 5">
            <a:extLst>
              <a:ext uri="{FF2B5EF4-FFF2-40B4-BE49-F238E27FC236}">
                <a16:creationId xmlns:a16="http://schemas.microsoft.com/office/drawing/2014/main" id="{DF1638CE-21F4-CC9C-91E8-AF52EE5EE314}"/>
              </a:ext>
            </a:extLst>
          </p:cNvPr>
          <p:cNvPicPr>
            <a:picLocks noGrp="1" noChangeAspect="1"/>
          </p:cNvPicPr>
          <p:nvPr>
            <p:ph idx="1"/>
          </p:nvPr>
        </p:nvPicPr>
        <p:blipFill>
          <a:blip r:embed="rId2"/>
          <a:stretch>
            <a:fillRect/>
          </a:stretch>
        </p:blipFill>
        <p:spPr>
          <a:xfrm>
            <a:off x="5851525" y="2117492"/>
            <a:ext cx="5213350" cy="2623017"/>
          </a:xfrm>
        </p:spPr>
      </p:pic>
      <p:sp>
        <p:nvSpPr>
          <p:cNvPr id="4" name="Text Placeholder 3">
            <a:extLst>
              <a:ext uri="{FF2B5EF4-FFF2-40B4-BE49-F238E27FC236}">
                <a16:creationId xmlns:a16="http://schemas.microsoft.com/office/drawing/2014/main" id="{E0B2D614-3952-0C2D-A025-56A9F29B7A06}"/>
              </a:ext>
            </a:extLst>
          </p:cNvPr>
          <p:cNvSpPr>
            <a:spLocks noGrp="1"/>
          </p:cNvSpPr>
          <p:nvPr>
            <p:ph type="body" sz="half" idx="2"/>
          </p:nvPr>
        </p:nvSpPr>
        <p:spPr>
          <a:xfrm>
            <a:off x="1143000" y="2834640"/>
            <a:ext cx="3931920" cy="3017520"/>
          </a:xfrm>
        </p:spPr>
        <p:txBody>
          <a:bodyPr>
            <a:normAutofit/>
          </a:bodyPr>
          <a:lstStyle/>
          <a:p>
            <a:r>
              <a:rPr lang="en-US" sz="3600" dirty="0"/>
              <a:t>we are giving 24/7 </a:t>
            </a:r>
            <a:r>
              <a:rPr lang="en-US" sz="3600" dirty="0" err="1"/>
              <a:t>custmor</a:t>
            </a:r>
            <a:r>
              <a:rPr lang="en-US" sz="3600" dirty="0"/>
              <a:t> care support with this you  can contact with us faster</a:t>
            </a:r>
          </a:p>
        </p:txBody>
      </p:sp>
    </p:spTree>
    <p:extLst>
      <p:ext uri="{BB962C8B-B14F-4D97-AF65-F5344CB8AC3E}">
        <p14:creationId xmlns:p14="http://schemas.microsoft.com/office/powerpoint/2010/main" val="2161007217"/>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33</TotalTime>
  <Words>227</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Corbel</vt:lpstr>
      <vt:lpstr>Basis</vt:lpstr>
      <vt:lpstr>Technova</vt:lpstr>
      <vt:lpstr>Name :- Lakshay Tanwar roll no :- 2110991981 Group :-G5 subject teacher :-Lovish Arora sir</vt:lpstr>
      <vt:lpstr>All electronic shop</vt:lpstr>
      <vt:lpstr>What do our website do?</vt:lpstr>
      <vt:lpstr>Types</vt:lpstr>
      <vt:lpstr>Chossing Option</vt:lpstr>
      <vt:lpstr>Gift card </vt:lpstr>
      <vt:lpstr>Foundation</vt:lpstr>
      <vt:lpstr>Costmer care </vt:lpstr>
      <vt:lpstr>Why choose us ?</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Technova</dc:title>
  <dc:creator>Lakshay Rana</dc:creator>
  <cp:lastModifiedBy>Lakshay Rana</cp:lastModifiedBy>
  <cp:revision>1</cp:revision>
  <dcterms:created xsi:type="dcterms:W3CDTF">2023-10-26T08:37:57Z</dcterms:created>
  <dcterms:modified xsi:type="dcterms:W3CDTF">2023-10-26T09:11:23Z</dcterms:modified>
</cp:coreProperties>
</file>