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8" autoAdjust="0"/>
    <p:restoredTop sz="94660" autoAdjust="0"/>
  </p:normalViewPr>
  <p:slideViewPr>
    <p:cSldViewPr snapToGrid="0">
      <p:cViewPr varScale="1">
        <p:scale>
          <a:sx n="94" d="100"/>
          <a:sy n="94" d="100"/>
        </p:scale>
        <p:origin x="101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4/18/22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12247" y="1641838"/>
            <a:ext cx="7869953"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IN" sz="2400" b="1" dirty="0">
                <a:solidFill>
                  <a:schemeClr val="tx1"/>
                </a:solidFill>
              </a:rPr>
              <a:t>COMPUTER SCIENCE (HONS.) WITH SPECIALISATION IN ARTIFICIAL INTELLIGENCE AND MACHINE LEARNING</a:t>
            </a:r>
          </a:p>
          <a:p>
            <a:pPr algn="ctr">
              <a:lnSpc>
                <a:spcPct val="150000"/>
              </a:lnSpc>
            </a:pPr>
            <a:r>
              <a:rPr lang="en-US" sz="2400" b="1" dirty="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045437" y="6033184"/>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585242" y="595598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525526"/>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ACHIEVEMENTS LOUNGE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03180" y="4714596"/>
            <a:ext cx="1986891" cy="1323439"/>
          </a:xfrm>
          <a:prstGeom prst="rect">
            <a:avLst/>
          </a:prstGeom>
          <a:noFill/>
        </p:spPr>
        <p:txBody>
          <a:bodyPr wrap="none" rtlCol="0">
            <a:spAutoFit/>
          </a:bodyPr>
          <a:lstStyle/>
          <a:p>
            <a:r>
              <a:rPr lang="en-US" sz="2000" b="1" dirty="0"/>
              <a:t>Submitted by: </a:t>
            </a:r>
          </a:p>
          <a:p>
            <a:r>
              <a:rPr lang="en-US" sz="2000" dirty="0"/>
              <a:t>JASLEEN MINHAS</a:t>
            </a:r>
          </a:p>
          <a:p>
            <a:r>
              <a:rPr lang="en-US" sz="2000" dirty="0"/>
              <a:t>20BCS6897</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IN" sz="2000" dirty="0"/>
              <a:t>DR. AMIT GARG</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26" y="500062"/>
            <a:ext cx="10515600" cy="1325563"/>
          </a:xfrm>
        </p:spPr>
        <p:txBody>
          <a:bodyPr/>
          <a:lstStyle/>
          <a:p>
            <a:r>
              <a:rPr lang="en-US" b="1" dirty="0"/>
              <a:t>References</a:t>
            </a:r>
          </a:p>
        </p:txBody>
      </p:sp>
      <p:sp>
        <p:nvSpPr>
          <p:cNvPr id="3" name="Content Placeholder 2"/>
          <p:cNvSpPr>
            <a:spLocks noGrp="1"/>
          </p:cNvSpPr>
          <p:nvPr>
            <p:ph idx="1"/>
          </p:nvPr>
        </p:nvSpPr>
        <p:spPr/>
        <p:txBody>
          <a:bodyPr>
            <a:normAutofit/>
          </a:bodyPr>
          <a:lstStyle/>
          <a:p>
            <a:r>
              <a:rPr lang="en-US" dirty="0"/>
              <a:t>Font Size for List of references to be used is </a:t>
            </a:r>
            <a:r>
              <a:rPr lang="en-US" i="1" dirty="0"/>
              <a:t>16</a:t>
            </a:r>
            <a:r>
              <a:rPr lang="en-US" dirty="0"/>
              <a:t> with Times New Roman.</a:t>
            </a:r>
          </a:p>
          <a:p>
            <a:r>
              <a:rPr lang="en-US" dirty="0"/>
              <a:t>2-3 slides to be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449" y="431012"/>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normAutofit fontScale="70000" lnSpcReduction="20000"/>
          </a:bodyPr>
          <a:lstStyle/>
          <a:p>
            <a:r>
              <a:rPr lang="en-US" dirty="0"/>
              <a:t>2-3 slides to be used describing about the project.</a:t>
            </a:r>
          </a:p>
          <a:p>
            <a:r>
              <a:rPr lang="en-IN" dirty="0"/>
              <a:t>Achievements Lounge is a university evaluation system designed in such a way that students can register their achievements, skills, certifications, licences, research work, co-curricular, and extra-curricular. The institute using this evaluation system can evaluate the skills and achievements and the scale at which the students of that institute are performing and achieving in co-curricular activities. Such a system can be useful for the proper growth of all the students in their early academic career and can be a proper system for the growth of students and institutes as well. Generally, this system will measure and reflect the student’s achievements as well as skills.</a:t>
            </a:r>
            <a:endParaRPr lang="en-IN" b="1" dirty="0"/>
          </a:p>
          <a:p>
            <a:r>
              <a:rPr lang="en-IN" dirty="0"/>
              <a:t>This can be a credit-based system, in which one can be evaluated based on the credits, the credits would be associated with the type and niche of achievements, and the achievements will be based on the marking by teachers and mentors and some default marking strategies.</a:t>
            </a:r>
            <a:endParaRPr lang="en-IN" b="1" dirty="0"/>
          </a:p>
          <a:p>
            <a:r>
              <a:rPr lang="en-IN" dirty="0"/>
              <a:t>This document will cover a description of the Achievements Lounge Evaluation system, the usage, working, and the need for such systems at organizations, especially universities and institutes hosting early academic career opportunities and professional societies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lstStyle/>
          <a:p>
            <a:r>
              <a:rPr lang="en-US" dirty="0"/>
              <a:t>1- 2 slides to be used describing the need for this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a:bodyPr>
          <a:lstStyle/>
          <a:p>
            <a:pPr marL="0" indent="0">
              <a:buNone/>
            </a:pPr>
            <a:r>
              <a:rPr lang="en-IN" sz="2400" dirty="0"/>
              <a:t>The proposed work aims to create an Evaluation System for the universities to track the achievements of their universities’ students. </a:t>
            </a:r>
          </a:p>
          <a:p>
            <a:pPr marL="0" indent="0">
              <a:buNone/>
            </a:pPr>
            <a:r>
              <a:rPr lang="en-IN" sz="2400" dirty="0"/>
              <a:t>The proposed aim will be achieved by dividing the work into the following objectives: </a:t>
            </a:r>
          </a:p>
          <a:p>
            <a:pPr marL="971550" lvl="1" indent="-514350">
              <a:buFont typeface="+mj-lt"/>
              <a:buAutoNum type="arabicPeriod"/>
            </a:pPr>
            <a:r>
              <a:rPr lang="en-IN" dirty="0"/>
              <a:t>Collecting the data of the students of the university and their achievements</a:t>
            </a:r>
          </a:p>
          <a:p>
            <a:pPr marL="971550" lvl="1" indent="-514350">
              <a:buFont typeface="+mj-lt"/>
              <a:buAutoNum type="arabicPeriod"/>
            </a:pPr>
            <a:r>
              <a:rPr lang="en-IN" dirty="0"/>
              <a:t>Creating an evaluation system where the faculty could rank the students according to their achievements and skills</a:t>
            </a:r>
          </a:p>
          <a:p>
            <a:pPr marL="971550" lvl="1" indent="-514350">
              <a:buFont typeface="+mj-lt"/>
              <a:buAutoNum type="arabicPeriod"/>
            </a:pPr>
            <a:r>
              <a:rPr lang="en-IN" dirty="0"/>
              <a:t>Displaying the top-ranked students on the leader board </a:t>
            </a:r>
          </a:p>
          <a:p>
            <a:pPr marL="0" indent="0">
              <a:buNone/>
            </a:pP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lstStyle/>
          <a:p>
            <a:r>
              <a:rPr lang="en-US" dirty="0"/>
              <a:t>You can include the Flowchart/ DFDs describing the workflow and modules of your project. </a:t>
            </a:r>
          </a:p>
          <a:p>
            <a:r>
              <a:rPr lang="en-US" dirty="0"/>
              <a:t>2-3 slides to be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sp>
        <p:nvSpPr>
          <p:cNvPr id="3" name="Content Placeholder 2"/>
          <p:cNvSpPr>
            <a:spLocks noGrp="1"/>
          </p:cNvSpPr>
          <p:nvPr>
            <p:ph idx="1"/>
          </p:nvPr>
        </p:nvSpPr>
        <p:spPr/>
        <p:txBody>
          <a:bodyPr/>
          <a:lstStyle/>
          <a:p>
            <a:r>
              <a:rPr lang="en-US" dirty="0"/>
              <a:t>Upto 10 slides depending upto the project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r>
              <a:rPr lang="en-US" dirty="0"/>
              <a:t>Need to summary your project covering the highlights and pitfalls of your work</a:t>
            </a:r>
          </a:p>
          <a:p>
            <a:r>
              <a:rPr lang="en-US" dirty="0"/>
              <a:t>Use 1 slide for this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lstStyle/>
          <a:p>
            <a:r>
              <a:rPr lang="en-IN" dirty="0"/>
              <a:t>Such a system can help the mentors and the university to measure and evaluate the performance of the university/institute’s students.</a:t>
            </a:r>
          </a:p>
          <a:p>
            <a:r>
              <a:rPr lang="en-IN" dirty="0"/>
              <a:t> This further can be integrated with the institute’s management system to collect data more efficiently and single place. Also, the proper system will result in the growth of students as well as the university. </a:t>
            </a:r>
          </a:p>
          <a:p>
            <a:pPr marL="0" indent="0">
              <a:buNone/>
            </a:pPr>
            <a:br>
              <a:rPr lang="en-IN"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6138</TotalTime>
  <Words>536</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Jasleen Minhas</cp:lastModifiedBy>
  <cp:revision>493</cp:revision>
  <dcterms:created xsi:type="dcterms:W3CDTF">2019-01-09T10:33:58Z</dcterms:created>
  <dcterms:modified xsi:type="dcterms:W3CDTF">2022-04-18T11:31:03Z</dcterms:modified>
</cp:coreProperties>
</file>