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sldIdLst>
    <p:sldId id="257" r:id="rId2"/>
    <p:sldId id="271" r:id="rId3"/>
    <p:sldId id="284" r:id="rId4"/>
    <p:sldId id="285" r:id="rId5"/>
    <p:sldId id="269" r:id="rId6"/>
    <p:sldId id="279" r:id="rId7"/>
    <p:sldId id="282" r:id="rId8"/>
    <p:sldId id="280" r:id="rId9"/>
    <p:sldId id="281" r:id="rId10"/>
    <p:sldId id="28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704"/>
  </p:normalViewPr>
  <p:slideViewPr>
    <p:cSldViewPr snapToGrid="0" snapToObjects="1">
      <p:cViewPr varScale="1">
        <p:scale>
          <a:sx n="95" d="100"/>
          <a:sy n="95" d="100"/>
        </p:scale>
        <p:origin x="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DE7FC4A-00EB-DC40-9853-9272EE049310}" type="datetimeFigureOut">
              <a:rPr lang="en-US" smtClean="0"/>
              <a:t>8/9/20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7120CC3E-2615-9948-8B9A-6DA3572D2C46}" type="slidenum">
              <a:rPr lang="en-US" smtClean="0"/>
              <a:t>‹#›</a:t>
            </a:fld>
            <a:endParaRPr lang="en-US"/>
          </a:p>
        </p:txBody>
      </p:sp>
    </p:spTree>
    <p:extLst>
      <p:ext uri="{BB962C8B-B14F-4D97-AF65-F5344CB8AC3E}">
        <p14:creationId xmlns:p14="http://schemas.microsoft.com/office/powerpoint/2010/main" val="318056141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DE7FC4A-00EB-DC40-9853-9272EE049310}" type="datetimeFigureOut">
              <a:rPr lang="en-US" smtClean="0"/>
              <a:t>8/9/20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20CC3E-2615-9948-8B9A-6DA3572D2C46}" type="slidenum">
              <a:rPr lang="en-US" smtClean="0"/>
              <a:t>‹#›</a:t>
            </a:fld>
            <a:endParaRPr lang="en-US"/>
          </a:p>
        </p:txBody>
      </p:sp>
    </p:spTree>
    <p:extLst>
      <p:ext uri="{BB962C8B-B14F-4D97-AF65-F5344CB8AC3E}">
        <p14:creationId xmlns:p14="http://schemas.microsoft.com/office/powerpoint/2010/main" val="1470534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DE7FC4A-00EB-DC40-9853-9272EE049310}" type="datetimeFigureOut">
              <a:rPr lang="en-US" smtClean="0"/>
              <a:t>8/9/20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20CC3E-2615-9948-8B9A-6DA3572D2C46}" type="slidenum">
              <a:rPr lang="en-US" smtClean="0"/>
              <a:t>‹#›</a:t>
            </a:fld>
            <a:endParaRPr lang="en-US"/>
          </a:p>
        </p:txBody>
      </p:sp>
    </p:spTree>
    <p:extLst>
      <p:ext uri="{BB962C8B-B14F-4D97-AF65-F5344CB8AC3E}">
        <p14:creationId xmlns:p14="http://schemas.microsoft.com/office/powerpoint/2010/main" val="1789001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DE7FC4A-00EB-DC40-9853-9272EE049310}" type="datetimeFigureOut">
              <a:rPr lang="en-US" smtClean="0"/>
              <a:t>8/9/20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20CC3E-2615-9948-8B9A-6DA3572D2C46}" type="slidenum">
              <a:rPr lang="en-US" smtClean="0"/>
              <a:t>‹#›</a:t>
            </a:fld>
            <a:endParaRPr lang="en-US"/>
          </a:p>
        </p:txBody>
      </p:sp>
    </p:spTree>
    <p:extLst>
      <p:ext uri="{BB962C8B-B14F-4D97-AF65-F5344CB8AC3E}">
        <p14:creationId xmlns:p14="http://schemas.microsoft.com/office/powerpoint/2010/main" val="4226980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DE7FC4A-00EB-DC40-9853-9272EE049310}" type="datetimeFigureOut">
              <a:rPr lang="en-US" smtClean="0"/>
              <a:t>8/9/20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20CC3E-2615-9948-8B9A-6DA3572D2C46}" type="slidenum">
              <a:rPr lang="en-US" smtClean="0"/>
              <a:t>‹#›</a:t>
            </a:fld>
            <a:endParaRPr lang="en-US"/>
          </a:p>
        </p:txBody>
      </p:sp>
    </p:spTree>
    <p:extLst>
      <p:ext uri="{BB962C8B-B14F-4D97-AF65-F5344CB8AC3E}">
        <p14:creationId xmlns:p14="http://schemas.microsoft.com/office/powerpoint/2010/main" val="2417844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DE7FC4A-00EB-DC40-9853-9272EE049310}" type="datetimeFigureOut">
              <a:rPr lang="en-US" smtClean="0"/>
              <a:t>8/9/20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20CC3E-2615-9948-8B9A-6DA3572D2C46}" type="slidenum">
              <a:rPr lang="en-US" smtClean="0"/>
              <a:t>‹#›</a:t>
            </a:fld>
            <a:endParaRPr lang="en-US"/>
          </a:p>
        </p:txBody>
      </p:sp>
    </p:spTree>
    <p:extLst>
      <p:ext uri="{BB962C8B-B14F-4D97-AF65-F5344CB8AC3E}">
        <p14:creationId xmlns:p14="http://schemas.microsoft.com/office/powerpoint/2010/main" val="4140249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DE7FC4A-00EB-DC40-9853-9272EE049310}" type="datetimeFigureOut">
              <a:rPr lang="en-US" smtClean="0"/>
              <a:t>8/9/20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20CC3E-2615-9948-8B9A-6DA3572D2C46}" type="slidenum">
              <a:rPr lang="en-US" smtClean="0"/>
              <a:t>‹#›</a:t>
            </a:fld>
            <a:endParaRPr lang="en-US"/>
          </a:p>
        </p:txBody>
      </p:sp>
    </p:spTree>
    <p:extLst>
      <p:ext uri="{BB962C8B-B14F-4D97-AF65-F5344CB8AC3E}">
        <p14:creationId xmlns:p14="http://schemas.microsoft.com/office/powerpoint/2010/main" val="4162178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DE7FC4A-00EB-DC40-9853-9272EE049310}" type="datetimeFigureOut">
              <a:rPr lang="en-US" smtClean="0"/>
              <a:t>8/9/20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20CC3E-2615-9948-8B9A-6DA3572D2C46}"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extLst>
      <p:ext uri="{BB962C8B-B14F-4D97-AF65-F5344CB8AC3E}">
        <p14:creationId xmlns:p14="http://schemas.microsoft.com/office/powerpoint/2010/main" val="2490358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DE7FC4A-00EB-DC40-9853-9272EE049310}" type="datetimeFigureOut">
              <a:rPr lang="en-US" smtClean="0"/>
              <a:t>8/9/20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20CC3E-2615-9948-8B9A-6DA3572D2C46}" type="slidenum">
              <a:rPr lang="en-US" smtClean="0"/>
              <a:t>‹#›</a:t>
            </a:fld>
            <a:endParaRPr lang="en-US"/>
          </a:p>
        </p:txBody>
      </p:sp>
    </p:spTree>
    <p:extLst>
      <p:ext uri="{BB962C8B-B14F-4D97-AF65-F5344CB8AC3E}">
        <p14:creationId xmlns:p14="http://schemas.microsoft.com/office/powerpoint/2010/main" val="2544385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DE7FC4A-00EB-DC40-9853-9272EE049310}" type="datetimeFigureOut">
              <a:rPr lang="en-US" smtClean="0"/>
              <a:t>8/9/20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20CC3E-2615-9948-8B9A-6DA3572D2C46}" type="slidenum">
              <a:rPr lang="en-US" smtClean="0"/>
              <a:t>‹#›</a:t>
            </a:fld>
            <a:endParaRPr lang="en-US"/>
          </a:p>
        </p:txBody>
      </p:sp>
    </p:spTree>
    <p:extLst>
      <p:ext uri="{BB962C8B-B14F-4D97-AF65-F5344CB8AC3E}">
        <p14:creationId xmlns:p14="http://schemas.microsoft.com/office/powerpoint/2010/main" val="390690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DE7FC4A-00EB-DC40-9853-9272EE049310}" type="datetimeFigureOut">
              <a:rPr lang="en-US" smtClean="0"/>
              <a:t>8/9/20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20CC3E-2615-9948-8B9A-6DA3572D2C46}" type="slidenum">
              <a:rPr lang="en-US" smtClean="0"/>
              <a:t>‹#›</a:t>
            </a:fld>
            <a:endParaRPr lang="en-US"/>
          </a:p>
        </p:txBody>
      </p:sp>
    </p:spTree>
    <p:extLst>
      <p:ext uri="{BB962C8B-B14F-4D97-AF65-F5344CB8AC3E}">
        <p14:creationId xmlns:p14="http://schemas.microsoft.com/office/powerpoint/2010/main" val="2915772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DE7FC4A-00EB-DC40-9853-9272EE049310}" type="datetimeFigureOut">
              <a:rPr lang="en-US" smtClean="0"/>
              <a:t>8/9/20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20CC3E-2615-9948-8B9A-6DA3572D2C46}" type="slidenum">
              <a:rPr lang="en-US" smtClean="0"/>
              <a:t>‹#›</a:t>
            </a:fld>
            <a:endParaRPr lang="en-US"/>
          </a:p>
        </p:txBody>
      </p:sp>
    </p:spTree>
    <p:extLst>
      <p:ext uri="{BB962C8B-B14F-4D97-AF65-F5344CB8AC3E}">
        <p14:creationId xmlns:p14="http://schemas.microsoft.com/office/powerpoint/2010/main" val="1630718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DE7FC4A-00EB-DC40-9853-9272EE049310}" type="datetimeFigureOut">
              <a:rPr lang="en-US" smtClean="0"/>
              <a:t>8/9/20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20CC3E-2615-9948-8B9A-6DA3572D2C46}" type="slidenum">
              <a:rPr lang="en-US" smtClean="0"/>
              <a:t>‹#›</a:t>
            </a:fld>
            <a:endParaRPr lang="en-US"/>
          </a:p>
        </p:txBody>
      </p:sp>
    </p:spTree>
    <p:extLst>
      <p:ext uri="{BB962C8B-B14F-4D97-AF65-F5344CB8AC3E}">
        <p14:creationId xmlns:p14="http://schemas.microsoft.com/office/powerpoint/2010/main" val="2814329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DE7FC4A-00EB-DC40-9853-9272EE049310}" type="datetimeFigureOut">
              <a:rPr lang="en-US" smtClean="0"/>
              <a:t>8/9/20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20CC3E-2615-9948-8B9A-6DA3572D2C46}" type="slidenum">
              <a:rPr lang="en-US" smtClean="0"/>
              <a:t>‹#›</a:t>
            </a:fld>
            <a:endParaRPr lang="en-US"/>
          </a:p>
        </p:txBody>
      </p:sp>
    </p:spTree>
    <p:extLst>
      <p:ext uri="{BB962C8B-B14F-4D97-AF65-F5344CB8AC3E}">
        <p14:creationId xmlns:p14="http://schemas.microsoft.com/office/powerpoint/2010/main" val="2961563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DE7FC4A-00EB-DC40-9853-9272EE049310}" type="datetimeFigureOut">
              <a:rPr lang="en-US" smtClean="0"/>
              <a:t>8/9/20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20CC3E-2615-9948-8B9A-6DA3572D2C46}" type="slidenum">
              <a:rPr lang="en-US" smtClean="0"/>
              <a:t>‹#›</a:t>
            </a:fld>
            <a:endParaRPr lang="en-US"/>
          </a:p>
        </p:txBody>
      </p:sp>
    </p:spTree>
    <p:extLst>
      <p:ext uri="{BB962C8B-B14F-4D97-AF65-F5344CB8AC3E}">
        <p14:creationId xmlns:p14="http://schemas.microsoft.com/office/powerpoint/2010/main" val="19616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DE7FC4A-00EB-DC40-9853-9272EE049310}" type="datetimeFigureOut">
              <a:rPr lang="en-US" smtClean="0"/>
              <a:t>8/9/20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20CC3E-2615-9948-8B9A-6DA3572D2C46}" type="slidenum">
              <a:rPr lang="en-US" smtClean="0"/>
              <a:t>‹#›</a:t>
            </a:fld>
            <a:endParaRPr lang="en-US"/>
          </a:p>
        </p:txBody>
      </p:sp>
    </p:spTree>
    <p:extLst>
      <p:ext uri="{BB962C8B-B14F-4D97-AF65-F5344CB8AC3E}">
        <p14:creationId xmlns:p14="http://schemas.microsoft.com/office/powerpoint/2010/main" val="713368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DE7FC4A-00EB-DC40-9853-9272EE049310}" type="datetimeFigureOut">
              <a:rPr lang="en-US" smtClean="0"/>
              <a:t>8/9/20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20CC3E-2615-9948-8B9A-6DA3572D2C46}" type="slidenum">
              <a:rPr lang="en-US" smtClean="0"/>
              <a:t>‹#›</a:t>
            </a:fld>
            <a:endParaRPr lang="en-US"/>
          </a:p>
        </p:txBody>
      </p:sp>
    </p:spTree>
    <p:extLst>
      <p:ext uri="{BB962C8B-B14F-4D97-AF65-F5344CB8AC3E}">
        <p14:creationId xmlns:p14="http://schemas.microsoft.com/office/powerpoint/2010/main" val="3835069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E7FC4A-00EB-DC40-9853-9272EE049310}" type="datetimeFigureOut">
              <a:rPr lang="en-US" smtClean="0"/>
              <a:t>8/9/20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20CC3E-2615-9948-8B9A-6DA3572D2C46}" type="slidenum">
              <a:rPr lang="en-US" smtClean="0"/>
              <a:t>‹#›</a:t>
            </a:fld>
            <a:endParaRPr lang="en-US"/>
          </a:p>
        </p:txBody>
      </p:sp>
    </p:spTree>
    <p:extLst>
      <p:ext uri="{BB962C8B-B14F-4D97-AF65-F5344CB8AC3E}">
        <p14:creationId xmlns:p14="http://schemas.microsoft.com/office/powerpoint/2010/main" val="779259233"/>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AB249C6A-FB16-A04D-9619-9C14AD4122CF}"/>
              </a:ext>
            </a:extLst>
          </p:cNvPr>
          <p:cNvSpPr/>
          <p:nvPr/>
        </p:nvSpPr>
        <p:spPr>
          <a:xfrm rot="365330">
            <a:off x="3783249" y="3974262"/>
            <a:ext cx="4735818" cy="2801623"/>
          </a:xfrm>
          <a:prstGeom prst="cloud">
            <a:avLst/>
          </a:prstGeom>
          <a:gradFill flip="none" rotWithShape="1">
            <a:gsLst>
              <a:gs pos="0">
                <a:schemeClr val="accent1">
                  <a:tint val="66000"/>
                  <a:satMod val="160000"/>
                  <a:alpha val="81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solidFill>
              <a:schemeClr val="bg1">
                <a:lumMod val="65000"/>
                <a:lumOff val="35000"/>
              </a:schemeClr>
            </a:solidFill>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6424D2CA-F917-374E-8B82-146AEB038189}"/>
              </a:ext>
            </a:extLst>
          </p:cNvPr>
          <p:cNvSpPr>
            <a:spLocks noGrp="1"/>
          </p:cNvSpPr>
          <p:nvPr>
            <p:ph type="ctrTitle"/>
          </p:nvPr>
        </p:nvSpPr>
        <p:spPr>
          <a:xfrm>
            <a:off x="1922058" y="1330381"/>
            <a:ext cx="8458200" cy="1338737"/>
          </a:xfrm>
        </p:spPr>
        <p:txBody>
          <a:bodyPr>
            <a:normAutofit fontScale="90000"/>
          </a:bodyPr>
          <a:lstStyle/>
          <a:p>
            <a:pPr algn="ctr"/>
            <a:r>
              <a:rPr lang="en-US" b="1" dirty="0"/>
              <a:t>Data de-duplication using checksum and cloud databases</a:t>
            </a:r>
          </a:p>
        </p:txBody>
      </p:sp>
      <p:sp>
        <p:nvSpPr>
          <p:cNvPr id="3" name="Subtitle 2">
            <a:extLst>
              <a:ext uri="{FF2B5EF4-FFF2-40B4-BE49-F238E27FC236}">
                <a16:creationId xmlns:a16="http://schemas.microsoft.com/office/drawing/2014/main" id="{2562060C-E831-B843-B1FA-20117888E6F1}"/>
              </a:ext>
            </a:extLst>
          </p:cNvPr>
          <p:cNvSpPr>
            <a:spLocks noGrp="1"/>
          </p:cNvSpPr>
          <p:nvPr>
            <p:ph type="subTitle" idx="1"/>
          </p:nvPr>
        </p:nvSpPr>
        <p:spPr>
          <a:xfrm>
            <a:off x="3592865" y="2853269"/>
            <a:ext cx="5006270" cy="1143000"/>
          </a:xfrm>
        </p:spPr>
        <p:txBody>
          <a:bodyPr>
            <a:normAutofit/>
          </a:bodyPr>
          <a:lstStyle/>
          <a:p>
            <a:pPr algn="ctr"/>
            <a:r>
              <a:rPr lang="en-US" dirty="0"/>
              <a:t>Comp 8147 – Advanced Database concepts</a:t>
            </a:r>
          </a:p>
          <a:p>
            <a:pPr algn="ctr"/>
            <a:r>
              <a:rPr lang="en-US" dirty="0"/>
              <a:t>Presented by – group 30</a:t>
            </a:r>
          </a:p>
          <a:p>
            <a:pPr algn="ctr"/>
            <a:endParaRPr lang="en-US" dirty="0"/>
          </a:p>
          <a:p>
            <a:pPr algn="ctr"/>
            <a:endParaRPr lang="en-US" dirty="0"/>
          </a:p>
          <a:p>
            <a:pPr algn="ctr"/>
            <a:endParaRPr lang="en-US" dirty="0"/>
          </a:p>
        </p:txBody>
      </p:sp>
      <p:pic>
        <p:nvPicPr>
          <p:cNvPr id="1026" name="Picture 2" descr="The UWindsor Logo | University of Windsor">
            <a:extLst>
              <a:ext uri="{FF2B5EF4-FFF2-40B4-BE49-F238E27FC236}">
                <a16:creationId xmlns:a16="http://schemas.microsoft.com/office/drawing/2014/main" id="{F28FE328-FE21-184D-99C4-3CD0C0C275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7524"/>
          <a:stretch/>
        </p:blipFill>
        <p:spPr bwMode="auto">
          <a:xfrm>
            <a:off x="10870494" y="135466"/>
            <a:ext cx="1202973" cy="1524001"/>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2A02A5BF-D556-984F-860D-6FC78CCE58BB}"/>
              </a:ext>
            </a:extLst>
          </p:cNvPr>
          <p:cNvSpPr txBox="1">
            <a:spLocks/>
          </p:cNvSpPr>
          <p:nvPr/>
        </p:nvSpPr>
        <p:spPr>
          <a:xfrm>
            <a:off x="3592863" y="4364570"/>
            <a:ext cx="5006270" cy="1697565"/>
          </a:xfrm>
          <a:prstGeom prst="rect">
            <a:avLst/>
          </a:prstGeom>
        </p:spPr>
        <p:txBody>
          <a:bodyPr vert="horz" lIns="91440" tIns="45720" rIns="91440" bIns="45720"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ctr"/>
            <a:r>
              <a:rPr lang="en-US" sz="1600" dirty="0" err="1">
                <a:solidFill>
                  <a:sysClr val="windowText" lastClr="000000"/>
                </a:solidFill>
              </a:rPr>
              <a:t>MEMbers</a:t>
            </a:r>
            <a:r>
              <a:rPr lang="en-US" sz="1600" dirty="0">
                <a:solidFill>
                  <a:sysClr val="windowText" lastClr="000000"/>
                </a:solidFill>
              </a:rPr>
              <a:t> : </a:t>
            </a:r>
          </a:p>
          <a:p>
            <a:pPr algn="ctr"/>
            <a:r>
              <a:rPr lang="en-US" sz="1600" dirty="0">
                <a:solidFill>
                  <a:sysClr val="windowText" lastClr="000000"/>
                </a:solidFill>
              </a:rPr>
              <a:t>Amandeep </a:t>
            </a:r>
            <a:r>
              <a:rPr lang="en-US" sz="1600" dirty="0" err="1">
                <a:solidFill>
                  <a:sysClr val="windowText" lastClr="000000"/>
                </a:solidFill>
              </a:rPr>
              <a:t>singh</a:t>
            </a:r>
            <a:r>
              <a:rPr lang="en-US" sz="1600" dirty="0">
                <a:solidFill>
                  <a:sysClr val="windowText" lastClr="000000"/>
                </a:solidFill>
              </a:rPr>
              <a:t> Sawhney (105218568)</a:t>
            </a:r>
          </a:p>
          <a:p>
            <a:pPr algn="ctr"/>
            <a:r>
              <a:rPr lang="en-US" sz="1600" dirty="0">
                <a:solidFill>
                  <a:sysClr val="windowText" lastClr="000000"/>
                </a:solidFill>
              </a:rPr>
              <a:t>Gurpreet </a:t>
            </a:r>
            <a:r>
              <a:rPr lang="en-US" sz="1600" dirty="0" err="1">
                <a:solidFill>
                  <a:sysClr val="windowText" lastClr="000000"/>
                </a:solidFill>
              </a:rPr>
              <a:t>singh</a:t>
            </a:r>
            <a:r>
              <a:rPr lang="en-US" sz="1600" dirty="0">
                <a:solidFill>
                  <a:sysClr val="windowText" lastClr="000000"/>
                </a:solidFill>
              </a:rPr>
              <a:t> (105192019)</a:t>
            </a:r>
          </a:p>
          <a:p>
            <a:pPr algn="ctr"/>
            <a:r>
              <a:rPr lang="en-US" sz="1600" dirty="0" err="1">
                <a:solidFill>
                  <a:sysClr val="windowText" lastClr="000000"/>
                </a:solidFill>
              </a:rPr>
              <a:t>Lakshdeep</a:t>
            </a:r>
            <a:r>
              <a:rPr lang="en-US" sz="1600" dirty="0">
                <a:solidFill>
                  <a:sysClr val="windowText" lastClr="000000"/>
                </a:solidFill>
              </a:rPr>
              <a:t> Singh (105210335)</a:t>
            </a:r>
          </a:p>
          <a:p>
            <a:pPr algn="ctr"/>
            <a:r>
              <a:rPr lang="en-US" sz="1600" dirty="0">
                <a:solidFill>
                  <a:sysClr val="windowText" lastClr="000000"/>
                </a:solidFill>
              </a:rPr>
              <a:t>Mehak </a:t>
            </a:r>
            <a:r>
              <a:rPr lang="en-US" sz="1600" dirty="0" err="1">
                <a:solidFill>
                  <a:sysClr val="windowText" lastClr="000000"/>
                </a:solidFill>
              </a:rPr>
              <a:t>taluja</a:t>
            </a:r>
            <a:r>
              <a:rPr lang="en-US" sz="1600" dirty="0">
                <a:solidFill>
                  <a:sysClr val="windowText" lastClr="000000"/>
                </a:solidFill>
              </a:rPr>
              <a:t> (110013132)</a:t>
            </a:r>
          </a:p>
          <a:p>
            <a:pPr algn="ctr"/>
            <a:endParaRPr lang="en-US" sz="1600" dirty="0">
              <a:solidFill>
                <a:sysClr val="windowText" lastClr="000000"/>
              </a:solidFill>
            </a:endParaRPr>
          </a:p>
          <a:p>
            <a:pPr algn="ctr"/>
            <a:endParaRPr lang="en-US" sz="1600" dirty="0">
              <a:solidFill>
                <a:sysClr val="windowText" lastClr="000000"/>
              </a:solidFill>
            </a:endParaRPr>
          </a:p>
          <a:p>
            <a:pPr algn="ctr"/>
            <a:endParaRPr lang="en-US" sz="1600" dirty="0">
              <a:solidFill>
                <a:sysClr val="windowText" lastClr="000000"/>
              </a:solidFill>
            </a:endParaRPr>
          </a:p>
        </p:txBody>
      </p:sp>
      <p:sp>
        <p:nvSpPr>
          <p:cNvPr id="6" name="Subtitle 2">
            <a:extLst>
              <a:ext uri="{FF2B5EF4-FFF2-40B4-BE49-F238E27FC236}">
                <a16:creationId xmlns:a16="http://schemas.microsoft.com/office/drawing/2014/main" id="{3C62C07F-6BC9-6844-B20D-2938AF1DF9FE}"/>
              </a:ext>
            </a:extLst>
          </p:cNvPr>
          <p:cNvSpPr txBox="1">
            <a:spLocks/>
          </p:cNvSpPr>
          <p:nvPr/>
        </p:nvSpPr>
        <p:spPr>
          <a:xfrm>
            <a:off x="9296400" y="5810248"/>
            <a:ext cx="2777067" cy="1047752"/>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ctr"/>
            <a:r>
              <a:rPr lang="en-US" dirty="0"/>
              <a:t>Under the guidance of :</a:t>
            </a:r>
          </a:p>
          <a:p>
            <a:pPr algn="ctr"/>
            <a:r>
              <a:rPr lang="en-US" dirty="0" err="1"/>
              <a:t>Dr.kalyani</a:t>
            </a:r>
            <a:r>
              <a:rPr lang="en-US" dirty="0"/>
              <a:t> </a:t>
            </a:r>
            <a:r>
              <a:rPr lang="en-US" dirty="0" err="1"/>
              <a:t>selvarajah</a:t>
            </a:r>
            <a:endParaRPr lang="en-US" dirty="0"/>
          </a:p>
        </p:txBody>
      </p:sp>
    </p:spTree>
    <p:extLst>
      <p:ext uri="{BB962C8B-B14F-4D97-AF65-F5344CB8AC3E}">
        <p14:creationId xmlns:p14="http://schemas.microsoft.com/office/powerpoint/2010/main" val="182257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91">
        <p15:prstTrans prst="pageCurlDouble"/>
      </p:transition>
    </mc:Choice>
    <mc:Fallback xmlns="">
      <p:transition spd="slow" advTm="20091">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Shape 57">
            <a:extLst>
              <a:ext uri="{FF2B5EF4-FFF2-40B4-BE49-F238E27FC236}">
                <a16:creationId xmlns:a16="http://schemas.microsoft.com/office/drawing/2014/main" id="{9EA589D4-1F53-4DEF-84CF-96CE8EBAFF1F}"/>
              </a:ext>
            </a:extLst>
          </p:cNvPr>
          <p:cNvSpPr/>
          <p:nvPr/>
        </p:nvSpPr>
        <p:spPr>
          <a:xfrm rot="8163918">
            <a:off x="-143435" y="6787401"/>
            <a:ext cx="133323" cy="173982"/>
          </a:xfrm>
          <a:custGeom>
            <a:avLst/>
            <a:gdLst>
              <a:gd name="connsiteX0" fmla="*/ 133323 w 133323"/>
              <a:gd name="connsiteY0" fmla="*/ 173982 h 173982"/>
              <a:gd name="connsiteX1" fmla="*/ 0 w 133323"/>
              <a:gd name="connsiteY1" fmla="*/ 45527 h 173982"/>
              <a:gd name="connsiteX2" fmla="*/ 43865 w 133323"/>
              <a:gd name="connsiteY2" fmla="*/ 0 h 173982"/>
              <a:gd name="connsiteX3" fmla="*/ 81167 w 133323"/>
              <a:gd name="connsiteY3" fmla="*/ 67704 h 173982"/>
              <a:gd name="connsiteX4" fmla="*/ 133323 w 133323"/>
              <a:gd name="connsiteY4" fmla="*/ 173982 h 173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23" h="173982">
                <a:moveTo>
                  <a:pt x="133323" y="173982"/>
                </a:moveTo>
                <a:lnTo>
                  <a:pt x="0" y="45527"/>
                </a:lnTo>
                <a:lnTo>
                  <a:pt x="43865" y="0"/>
                </a:lnTo>
                <a:lnTo>
                  <a:pt x="81167" y="67704"/>
                </a:lnTo>
                <a:lnTo>
                  <a:pt x="133323" y="173982"/>
                </a:lnTo>
                <a:close/>
              </a:path>
            </a:pathLst>
          </a:custGeom>
          <a:gradFill>
            <a:gsLst>
              <a:gs pos="0">
                <a:schemeClr val="bg1"/>
              </a:gs>
              <a:gs pos="100000">
                <a:srgbClr val="8A2387">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E6E528E6-34ED-4721-B1BC-8A93B8FC80AA}"/>
              </a:ext>
            </a:extLst>
          </p:cNvPr>
          <p:cNvSpPr/>
          <p:nvPr/>
        </p:nvSpPr>
        <p:spPr>
          <a:xfrm rot="13436082" flipH="1">
            <a:off x="6973277" y="-728611"/>
            <a:ext cx="6676757" cy="5554973"/>
          </a:xfrm>
          <a:custGeom>
            <a:avLst/>
            <a:gdLst>
              <a:gd name="connsiteX0" fmla="*/ 4582554 w 9340895"/>
              <a:gd name="connsiteY0" fmla="*/ 7771500 h 7771500"/>
              <a:gd name="connsiteX1" fmla="*/ 0 w 9340895"/>
              <a:gd name="connsiteY1" fmla="*/ 3356262 h 7771500"/>
              <a:gd name="connsiteX2" fmla="*/ 9206 w 9340895"/>
              <a:gd name="connsiteY2" fmla="*/ 3331897 h 7771500"/>
              <a:gd name="connsiteX3" fmla="*/ 4825693 w 9340895"/>
              <a:gd name="connsiteY3" fmla="*/ 0 h 7771500"/>
              <a:gd name="connsiteX4" fmla="*/ 6623004 w 9340895"/>
              <a:gd name="connsiteY4" fmla="*/ 331030 h 7771500"/>
              <a:gd name="connsiteX5" fmla="*/ 6834683 w 9340895"/>
              <a:gd name="connsiteY5" fmla="*/ 418135 h 7771500"/>
              <a:gd name="connsiteX6" fmla="*/ 9340895 w 9340895"/>
              <a:gd name="connsiteY6" fmla="*/ 2832842 h 7771500"/>
              <a:gd name="connsiteX7" fmla="*/ 4582554 w 9340895"/>
              <a:gd name="connsiteY7" fmla="*/ 7771500 h 77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40895" h="7771500">
                <a:moveTo>
                  <a:pt x="4582554" y="7771500"/>
                </a:moveTo>
                <a:lnTo>
                  <a:pt x="0" y="3356262"/>
                </a:lnTo>
                <a:lnTo>
                  <a:pt x="9206" y="3331897"/>
                </a:lnTo>
                <a:cubicBezTo>
                  <a:pt x="802749" y="1373881"/>
                  <a:pt x="2660486" y="0"/>
                  <a:pt x="4825693" y="0"/>
                </a:cubicBezTo>
                <a:cubicBezTo>
                  <a:pt x="5457212" y="0"/>
                  <a:pt x="6062574" y="116875"/>
                  <a:pt x="6623004" y="331030"/>
                </a:cubicBezTo>
                <a:lnTo>
                  <a:pt x="6834683" y="418135"/>
                </a:lnTo>
                <a:lnTo>
                  <a:pt x="9340895" y="2832842"/>
                </a:lnTo>
                <a:lnTo>
                  <a:pt x="4582554" y="7771500"/>
                </a:lnTo>
                <a:close/>
              </a:path>
            </a:pathLst>
          </a:custGeom>
          <a:gradFill>
            <a:gsLst>
              <a:gs pos="0">
                <a:schemeClr val="bg1"/>
              </a:gs>
              <a:gs pos="100000">
                <a:srgbClr val="8A2387">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Shape 73">
            <a:extLst>
              <a:ext uri="{FF2B5EF4-FFF2-40B4-BE49-F238E27FC236}">
                <a16:creationId xmlns:a16="http://schemas.microsoft.com/office/drawing/2014/main" id="{2220083B-E32F-4500-8E75-3BC5294FB227}"/>
              </a:ext>
            </a:extLst>
          </p:cNvPr>
          <p:cNvSpPr/>
          <p:nvPr/>
        </p:nvSpPr>
        <p:spPr>
          <a:xfrm rot="1647953" flipH="1">
            <a:off x="8756552" y="-366503"/>
            <a:ext cx="4402731" cy="4261177"/>
          </a:xfrm>
          <a:custGeom>
            <a:avLst/>
            <a:gdLst>
              <a:gd name="connsiteX0" fmla="*/ 2680913 w 6159495"/>
              <a:gd name="connsiteY0" fmla="*/ 0 h 5961458"/>
              <a:gd name="connsiteX1" fmla="*/ 5902618 w 6159495"/>
              <a:gd name="connsiteY1" fmla="*/ 1674676 h 5961458"/>
              <a:gd name="connsiteX2" fmla="*/ 5993316 w 6159495"/>
              <a:gd name="connsiteY2" fmla="*/ 1885310 h 5961458"/>
              <a:gd name="connsiteX3" fmla="*/ 6159495 w 6159495"/>
              <a:gd name="connsiteY3" fmla="*/ 2819602 h 5961458"/>
              <a:gd name="connsiteX4" fmla="*/ 2463196 w 6159495"/>
              <a:gd name="connsiteY4" fmla="*/ 5961458 h 5961458"/>
              <a:gd name="connsiteX5" fmla="*/ 112007 w 6159495"/>
              <a:gd name="connsiteY5" fmla="*/ 5244011 h 5961458"/>
              <a:gd name="connsiteX6" fmla="*/ 0 w 6159495"/>
              <a:gd name="connsiteY6" fmla="*/ 5157481 h 5961458"/>
              <a:gd name="connsiteX7" fmla="*/ 2680913 w 6159495"/>
              <a:gd name="connsiteY7" fmla="*/ 0 h 5961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59495" h="5961458">
                <a:moveTo>
                  <a:pt x="2680913" y="0"/>
                </a:moveTo>
                <a:lnTo>
                  <a:pt x="5902618" y="1674676"/>
                </a:lnTo>
                <a:lnTo>
                  <a:pt x="5993316" y="1885310"/>
                </a:lnTo>
                <a:cubicBezTo>
                  <a:pt x="6101315" y="2180453"/>
                  <a:pt x="6159495" y="2494252"/>
                  <a:pt x="6159495" y="2819602"/>
                </a:cubicBezTo>
                <a:cubicBezTo>
                  <a:pt x="6159495" y="4554801"/>
                  <a:pt x="4504605" y="5961458"/>
                  <a:pt x="2463196" y="5961458"/>
                </a:cubicBezTo>
                <a:cubicBezTo>
                  <a:pt x="1570079" y="5961458"/>
                  <a:pt x="750945" y="5692215"/>
                  <a:pt x="112007" y="5244011"/>
                </a:cubicBezTo>
                <a:lnTo>
                  <a:pt x="0" y="5157481"/>
                </a:lnTo>
                <a:lnTo>
                  <a:pt x="2680913" y="0"/>
                </a:lnTo>
                <a:close/>
              </a:path>
            </a:pathLst>
          </a:custGeom>
          <a:gradFill>
            <a:gsLst>
              <a:gs pos="50000">
                <a:srgbClr val="E94057"/>
              </a:gs>
              <a:gs pos="0">
                <a:srgbClr val="8A2387"/>
              </a:gs>
              <a:gs pos="100000">
                <a:srgbClr val="F2712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Oval 4">
            <a:extLst>
              <a:ext uri="{FF2B5EF4-FFF2-40B4-BE49-F238E27FC236}">
                <a16:creationId xmlns:a16="http://schemas.microsoft.com/office/drawing/2014/main" id="{40A82660-F94B-42EF-8162-C4A153D9B2AD}"/>
              </a:ext>
            </a:extLst>
          </p:cNvPr>
          <p:cNvSpPr/>
          <p:nvPr/>
        </p:nvSpPr>
        <p:spPr>
          <a:xfrm rot="18757760" flipH="1">
            <a:off x="8328864" y="1099081"/>
            <a:ext cx="3685150" cy="3132378"/>
          </a:xfrm>
          <a:prstGeom prst="ellipse">
            <a:avLst/>
          </a:prstGeom>
          <a:gradFill>
            <a:gsLst>
              <a:gs pos="0">
                <a:srgbClr val="E82050">
                  <a:alpha val="75000"/>
                </a:srgbClr>
              </a:gs>
              <a:gs pos="100000">
                <a:srgbClr val="7030A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itle 37">
            <a:extLst>
              <a:ext uri="{FF2B5EF4-FFF2-40B4-BE49-F238E27FC236}">
                <a16:creationId xmlns:a16="http://schemas.microsoft.com/office/drawing/2014/main" id="{746FD016-7651-40DF-B75F-89D76DDF275E}"/>
              </a:ext>
            </a:extLst>
          </p:cNvPr>
          <p:cNvSpPr>
            <a:spLocks noGrp="1"/>
          </p:cNvSpPr>
          <p:nvPr>
            <p:ph type="ctrTitle"/>
          </p:nvPr>
        </p:nvSpPr>
        <p:spPr>
          <a:xfrm>
            <a:off x="794940" y="2321005"/>
            <a:ext cx="6310254" cy="2215991"/>
          </a:xfrm>
          <a:noFill/>
          <a:ln>
            <a:noFill/>
          </a:ln>
        </p:spPr>
        <p:txBody>
          <a:bodyPr wrap="square" lIns="0" tIns="0" rIns="0" bIns="0" anchor="ctr">
            <a:spAutoFit/>
          </a:bodyPr>
          <a:lstStyle/>
          <a:p>
            <a:r>
              <a:rPr lang="en-US" sz="4800" b="1" dirty="0"/>
              <a:t>Thank You!</a:t>
            </a:r>
            <a:br>
              <a:rPr lang="en-US" sz="4800" b="1" dirty="0"/>
            </a:br>
            <a:br>
              <a:rPr lang="en-US" sz="4800" b="1" dirty="0"/>
            </a:br>
            <a:r>
              <a:rPr lang="en-US" sz="4800" b="1" dirty="0"/>
              <a:t>		  Any questions?</a:t>
            </a:r>
          </a:p>
        </p:txBody>
      </p:sp>
      <p:pic>
        <p:nvPicPr>
          <p:cNvPr id="3" name="Graphic 2">
            <a:extLst>
              <a:ext uri="{FF2B5EF4-FFF2-40B4-BE49-F238E27FC236}">
                <a16:creationId xmlns:a16="http://schemas.microsoft.com/office/drawing/2014/main" id="{F3729048-9C9E-4416-8194-B67F9FC9D7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13891" y="1809970"/>
            <a:ext cx="3009578" cy="4716039"/>
          </a:xfrm>
          <a:prstGeom prst="rect">
            <a:avLst/>
          </a:prstGeom>
        </p:spPr>
      </p:pic>
    </p:spTree>
    <p:extLst>
      <p:ext uri="{BB962C8B-B14F-4D97-AF65-F5344CB8AC3E}">
        <p14:creationId xmlns:p14="http://schemas.microsoft.com/office/powerpoint/2010/main" val="5250156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5412B7D6-9400-4B66-8814-DCF81BEB0C5A}"/>
              </a:ext>
            </a:extLst>
          </p:cNvPr>
          <p:cNvSpPr/>
          <p:nvPr/>
        </p:nvSpPr>
        <p:spPr>
          <a:xfrm rot="5400000" flipH="1">
            <a:off x="0" y="5372100"/>
            <a:ext cx="1485900" cy="1485900"/>
          </a:xfrm>
          <a:prstGeom prst="rtTriangle">
            <a:avLst/>
          </a:prstGeom>
          <a:solidFill>
            <a:srgbClr val="8CD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38C9BB15-836C-43DB-A14E-1B60FA9DDB52}"/>
              </a:ext>
            </a:extLst>
          </p:cNvPr>
          <p:cNvGrpSpPr/>
          <p:nvPr/>
        </p:nvGrpSpPr>
        <p:grpSpPr>
          <a:xfrm>
            <a:off x="3478213" y="823913"/>
            <a:ext cx="5210174" cy="5210174"/>
            <a:chOff x="2282825" y="1614488"/>
            <a:chExt cx="4552950" cy="4552950"/>
          </a:xfrm>
        </p:grpSpPr>
        <p:sp>
          <p:nvSpPr>
            <p:cNvPr id="57" name="Freeform 5">
              <a:extLst>
                <a:ext uri="{FF2B5EF4-FFF2-40B4-BE49-F238E27FC236}">
                  <a16:creationId xmlns:a16="http://schemas.microsoft.com/office/drawing/2014/main" id="{36E76328-72C9-4B9D-8CE0-A57CC641427E}"/>
                </a:ext>
              </a:extLst>
            </p:cNvPr>
            <p:cNvSpPr>
              <a:spLocks/>
            </p:cNvSpPr>
            <p:nvPr/>
          </p:nvSpPr>
          <p:spPr bwMode="auto">
            <a:xfrm>
              <a:off x="5575300" y="2398713"/>
              <a:ext cx="1260475" cy="1320800"/>
            </a:xfrm>
            <a:custGeom>
              <a:avLst/>
              <a:gdLst>
                <a:gd name="T0" fmla="*/ 0 w 103"/>
                <a:gd name="T1" fmla="*/ 58 h 108"/>
                <a:gd name="T2" fmla="*/ 58 w 103"/>
                <a:gd name="T3" fmla="*/ 0 h 108"/>
                <a:gd name="T4" fmla="*/ 103 w 103"/>
                <a:gd name="T5" fmla="*/ 108 h 108"/>
                <a:gd name="T6" fmla="*/ 21 w 103"/>
                <a:gd name="T7" fmla="*/ 108 h 108"/>
                <a:gd name="T8" fmla="*/ 0 w 103"/>
                <a:gd name="T9" fmla="*/ 58 h 108"/>
              </a:gdLst>
              <a:ahLst/>
              <a:cxnLst>
                <a:cxn ang="0">
                  <a:pos x="T0" y="T1"/>
                </a:cxn>
                <a:cxn ang="0">
                  <a:pos x="T2" y="T3"/>
                </a:cxn>
                <a:cxn ang="0">
                  <a:pos x="T4" y="T5"/>
                </a:cxn>
                <a:cxn ang="0">
                  <a:pos x="T6" y="T7"/>
                </a:cxn>
                <a:cxn ang="0">
                  <a:pos x="T8" y="T9"/>
                </a:cxn>
              </a:cxnLst>
              <a:rect l="0" t="0" r="r" b="b"/>
              <a:pathLst>
                <a:path w="103" h="108">
                  <a:moveTo>
                    <a:pt x="0" y="58"/>
                  </a:moveTo>
                  <a:cubicBezTo>
                    <a:pt x="58" y="0"/>
                    <a:pt x="58" y="0"/>
                    <a:pt x="58" y="0"/>
                  </a:cubicBezTo>
                  <a:cubicBezTo>
                    <a:pt x="84" y="29"/>
                    <a:pt x="100" y="67"/>
                    <a:pt x="103" y="108"/>
                  </a:cubicBezTo>
                  <a:cubicBezTo>
                    <a:pt x="21" y="108"/>
                    <a:pt x="21" y="108"/>
                    <a:pt x="21" y="108"/>
                  </a:cubicBezTo>
                  <a:cubicBezTo>
                    <a:pt x="18" y="90"/>
                    <a:pt x="11" y="73"/>
                    <a:pt x="0" y="58"/>
                  </a:cubicBezTo>
                  <a:close/>
                </a:path>
              </a:pathLst>
            </a:custGeom>
            <a:solidFill>
              <a:schemeClr val="accent3">
                <a:lumMod val="60000"/>
                <a:lumOff val="40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1" name="Freeform 6">
              <a:extLst>
                <a:ext uri="{FF2B5EF4-FFF2-40B4-BE49-F238E27FC236}">
                  <a16:creationId xmlns:a16="http://schemas.microsoft.com/office/drawing/2014/main" id="{99B30E6E-5BB6-4C4B-87C3-64DCFDD00C5A}"/>
                </a:ext>
              </a:extLst>
            </p:cNvPr>
            <p:cNvSpPr>
              <a:spLocks/>
            </p:cNvSpPr>
            <p:nvPr/>
          </p:nvSpPr>
          <p:spPr bwMode="auto">
            <a:xfrm>
              <a:off x="5575300" y="4049713"/>
              <a:ext cx="1260475" cy="1335088"/>
            </a:xfrm>
            <a:custGeom>
              <a:avLst/>
              <a:gdLst>
                <a:gd name="T0" fmla="*/ 21 w 103"/>
                <a:gd name="T1" fmla="*/ 0 h 109"/>
                <a:gd name="T2" fmla="*/ 103 w 103"/>
                <a:gd name="T3" fmla="*/ 0 h 109"/>
                <a:gd name="T4" fmla="*/ 58 w 103"/>
                <a:gd name="T5" fmla="*/ 109 h 109"/>
                <a:gd name="T6" fmla="*/ 0 w 103"/>
                <a:gd name="T7" fmla="*/ 51 h 109"/>
                <a:gd name="T8" fmla="*/ 21 w 103"/>
                <a:gd name="T9" fmla="*/ 0 h 109"/>
              </a:gdLst>
              <a:ahLst/>
              <a:cxnLst>
                <a:cxn ang="0">
                  <a:pos x="T0" y="T1"/>
                </a:cxn>
                <a:cxn ang="0">
                  <a:pos x="T2" y="T3"/>
                </a:cxn>
                <a:cxn ang="0">
                  <a:pos x="T4" y="T5"/>
                </a:cxn>
                <a:cxn ang="0">
                  <a:pos x="T6" y="T7"/>
                </a:cxn>
                <a:cxn ang="0">
                  <a:pos x="T8" y="T9"/>
                </a:cxn>
              </a:cxnLst>
              <a:rect l="0" t="0" r="r" b="b"/>
              <a:pathLst>
                <a:path w="103" h="109">
                  <a:moveTo>
                    <a:pt x="21" y="0"/>
                  </a:moveTo>
                  <a:cubicBezTo>
                    <a:pt x="103" y="0"/>
                    <a:pt x="103" y="0"/>
                    <a:pt x="103" y="0"/>
                  </a:cubicBezTo>
                  <a:cubicBezTo>
                    <a:pt x="100" y="42"/>
                    <a:pt x="84" y="79"/>
                    <a:pt x="58" y="109"/>
                  </a:cubicBezTo>
                  <a:cubicBezTo>
                    <a:pt x="0" y="51"/>
                    <a:pt x="0" y="51"/>
                    <a:pt x="0" y="51"/>
                  </a:cubicBezTo>
                  <a:cubicBezTo>
                    <a:pt x="11" y="36"/>
                    <a:pt x="18" y="19"/>
                    <a:pt x="21" y="0"/>
                  </a:cubicBez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6" name="Freeform 7">
              <a:extLst>
                <a:ext uri="{FF2B5EF4-FFF2-40B4-BE49-F238E27FC236}">
                  <a16:creationId xmlns:a16="http://schemas.microsoft.com/office/drawing/2014/main" id="{D3F11AAF-8333-456A-8917-E09B48A8FB94}"/>
                </a:ext>
              </a:extLst>
            </p:cNvPr>
            <p:cNvSpPr>
              <a:spLocks/>
            </p:cNvSpPr>
            <p:nvPr/>
          </p:nvSpPr>
          <p:spPr bwMode="auto">
            <a:xfrm>
              <a:off x="4730750" y="1614488"/>
              <a:ext cx="1322388" cy="1260475"/>
            </a:xfrm>
            <a:custGeom>
              <a:avLst/>
              <a:gdLst>
                <a:gd name="T0" fmla="*/ 0 w 108"/>
                <a:gd name="T1" fmla="*/ 82 h 103"/>
                <a:gd name="T2" fmla="*/ 0 w 108"/>
                <a:gd name="T3" fmla="*/ 0 h 103"/>
                <a:gd name="T4" fmla="*/ 108 w 108"/>
                <a:gd name="T5" fmla="*/ 45 h 103"/>
                <a:gd name="T6" fmla="*/ 50 w 108"/>
                <a:gd name="T7" fmla="*/ 103 h 103"/>
                <a:gd name="T8" fmla="*/ 0 w 108"/>
                <a:gd name="T9" fmla="*/ 82 h 103"/>
              </a:gdLst>
              <a:ahLst/>
              <a:cxnLst>
                <a:cxn ang="0">
                  <a:pos x="T0" y="T1"/>
                </a:cxn>
                <a:cxn ang="0">
                  <a:pos x="T2" y="T3"/>
                </a:cxn>
                <a:cxn ang="0">
                  <a:pos x="T4" y="T5"/>
                </a:cxn>
                <a:cxn ang="0">
                  <a:pos x="T6" y="T7"/>
                </a:cxn>
                <a:cxn ang="0">
                  <a:pos x="T8" y="T9"/>
                </a:cxn>
              </a:cxnLst>
              <a:rect l="0" t="0" r="r" b="b"/>
              <a:pathLst>
                <a:path w="108" h="103">
                  <a:moveTo>
                    <a:pt x="0" y="82"/>
                  </a:moveTo>
                  <a:cubicBezTo>
                    <a:pt x="0" y="0"/>
                    <a:pt x="0" y="0"/>
                    <a:pt x="0" y="0"/>
                  </a:cubicBezTo>
                  <a:cubicBezTo>
                    <a:pt x="41" y="3"/>
                    <a:pt x="79" y="19"/>
                    <a:pt x="108" y="45"/>
                  </a:cubicBezTo>
                  <a:cubicBezTo>
                    <a:pt x="50" y="103"/>
                    <a:pt x="50" y="103"/>
                    <a:pt x="50" y="103"/>
                  </a:cubicBezTo>
                  <a:cubicBezTo>
                    <a:pt x="36" y="92"/>
                    <a:pt x="18" y="85"/>
                    <a:pt x="0" y="82"/>
                  </a:cubicBezTo>
                  <a:close/>
                </a:path>
              </a:pathLst>
            </a:custGeom>
            <a:solidFill>
              <a:schemeClr val="accent1">
                <a:lumMod val="90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7" name="Freeform 8">
              <a:extLst>
                <a:ext uri="{FF2B5EF4-FFF2-40B4-BE49-F238E27FC236}">
                  <a16:creationId xmlns:a16="http://schemas.microsoft.com/office/drawing/2014/main" id="{5E26CB43-D01F-48D4-9844-7A18195394D0}"/>
                </a:ext>
              </a:extLst>
            </p:cNvPr>
            <p:cNvSpPr>
              <a:spLocks/>
            </p:cNvSpPr>
            <p:nvPr/>
          </p:nvSpPr>
          <p:spPr bwMode="auto">
            <a:xfrm>
              <a:off x="2282825" y="4049713"/>
              <a:ext cx="1260475" cy="1335088"/>
            </a:xfrm>
            <a:custGeom>
              <a:avLst/>
              <a:gdLst>
                <a:gd name="T0" fmla="*/ 103 w 103"/>
                <a:gd name="T1" fmla="*/ 51 h 109"/>
                <a:gd name="T2" fmla="*/ 45 w 103"/>
                <a:gd name="T3" fmla="*/ 109 h 109"/>
                <a:gd name="T4" fmla="*/ 0 w 103"/>
                <a:gd name="T5" fmla="*/ 0 h 109"/>
                <a:gd name="T6" fmla="*/ 83 w 103"/>
                <a:gd name="T7" fmla="*/ 0 h 109"/>
                <a:gd name="T8" fmla="*/ 103 w 103"/>
                <a:gd name="T9" fmla="*/ 51 h 109"/>
              </a:gdLst>
              <a:ahLst/>
              <a:cxnLst>
                <a:cxn ang="0">
                  <a:pos x="T0" y="T1"/>
                </a:cxn>
                <a:cxn ang="0">
                  <a:pos x="T2" y="T3"/>
                </a:cxn>
                <a:cxn ang="0">
                  <a:pos x="T4" y="T5"/>
                </a:cxn>
                <a:cxn ang="0">
                  <a:pos x="T6" y="T7"/>
                </a:cxn>
                <a:cxn ang="0">
                  <a:pos x="T8" y="T9"/>
                </a:cxn>
              </a:cxnLst>
              <a:rect l="0" t="0" r="r" b="b"/>
              <a:pathLst>
                <a:path w="103" h="109">
                  <a:moveTo>
                    <a:pt x="103" y="51"/>
                  </a:moveTo>
                  <a:cubicBezTo>
                    <a:pt x="45" y="109"/>
                    <a:pt x="45" y="109"/>
                    <a:pt x="45" y="109"/>
                  </a:cubicBezTo>
                  <a:cubicBezTo>
                    <a:pt x="20" y="79"/>
                    <a:pt x="3" y="42"/>
                    <a:pt x="0" y="0"/>
                  </a:cubicBezTo>
                  <a:cubicBezTo>
                    <a:pt x="83" y="0"/>
                    <a:pt x="83" y="0"/>
                    <a:pt x="83" y="0"/>
                  </a:cubicBezTo>
                  <a:cubicBezTo>
                    <a:pt x="85" y="19"/>
                    <a:pt x="92" y="36"/>
                    <a:pt x="103" y="51"/>
                  </a:cubicBezTo>
                  <a:close/>
                </a:path>
              </a:pathLst>
            </a:custGeom>
            <a:solidFill>
              <a:srgbClr val="00B050"/>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8" name="Freeform 11">
              <a:extLst>
                <a:ext uri="{FF2B5EF4-FFF2-40B4-BE49-F238E27FC236}">
                  <a16:creationId xmlns:a16="http://schemas.microsoft.com/office/drawing/2014/main" id="{612C8F94-2844-4771-88D2-3C2381E271F7}"/>
                </a:ext>
              </a:extLst>
            </p:cNvPr>
            <p:cNvSpPr>
              <a:spLocks/>
            </p:cNvSpPr>
            <p:nvPr/>
          </p:nvSpPr>
          <p:spPr bwMode="auto">
            <a:xfrm>
              <a:off x="3067050" y="4906963"/>
              <a:ext cx="1333500" cy="1260475"/>
            </a:xfrm>
            <a:custGeom>
              <a:avLst/>
              <a:gdLst>
                <a:gd name="T0" fmla="*/ 109 w 109"/>
                <a:gd name="T1" fmla="*/ 20 h 103"/>
                <a:gd name="T2" fmla="*/ 109 w 109"/>
                <a:gd name="T3" fmla="*/ 103 h 103"/>
                <a:gd name="T4" fmla="*/ 0 w 109"/>
                <a:gd name="T5" fmla="*/ 58 h 103"/>
                <a:gd name="T6" fmla="*/ 58 w 109"/>
                <a:gd name="T7" fmla="*/ 0 h 103"/>
                <a:gd name="T8" fmla="*/ 109 w 109"/>
                <a:gd name="T9" fmla="*/ 20 h 103"/>
              </a:gdLst>
              <a:ahLst/>
              <a:cxnLst>
                <a:cxn ang="0">
                  <a:pos x="T0" y="T1"/>
                </a:cxn>
                <a:cxn ang="0">
                  <a:pos x="T2" y="T3"/>
                </a:cxn>
                <a:cxn ang="0">
                  <a:pos x="T4" y="T5"/>
                </a:cxn>
                <a:cxn ang="0">
                  <a:pos x="T6" y="T7"/>
                </a:cxn>
                <a:cxn ang="0">
                  <a:pos x="T8" y="T9"/>
                </a:cxn>
              </a:cxnLst>
              <a:rect l="0" t="0" r="r" b="b"/>
              <a:pathLst>
                <a:path w="109" h="103">
                  <a:moveTo>
                    <a:pt x="109" y="20"/>
                  </a:moveTo>
                  <a:cubicBezTo>
                    <a:pt x="109" y="103"/>
                    <a:pt x="109" y="103"/>
                    <a:pt x="109" y="103"/>
                  </a:cubicBezTo>
                  <a:cubicBezTo>
                    <a:pt x="67" y="100"/>
                    <a:pt x="30" y="83"/>
                    <a:pt x="0" y="58"/>
                  </a:cubicBezTo>
                  <a:cubicBezTo>
                    <a:pt x="58" y="0"/>
                    <a:pt x="58" y="0"/>
                    <a:pt x="58" y="0"/>
                  </a:cubicBezTo>
                  <a:cubicBezTo>
                    <a:pt x="73" y="11"/>
                    <a:pt x="90" y="18"/>
                    <a:pt x="109" y="20"/>
                  </a:cubicBezTo>
                  <a:close/>
                </a:path>
              </a:pathLst>
            </a:custGeom>
            <a:solidFill>
              <a:schemeClr val="accent6"/>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9" name="Freeform 12">
              <a:extLst>
                <a:ext uri="{FF2B5EF4-FFF2-40B4-BE49-F238E27FC236}">
                  <a16:creationId xmlns:a16="http://schemas.microsoft.com/office/drawing/2014/main" id="{3DF4FBAC-E327-4188-9A1E-4B22ABF33630}"/>
                </a:ext>
              </a:extLst>
            </p:cNvPr>
            <p:cNvSpPr>
              <a:spLocks/>
            </p:cNvSpPr>
            <p:nvPr/>
          </p:nvSpPr>
          <p:spPr bwMode="auto">
            <a:xfrm>
              <a:off x="4730750" y="4906963"/>
              <a:ext cx="1322388" cy="1260475"/>
            </a:xfrm>
            <a:custGeom>
              <a:avLst/>
              <a:gdLst>
                <a:gd name="T0" fmla="*/ 50 w 108"/>
                <a:gd name="T1" fmla="*/ 0 h 103"/>
                <a:gd name="T2" fmla="*/ 108 w 108"/>
                <a:gd name="T3" fmla="*/ 58 h 103"/>
                <a:gd name="T4" fmla="*/ 0 w 108"/>
                <a:gd name="T5" fmla="*/ 103 h 103"/>
                <a:gd name="T6" fmla="*/ 0 w 108"/>
                <a:gd name="T7" fmla="*/ 20 h 103"/>
                <a:gd name="T8" fmla="*/ 50 w 108"/>
                <a:gd name="T9" fmla="*/ 0 h 103"/>
              </a:gdLst>
              <a:ahLst/>
              <a:cxnLst>
                <a:cxn ang="0">
                  <a:pos x="T0" y="T1"/>
                </a:cxn>
                <a:cxn ang="0">
                  <a:pos x="T2" y="T3"/>
                </a:cxn>
                <a:cxn ang="0">
                  <a:pos x="T4" y="T5"/>
                </a:cxn>
                <a:cxn ang="0">
                  <a:pos x="T6" y="T7"/>
                </a:cxn>
                <a:cxn ang="0">
                  <a:pos x="T8" y="T9"/>
                </a:cxn>
              </a:cxnLst>
              <a:rect l="0" t="0" r="r" b="b"/>
              <a:pathLst>
                <a:path w="108" h="103">
                  <a:moveTo>
                    <a:pt x="50" y="0"/>
                  </a:moveTo>
                  <a:cubicBezTo>
                    <a:pt x="108" y="58"/>
                    <a:pt x="108" y="58"/>
                    <a:pt x="108" y="58"/>
                  </a:cubicBezTo>
                  <a:cubicBezTo>
                    <a:pt x="79" y="83"/>
                    <a:pt x="41" y="100"/>
                    <a:pt x="0" y="103"/>
                  </a:cubicBezTo>
                  <a:cubicBezTo>
                    <a:pt x="0" y="20"/>
                    <a:pt x="0" y="20"/>
                    <a:pt x="0" y="20"/>
                  </a:cubicBezTo>
                  <a:cubicBezTo>
                    <a:pt x="18" y="18"/>
                    <a:pt x="36" y="11"/>
                    <a:pt x="50" y="0"/>
                  </a:cubicBezTo>
                  <a:close/>
                </a:path>
              </a:pathLst>
            </a:custGeom>
            <a:solidFill>
              <a:srgbClr val="C89CE2"/>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102" name="TextBox 101">
            <a:extLst>
              <a:ext uri="{FF2B5EF4-FFF2-40B4-BE49-F238E27FC236}">
                <a16:creationId xmlns:a16="http://schemas.microsoft.com/office/drawing/2014/main" id="{7EC010D9-716C-4DFE-9BAE-AA15065FC16D}"/>
              </a:ext>
            </a:extLst>
          </p:cNvPr>
          <p:cNvSpPr txBox="1"/>
          <p:nvPr/>
        </p:nvSpPr>
        <p:spPr>
          <a:xfrm>
            <a:off x="7792776" y="705037"/>
            <a:ext cx="1518657" cy="276999"/>
          </a:xfrm>
          <a:prstGeom prst="rect">
            <a:avLst/>
          </a:prstGeom>
          <a:noFill/>
          <a:ln w="6350">
            <a:noFill/>
            <a:prstDash val="dash"/>
          </a:ln>
        </p:spPr>
        <p:txBody>
          <a:bodyPr wrap="square" lIns="0" tIns="0" rIns="0" bIns="0" rtlCol="0" anchor="ctr">
            <a:spAutoFit/>
          </a:bodyPr>
          <a:lstStyle/>
          <a:p>
            <a:pPr algn="ctr" fontAlgn="base"/>
            <a:r>
              <a:rPr lang="en-IN" b="1" dirty="0"/>
              <a:t>Introduction</a:t>
            </a:r>
          </a:p>
        </p:txBody>
      </p:sp>
      <p:sp>
        <p:nvSpPr>
          <p:cNvPr id="103" name="TextBox 102">
            <a:extLst>
              <a:ext uri="{FF2B5EF4-FFF2-40B4-BE49-F238E27FC236}">
                <a16:creationId xmlns:a16="http://schemas.microsoft.com/office/drawing/2014/main" id="{1EE48EA5-D88A-4508-AFEA-2271AF4BE0B5}"/>
              </a:ext>
            </a:extLst>
          </p:cNvPr>
          <p:cNvSpPr txBox="1"/>
          <p:nvPr/>
        </p:nvSpPr>
        <p:spPr>
          <a:xfrm>
            <a:off x="7185527" y="570396"/>
            <a:ext cx="607248" cy="523220"/>
          </a:xfrm>
          <a:prstGeom prst="rect">
            <a:avLst/>
          </a:prstGeom>
          <a:noFill/>
        </p:spPr>
        <p:txBody>
          <a:bodyPr wrap="square" rtlCol="0" anchor="ctr">
            <a:spAutoFit/>
          </a:bodyPr>
          <a:lstStyle/>
          <a:p>
            <a:r>
              <a:rPr lang="en-US" sz="2800" b="1" dirty="0">
                <a:latin typeface="Segoe UI"/>
              </a:rPr>
              <a:t>01</a:t>
            </a:r>
          </a:p>
        </p:txBody>
      </p:sp>
      <p:sp>
        <p:nvSpPr>
          <p:cNvPr id="105" name="TextBox 104">
            <a:extLst>
              <a:ext uri="{FF2B5EF4-FFF2-40B4-BE49-F238E27FC236}">
                <a16:creationId xmlns:a16="http://schemas.microsoft.com/office/drawing/2014/main" id="{0368B741-9BE2-408D-8EC8-FDFFCCA130F2}"/>
              </a:ext>
            </a:extLst>
          </p:cNvPr>
          <p:cNvSpPr txBox="1"/>
          <p:nvPr/>
        </p:nvSpPr>
        <p:spPr>
          <a:xfrm>
            <a:off x="1313812" y="2164663"/>
            <a:ext cx="1518657" cy="276999"/>
          </a:xfrm>
          <a:prstGeom prst="rect">
            <a:avLst/>
          </a:prstGeom>
          <a:noFill/>
          <a:ln w="6350">
            <a:noFill/>
            <a:prstDash val="dash"/>
          </a:ln>
        </p:spPr>
        <p:txBody>
          <a:bodyPr wrap="square" lIns="0" tIns="0" rIns="0" bIns="0" rtlCol="0" anchor="ctr">
            <a:spAutoFit/>
          </a:bodyPr>
          <a:lstStyle/>
          <a:p>
            <a:pPr algn="ctr" fontAlgn="base"/>
            <a:r>
              <a:rPr lang="en-IN" b="1" dirty="0"/>
              <a:t>References</a:t>
            </a:r>
          </a:p>
        </p:txBody>
      </p:sp>
      <p:sp>
        <p:nvSpPr>
          <p:cNvPr id="106" name="TextBox 105">
            <a:extLst>
              <a:ext uri="{FF2B5EF4-FFF2-40B4-BE49-F238E27FC236}">
                <a16:creationId xmlns:a16="http://schemas.microsoft.com/office/drawing/2014/main" id="{BE3EAFD8-9627-4572-8B9B-23679360B532}"/>
              </a:ext>
            </a:extLst>
          </p:cNvPr>
          <p:cNvSpPr txBox="1"/>
          <p:nvPr/>
        </p:nvSpPr>
        <p:spPr>
          <a:xfrm>
            <a:off x="8610600" y="2052174"/>
            <a:ext cx="607248" cy="523220"/>
          </a:xfrm>
          <a:prstGeom prst="rect">
            <a:avLst/>
          </a:prstGeom>
          <a:noFill/>
        </p:spPr>
        <p:txBody>
          <a:bodyPr wrap="square" rtlCol="0" anchor="ctr">
            <a:spAutoFit/>
          </a:bodyPr>
          <a:lstStyle/>
          <a:p>
            <a:r>
              <a:rPr lang="en-US" sz="2800" b="1" dirty="0">
                <a:latin typeface="Segoe UI"/>
              </a:rPr>
              <a:t>02</a:t>
            </a:r>
          </a:p>
        </p:txBody>
      </p:sp>
      <p:sp>
        <p:nvSpPr>
          <p:cNvPr id="108" name="TextBox 107">
            <a:extLst>
              <a:ext uri="{FF2B5EF4-FFF2-40B4-BE49-F238E27FC236}">
                <a16:creationId xmlns:a16="http://schemas.microsoft.com/office/drawing/2014/main" id="{FB3CA6C2-D2A0-4481-9944-D320259C88C6}"/>
              </a:ext>
            </a:extLst>
          </p:cNvPr>
          <p:cNvSpPr txBox="1"/>
          <p:nvPr/>
        </p:nvSpPr>
        <p:spPr>
          <a:xfrm>
            <a:off x="7489151" y="6121893"/>
            <a:ext cx="1822282" cy="276999"/>
          </a:xfrm>
          <a:prstGeom prst="rect">
            <a:avLst/>
          </a:prstGeom>
          <a:noFill/>
          <a:ln w="6350">
            <a:noFill/>
            <a:prstDash val="dash"/>
          </a:ln>
        </p:spPr>
        <p:txBody>
          <a:bodyPr wrap="square" lIns="0" tIns="0" rIns="0" bIns="0" rtlCol="0" anchor="ctr">
            <a:spAutoFit/>
          </a:bodyPr>
          <a:lstStyle/>
          <a:p>
            <a:pPr algn="ctr" fontAlgn="base"/>
            <a:r>
              <a:rPr lang="en-IN" b="1" dirty="0"/>
              <a:t>Technologies Used</a:t>
            </a:r>
          </a:p>
        </p:txBody>
      </p:sp>
      <p:sp>
        <p:nvSpPr>
          <p:cNvPr id="109" name="TextBox 108">
            <a:extLst>
              <a:ext uri="{FF2B5EF4-FFF2-40B4-BE49-F238E27FC236}">
                <a16:creationId xmlns:a16="http://schemas.microsoft.com/office/drawing/2014/main" id="{A2337708-EDAE-40E7-8891-75CBA660690D}"/>
              </a:ext>
            </a:extLst>
          </p:cNvPr>
          <p:cNvSpPr txBox="1"/>
          <p:nvPr/>
        </p:nvSpPr>
        <p:spPr>
          <a:xfrm>
            <a:off x="6799063" y="6037156"/>
            <a:ext cx="607248" cy="523220"/>
          </a:xfrm>
          <a:prstGeom prst="rect">
            <a:avLst/>
          </a:prstGeom>
          <a:noFill/>
        </p:spPr>
        <p:txBody>
          <a:bodyPr wrap="square" rtlCol="0" anchor="ctr">
            <a:spAutoFit/>
          </a:bodyPr>
          <a:lstStyle/>
          <a:p>
            <a:r>
              <a:rPr lang="en-US" sz="2800" b="1" dirty="0">
                <a:latin typeface="Segoe UI"/>
              </a:rPr>
              <a:t>04</a:t>
            </a:r>
          </a:p>
        </p:txBody>
      </p:sp>
      <p:sp>
        <p:nvSpPr>
          <p:cNvPr id="111" name="TextBox 110">
            <a:extLst>
              <a:ext uri="{FF2B5EF4-FFF2-40B4-BE49-F238E27FC236}">
                <a16:creationId xmlns:a16="http://schemas.microsoft.com/office/drawing/2014/main" id="{B51B4813-5B76-42C9-9FF7-617D29BC549A}"/>
              </a:ext>
            </a:extLst>
          </p:cNvPr>
          <p:cNvSpPr txBox="1"/>
          <p:nvPr/>
        </p:nvSpPr>
        <p:spPr>
          <a:xfrm flipH="1">
            <a:off x="4161240" y="6258311"/>
            <a:ext cx="1934760" cy="276999"/>
          </a:xfrm>
          <a:prstGeom prst="rect">
            <a:avLst/>
          </a:prstGeom>
          <a:noFill/>
          <a:ln w="6350">
            <a:noFill/>
            <a:prstDash val="dash"/>
          </a:ln>
        </p:spPr>
        <p:txBody>
          <a:bodyPr wrap="square" lIns="0" tIns="0" rIns="0" bIns="0" rtlCol="0" anchor="ctr">
            <a:spAutoFit/>
          </a:bodyPr>
          <a:lstStyle/>
          <a:p>
            <a:pPr algn="ctr" fontAlgn="base"/>
            <a:r>
              <a:rPr lang="en-IN" b="1" dirty="0"/>
              <a:t>Work Flow</a:t>
            </a:r>
          </a:p>
        </p:txBody>
      </p:sp>
      <p:sp>
        <p:nvSpPr>
          <p:cNvPr id="112" name="TextBox 111">
            <a:extLst>
              <a:ext uri="{FF2B5EF4-FFF2-40B4-BE49-F238E27FC236}">
                <a16:creationId xmlns:a16="http://schemas.microsoft.com/office/drawing/2014/main" id="{B64B9EB9-7DD4-495F-B339-4B8ECB2FC66C}"/>
              </a:ext>
            </a:extLst>
          </p:cNvPr>
          <p:cNvSpPr txBox="1"/>
          <p:nvPr/>
        </p:nvSpPr>
        <p:spPr>
          <a:xfrm flipH="1">
            <a:off x="3667941" y="6115376"/>
            <a:ext cx="607248" cy="523220"/>
          </a:xfrm>
          <a:prstGeom prst="rect">
            <a:avLst/>
          </a:prstGeom>
          <a:noFill/>
        </p:spPr>
        <p:txBody>
          <a:bodyPr wrap="square" rtlCol="0" anchor="ctr">
            <a:spAutoFit/>
          </a:bodyPr>
          <a:lstStyle/>
          <a:p>
            <a:pPr algn="r"/>
            <a:r>
              <a:rPr lang="en-US" sz="2800" b="1" dirty="0">
                <a:latin typeface="Segoe UI"/>
              </a:rPr>
              <a:t>05</a:t>
            </a:r>
          </a:p>
        </p:txBody>
      </p:sp>
      <p:sp>
        <p:nvSpPr>
          <p:cNvPr id="114" name="TextBox 113">
            <a:extLst>
              <a:ext uri="{FF2B5EF4-FFF2-40B4-BE49-F238E27FC236}">
                <a16:creationId xmlns:a16="http://schemas.microsoft.com/office/drawing/2014/main" id="{CCFCD813-4834-439C-AB96-3288C83DE75D}"/>
              </a:ext>
            </a:extLst>
          </p:cNvPr>
          <p:cNvSpPr txBox="1"/>
          <p:nvPr/>
        </p:nvSpPr>
        <p:spPr>
          <a:xfrm>
            <a:off x="8797237" y="2175284"/>
            <a:ext cx="2216472" cy="276999"/>
          </a:xfrm>
          <a:prstGeom prst="rect">
            <a:avLst/>
          </a:prstGeom>
          <a:noFill/>
          <a:ln w="6350">
            <a:noFill/>
            <a:prstDash val="dash"/>
          </a:ln>
        </p:spPr>
        <p:txBody>
          <a:bodyPr wrap="square" lIns="0" tIns="0" rIns="0" bIns="0" rtlCol="0" anchor="ctr">
            <a:spAutoFit/>
          </a:bodyPr>
          <a:lstStyle/>
          <a:p>
            <a:pPr algn="ctr"/>
            <a:r>
              <a:rPr lang="en-IN" b="1" dirty="0"/>
              <a:t>Problem</a:t>
            </a:r>
            <a:endParaRPr lang="en-US" b="1" dirty="0"/>
          </a:p>
        </p:txBody>
      </p:sp>
      <p:sp>
        <p:nvSpPr>
          <p:cNvPr id="115" name="TextBox 114">
            <a:extLst>
              <a:ext uri="{FF2B5EF4-FFF2-40B4-BE49-F238E27FC236}">
                <a16:creationId xmlns:a16="http://schemas.microsoft.com/office/drawing/2014/main" id="{20CAF368-9B31-4264-AC8A-F40CB7BC79DC}"/>
              </a:ext>
            </a:extLst>
          </p:cNvPr>
          <p:cNvSpPr txBox="1"/>
          <p:nvPr/>
        </p:nvSpPr>
        <p:spPr>
          <a:xfrm>
            <a:off x="8571474" y="4075119"/>
            <a:ext cx="607248" cy="523220"/>
          </a:xfrm>
          <a:prstGeom prst="rect">
            <a:avLst/>
          </a:prstGeom>
          <a:noFill/>
        </p:spPr>
        <p:txBody>
          <a:bodyPr wrap="square" rtlCol="0" anchor="ctr">
            <a:spAutoFit/>
          </a:bodyPr>
          <a:lstStyle/>
          <a:p>
            <a:r>
              <a:rPr lang="en-US" sz="2800" b="1" dirty="0">
                <a:latin typeface="Segoe UI"/>
              </a:rPr>
              <a:t>03</a:t>
            </a:r>
          </a:p>
        </p:txBody>
      </p:sp>
      <p:sp>
        <p:nvSpPr>
          <p:cNvPr id="118" name="TextBox 117">
            <a:extLst>
              <a:ext uri="{FF2B5EF4-FFF2-40B4-BE49-F238E27FC236}">
                <a16:creationId xmlns:a16="http://schemas.microsoft.com/office/drawing/2014/main" id="{FD89B67D-4950-441B-8E3E-BDD4BAEE1098}"/>
              </a:ext>
            </a:extLst>
          </p:cNvPr>
          <p:cNvSpPr txBox="1"/>
          <p:nvPr/>
        </p:nvSpPr>
        <p:spPr>
          <a:xfrm>
            <a:off x="2787518" y="4005608"/>
            <a:ext cx="607248" cy="523220"/>
          </a:xfrm>
          <a:prstGeom prst="rect">
            <a:avLst/>
          </a:prstGeom>
          <a:noFill/>
        </p:spPr>
        <p:txBody>
          <a:bodyPr wrap="square" rtlCol="0" anchor="ctr">
            <a:spAutoFit/>
          </a:bodyPr>
          <a:lstStyle/>
          <a:p>
            <a:pPr algn="r"/>
            <a:r>
              <a:rPr lang="en-US" sz="2800" b="1" dirty="0">
                <a:latin typeface="Segoe UI"/>
              </a:rPr>
              <a:t>06</a:t>
            </a:r>
          </a:p>
        </p:txBody>
      </p:sp>
      <p:sp>
        <p:nvSpPr>
          <p:cNvPr id="72" name="TextBox 71">
            <a:extLst>
              <a:ext uri="{FF2B5EF4-FFF2-40B4-BE49-F238E27FC236}">
                <a16:creationId xmlns:a16="http://schemas.microsoft.com/office/drawing/2014/main" id="{5DE74375-6E0D-E64A-8315-F803F8607FDB}"/>
              </a:ext>
            </a:extLst>
          </p:cNvPr>
          <p:cNvSpPr txBox="1"/>
          <p:nvPr/>
        </p:nvSpPr>
        <p:spPr>
          <a:xfrm>
            <a:off x="-513829" y="314185"/>
            <a:ext cx="4181770" cy="553998"/>
          </a:xfrm>
          <a:prstGeom prst="rect">
            <a:avLst/>
          </a:prstGeom>
          <a:noFill/>
        </p:spPr>
        <p:txBody>
          <a:bodyPr wrap="square" lIns="0" tIns="0" rIns="0" bIns="0" rtlCol="0" anchor="t">
            <a:spAutoFit/>
          </a:bodyPr>
          <a:lstStyle/>
          <a:p>
            <a:pPr algn="ctr"/>
            <a:r>
              <a:rPr lang="en-US" sz="3600" b="1" dirty="0">
                <a:latin typeface="Gill Sans MT" panose="020B0502020104020203" pitchFamily="34" charset="77"/>
                <a:ea typeface="Segoe UI Black" panose="020B0A02040204020203" pitchFamily="34" charset="0"/>
                <a:cs typeface="Segoe UI" panose="020B0502040204020203" pitchFamily="34" charset="0"/>
              </a:rPr>
              <a:t>OUTLINE</a:t>
            </a:r>
          </a:p>
        </p:txBody>
      </p:sp>
      <p:pic>
        <p:nvPicPr>
          <p:cNvPr id="3078" name="Picture 6" descr="Image result for solutions icon">
            <a:extLst>
              <a:ext uri="{FF2B5EF4-FFF2-40B4-BE49-F238E27FC236}">
                <a16:creationId xmlns:a16="http://schemas.microsoft.com/office/drawing/2014/main" id="{1FC381CE-3F64-724E-84F1-D5854F89EE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639" y="2134895"/>
            <a:ext cx="2208409" cy="220840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CAB43E4-3160-D842-9C7F-754A83307D50}"/>
              </a:ext>
            </a:extLst>
          </p:cNvPr>
          <p:cNvSpPr>
            <a:spLocks noGrp="1"/>
          </p:cNvSpPr>
          <p:nvPr>
            <p:ph type="sldNum" sz="quarter" idx="12"/>
          </p:nvPr>
        </p:nvSpPr>
        <p:spPr>
          <a:xfrm>
            <a:off x="11746001" y="6282443"/>
            <a:ext cx="365760" cy="365760"/>
          </a:xfrm>
        </p:spPr>
        <p:txBody>
          <a:bodyPr/>
          <a:lstStyle/>
          <a:p>
            <a:fld id="{3E182AC8-DD77-9B45-9DC7-8BC866FEB13E}" type="slidenum">
              <a:rPr lang="en-US" smtClean="0"/>
              <a:t>2</a:t>
            </a:fld>
            <a:endParaRPr lang="en-US" dirty="0"/>
          </a:p>
        </p:txBody>
      </p:sp>
      <p:sp>
        <p:nvSpPr>
          <p:cNvPr id="26" name="Freeform 8">
            <a:extLst>
              <a:ext uri="{FF2B5EF4-FFF2-40B4-BE49-F238E27FC236}">
                <a16:creationId xmlns:a16="http://schemas.microsoft.com/office/drawing/2014/main" id="{F0C5C19D-D5AF-5A4D-B1F1-42ADA6033D4E}"/>
              </a:ext>
            </a:extLst>
          </p:cNvPr>
          <p:cNvSpPr>
            <a:spLocks/>
          </p:cNvSpPr>
          <p:nvPr/>
        </p:nvSpPr>
        <p:spPr bwMode="auto">
          <a:xfrm rot="2681008">
            <a:off x="3335920" y="2007725"/>
            <a:ext cx="1442426" cy="1527810"/>
          </a:xfrm>
          <a:custGeom>
            <a:avLst/>
            <a:gdLst>
              <a:gd name="T0" fmla="*/ 103 w 103"/>
              <a:gd name="T1" fmla="*/ 51 h 109"/>
              <a:gd name="T2" fmla="*/ 45 w 103"/>
              <a:gd name="T3" fmla="*/ 109 h 109"/>
              <a:gd name="T4" fmla="*/ 0 w 103"/>
              <a:gd name="T5" fmla="*/ 0 h 109"/>
              <a:gd name="T6" fmla="*/ 83 w 103"/>
              <a:gd name="T7" fmla="*/ 0 h 109"/>
              <a:gd name="T8" fmla="*/ 103 w 103"/>
              <a:gd name="T9" fmla="*/ 51 h 109"/>
            </a:gdLst>
            <a:ahLst/>
            <a:cxnLst>
              <a:cxn ang="0">
                <a:pos x="T0" y="T1"/>
              </a:cxn>
              <a:cxn ang="0">
                <a:pos x="T2" y="T3"/>
              </a:cxn>
              <a:cxn ang="0">
                <a:pos x="T4" y="T5"/>
              </a:cxn>
              <a:cxn ang="0">
                <a:pos x="T6" y="T7"/>
              </a:cxn>
              <a:cxn ang="0">
                <a:pos x="T8" y="T9"/>
              </a:cxn>
            </a:cxnLst>
            <a:rect l="0" t="0" r="r" b="b"/>
            <a:pathLst>
              <a:path w="103" h="109">
                <a:moveTo>
                  <a:pt x="103" y="51"/>
                </a:moveTo>
                <a:cubicBezTo>
                  <a:pt x="45" y="109"/>
                  <a:pt x="45" y="109"/>
                  <a:pt x="45" y="109"/>
                </a:cubicBezTo>
                <a:cubicBezTo>
                  <a:pt x="20" y="79"/>
                  <a:pt x="3" y="42"/>
                  <a:pt x="0" y="0"/>
                </a:cubicBezTo>
                <a:cubicBezTo>
                  <a:pt x="83" y="0"/>
                  <a:pt x="83" y="0"/>
                  <a:pt x="83" y="0"/>
                </a:cubicBezTo>
                <a:cubicBezTo>
                  <a:pt x="85" y="19"/>
                  <a:pt x="92" y="36"/>
                  <a:pt x="103" y="51"/>
                </a:cubicBezTo>
                <a:close/>
              </a:path>
            </a:pathLst>
          </a:custGeom>
          <a:solidFill>
            <a:schemeClr val="accent5">
              <a:lumMod val="60000"/>
              <a:lumOff val="40000"/>
            </a:schemeClr>
          </a:solidFill>
          <a:ln>
            <a:noFill/>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 name="TextBox 27">
            <a:extLst>
              <a:ext uri="{FF2B5EF4-FFF2-40B4-BE49-F238E27FC236}">
                <a16:creationId xmlns:a16="http://schemas.microsoft.com/office/drawing/2014/main" id="{2205577B-7B49-364B-BBB9-D3C1266861D9}"/>
              </a:ext>
            </a:extLst>
          </p:cNvPr>
          <p:cNvSpPr txBox="1"/>
          <p:nvPr/>
        </p:nvSpPr>
        <p:spPr>
          <a:xfrm>
            <a:off x="2787518" y="2067563"/>
            <a:ext cx="607248" cy="523220"/>
          </a:xfrm>
          <a:prstGeom prst="rect">
            <a:avLst/>
          </a:prstGeom>
          <a:noFill/>
        </p:spPr>
        <p:txBody>
          <a:bodyPr wrap="square" rtlCol="0" anchor="ctr">
            <a:spAutoFit/>
          </a:bodyPr>
          <a:lstStyle/>
          <a:p>
            <a:pPr algn="r"/>
            <a:r>
              <a:rPr lang="en-US" sz="2800" b="1" dirty="0">
                <a:latin typeface="Segoe UI"/>
              </a:rPr>
              <a:t>07</a:t>
            </a:r>
          </a:p>
        </p:txBody>
      </p:sp>
      <p:sp>
        <p:nvSpPr>
          <p:cNvPr id="31" name="TextBox 30">
            <a:extLst>
              <a:ext uri="{FF2B5EF4-FFF2-40B4-BE49-F238E27FC236}">
                <a16:creationId xmlns:a16="http://schemas.microsoft.com/office/drawing/2014/main" id="{EA857CC6-59B0-D941-8444-28D3DB7566B5}"/>
              </a:ext>
            </a:extLst>
          </p:cNvPr>
          <p:cNvSpPr txBox="1"/>
          <p:nvPr/>
        </p:nvSpPr>
        <p:spPr>
          <a:xfrm>
            <a:off x="1019491" y="4005608"/>
            <a:ext cx="1518657" cy="553998"/>
          </a:xfrm>
          <a:prstGeom prst="rect">
            <a:avLst/>
          </a:prstGeom>
          <a:noFill/>
          <a:ln w="6350">
            <a:noFill/>
            <a:prstDash val="dash"/>
          </a:ln>
        </p:spPr>
        <p:txBody>
          <a:bodyPr wrap="square" lIns="0" tIns="0" rIns="0" bIns="0" rtlCol="0" anchor="ctr">
            <a:spAutoFit/>
          </a:bodyPr>
          <a:lstStyle/>
          <a:p>
            <a:pPr algn="ctr" fontAlgn="base"/>
            <a:r>
              <a:rPr lang="en-IN" b="1" dirty="0"/>
              <a:t>Conclusion and Future Scope</a:t>
            </a:r>
          </a:p>
        </p:txBody>
      </p:sp>
      <p:sp>
        <p:nvSpPr>
          <p:cNvPr id="33" name="TextBox 32">
            <a:extLst>
              <a:ext uri="{FF2B5EF4-FFF2-40B4-BE49-F238E27FC236}">
                <a16:creationId xmlns:a16="http://schemas.microsoft.com/office/drawing/2014/main" id="{6F7F1AD8-E386-D843-AFFD-926661294799}"/>
              </a:ext>
            </a:extLst>
          </p:cNvPr>
          <p:cNvSpPr txBox="1"/>
          <p:nvPr/>
        </p:nvSpPr>
        <p:spPr>
          <a:xfrm>
            <a:off x="8797237" y="4195317"/>
            <a:ext cx="2216472" cy="276999"/>
          </a:xfrm>
          <a:prstGeom prst="rect">
            <a:avLst/>
          </a:prstGeom>
          <a:noFill/>
          <a:ln w="6350">
            <a:noFill/>
            <a:prstDash val="dash"/>
          </a:ln>
        </p:spPr>
        <p:txBody>
          <a:bodyPr wrap="square" lIns="0" tIns="0" rIns="0" bIns="0" rtlCol="0" anchor="ctr">
            <a:spAutoFit/>
          </a:bodyPr>
          <a:lstStyle/>
          <a:p>
            <a:pPr algn="ctr"/>
            <a:r>
              <a:rPr lang="en-IN" b="1" dirty="0"/>
              <a:t>Existing System </a:t>
            </a:r>
            <a:endParaRPr lang="en-US" b="1" dirty="0"/>
          </a:p>
        </p:txBody>
      </p:sp>
    </p:spTree>
    <p:extLst>
      <p:ext uri="{BB962C8B-B14F-4D97-AF65-F5344CB8AC3E}">
        <p14:creationId xmlns:p14="http://schemas.microsoft.com/office/powerpoint/2010/main" val="9772716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3827">
        <p15:prstTrans prst="pageCurlDouble"/>
      </p:transition>
    </mc:Choice>
    <mc:Fallback xmlns="">
      <p:transition spd="slow" advTm="53827">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05DCA0-4E9F-E240-AF31-0AD756C077EC}"/>
              </a:ext>
            </a:extLst>
          </p:cNvPr>
          <p:cNvSpPr txBox="1"/>
          <p:nvPr/>
        </p:nvSpPr>
        <p:spPr>
          <a:xfrm>
            <a:off x="314325" y="237470"/>
            <a:ext cx="2878865" cy="584775"/>
          </a:xfrm>
          <a:prstGeom prst="rect">
            <a:avLst/>
          </a:prstGeom>
          <a:noFill/>
        </p:spPr>
        <p:txBody>
          <a:bodyPr wrap="none" rtlCol="0">
            <a:spAutoFit/>
          </a:bodyPr>
          <a:lstStyle/>
          <a:p>
            <a:r>
              <a:rPr lang="en-US" sz="3200" b="1" dirty="0"/>
              <a:t>INTRODUCTION</a:t>
            </a:r>
          </a:p>
        </p:txBody>
      </p:sp>
      <p:sp>
        <p:nvSpPr>
          <p:cNvPr id="5" name="TextBox 4">
            <a:extLst>
              <a:ext uri="{FF2B5EF4-FFF2-40B4-BE49-F238E27FC236}">
                <a16:creationId xmlns:a16="http://schemas.microsoft.com/office/drawing/2014/main" id="{30CF53CC-CDC2-A342-A64B-6E2168B4D558}"/>
              </a:ext>
            </a:extLst>
          </p:cNvPr>
          <p:cNvSpPr txBox="1"/>
          <p:nvPr/>
        </p:nvSpPr>
        <p:spPr>
          <a:xfrm>
            <a:off x="250263" y="1189224"/>
            <a:ext cx="4957763" cy="5355312"/>
          </a:xfrm>
          <a:prstGeom prst="rect">
            <a:avLst/>
          </a:prstGeom>
          <a:noFill/>
        </p:spPr>
        <p:txBody>
          <a:bodyPr wrap="square" rtlCol="0">
            <a:spAutoFit/>
          </a:bodyPr>
          <a:lstStyle/>
          <a:p>
            <a:pPr marL="285750" indent="-285750" algn="just">
              <a:buFont typeface="Arial" panose="020B0604020202020204" pitchFamily="34" charset="0"/>
              <a:buChar char="•"/>
            </a:pPr>
            <a:r>
              <a:rPr lang="en-IN" dirty="0"/>
              <a:t>A cloud database is a database that typically runs on a cloud computing platform, and access to the database is provided as a service.</a:t>
            </a:r>
          </a:p>
          <a:p>
            <a:pPr algn="just"/>
            <a:endParaRPr lang="en-IN" dirty="0"/>
          </a:p>
          <a:p>
            <a:pPr marL="285750" indent="-285750" algn="just">
              <a:buFont typeface="Arial" panose="020B0604020202020204" pitchFamily="34" charset="0"/>
              <a:buChar char="•"/>
            </a:pPr>
            <a:r>
              <a:rPr lang="en-IN" dirty="0"/>
              <a:t>Database services take care of scalability and high availability of the database. There are 2 primary methods to run a DB in the cloud:</a:t>
            </a:r>
          </a:p>
          <a:p>
            <a:pPr algn="just"/>
            <a:endParaRPr lang="en-IN" dirty="0"/>
          </a:p>
          <a:p>
            <a:pPr marL="342900" indent="-342900" algn="just">
              <a:buFont typeface="+mj-lt"/>
              <a:buAutoNum type="arabicPeriod"/>
            </a:pPr>
            <a:r>
              <a:rPr lang="en-IN" b="1" u="sng" dirty="0"/>
              <a:t>Virtual Machines - </a:t>
            </a:r>
            <a:r>
              <a:rPr lang="en-IN" dirty="0"/>
              <a:t>Cloud platforms allow users to purchase virtual-machine instances for a limited time, and one can run a database on such virtual machines.</a:t>
            </a:r>
          </a:p>
          <a:p>
            <a:pPr marL="342900" indent="-342900" algn="just">
              <a:buFont typeface="+mj-lt"/>
              <a:buAutoNum type="arabicPeriod"/>
            </a:pPr>
            <a:endParaRPr lang="en-IN" dirty="0"/>
          </a:p>
          <a:p>
            <a:pPr marL="342900" indent="-342900" algn="just">
              <a:buFont typeface="+mj-lt"/>
              <a:buAutoNum type="arabicPeriod"/>
            </a:pPr>
            <a:r>
              <a:rPr lang="en-IN" b="1" u="sng" dirty="0"/>
              <a:t>Database-as-a-service (DBaaS) </a:t>
            </a:r>
            <a:r>
              <a:rPr lang="en-IN" dirty="0"/>
              <a:t>- With a database as a service model, application owners do not have to install and maintain the database themselves. Instead, the database service provider takes responsibility for installing and maintaining the database.</a:t>
            </a:r>
            <a:endParaRPr lang="en-US" dirty="0"/>
          </a:p>
        </p:txBody>
      </p:sp>
      <p:sp>
        <p:nvSpPr>
          <p:cNvPr id="6" name="Slide Number Placeholder 5">
            <a:extLst>
              <a:ext uri="{FF2B5EF4-FFF2-40B4-BE49-F238E27FC236}">
                <a16:creationId xmlns:a16="http://schemas.microsoft.com/office/drawing/2014/main" id="{6B8ABD8A-D14A-3641-B295-305BD0DD280E}"/>
              </a:ext>
            </a:extLst>
          </p:cNvPr>
          <p:cNvSpPr>
            <a:spLocks noGrp="1"/>
          </p:cNvSpPr>
          <p:nvPr>
            <p:ph type="sldNum" sz="quarter" idx="12"/>
          </p:nvPr>
        </p:nvSpPr>
        <p:spPr>
          <a:xfrm>
            <a:off x="11516636" y="6330938"/>
            <a:ext cx="551167" cy="377825"/>
          </a:xfrm>
        </p:spPr>
        <p:txBody>
          <a:bodyPr/>
          <a:lstStyle/>
          <a:p>
            <a:fld id="{C3EC41AC-BA09-8549-B650-68F72BD4CE37}" type="slidenum">
              <a:rPr lang="en-US" smtClean="0"/>
              <a:t>3</a:t>
            </a:fld>
            <a:endParaRPr lang="en-US"/>
          </a:p>
        </p:txBody>
      </p:sp>
      <p:pic>
        <p:nvPicPr>
          <p:cNvPr id="4" name="Picture 3">
            <a:extLst>
              <a:ext uri="{FF2B5EF4-FFF2-40B4-BE49-F238E27FC236}">
                <a16:creationId xmlns:a16="http://schemas.microsoft.com/office/drawing/2014/main" id="{B18D8C0B-9E8B-D84E-8AEA-7CAD66A519B9}"/>
              </a:ext>
            </a:extLst>
          </p:cNvPr>
          <p:cNvPicPr>
            <a:picLocks noChangeAspect="1"/>
          </p:cNvPicPr>
          <p:nvPr/>
        </p:nvPicPr>
        <p:blipFill>
          <a:blip r:embed="rId2"/>
          <a:stretch>
            <a:fillRect/>
          </a:stretch>
        </p:blipFill>
        <p:spPr>
          <a:xfrm>
            <a:off x="6983976" y="338149"/>
            <a:ext cx="4532660" cy="2770909"/>
          </a:xfrm>
          <a:prstGeom prst="rect">
            <a:avLst/>
          </a:prstGeom>
        </p:spPr>
      </p:pic>
      <p:pic>
        <p:nvPicPr>
          <p:cNvPr id="9" name="Picture 8">
            <a:extLst>
              <a:ext uri="{FF2B5EF4-FFF2-40B4-BE49-F238E27FC236}">
                <a16:creationId xmlns:a16="http://schemas.microsoft.com/office/drawing/2014/main" id="{E501BB75-010F-C04E-9C94-1B306058F883}"/>
              </a:ext>
            </a:extLst>
          </p:cNvPr>
          <p:cNvPicPr>
            <a:picLocks noChangeAspect="1"/>
          </p:cNvPicPr>
          <p:nvPr/>
        </p:nvPicPr>
        <p:blipFill>
          <a:blip r:embed="rId3"/>
          <a:stretch>
            <a:fillRect/>
          </a:stretch>
        </p:blipFill>
        <p:spPr>
          <a:xfrm>
            <a:off x="6983976" y="3468687"/>
            <a:ext cx="4532660" cy="3265605"/>
          </a:xfrm>
          <a:prstGeom prst="rect">
            <a:avLst/>
          </a:prstGeom>
        </p:spPr>
      </p:pic>
    </p:spTree>
    <p:extLst>
      <p:ext uri="{BB962C8B-B14F-4D97-AF65-F5344CB8AC3E}">
        <p14:creationId xmlns:p14="http://schemas.microsoft.com/office/powerpoint/2010/main" val="17368252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4569">
        <p15:prstTrans prst="pageCurlDouble"/>
      </p:transition>
    </mc:Choice>
    <mc:Fallback xmlns="">
      <p:transition spd="slow" advTm="34569">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C55212-B610-0748-B42A-F1F4B75C9EBC}"/>
              </a:ext>
            </a:extLst>
          </p:cNvPr>
          <p:cNvSpPr txBox="1"/>
          <p:nvPr/>
        </p:nvSpPr>
        <p:spPr>
          <a:xfrm>
            <a:off x="-513829" y="314185"/>
            <a:ext cx="4181770" cy="553998"/>
          </a:xfrm>
          <a:prstGeom prst="rect">
            <a:avLst/>
          </a:prstGeom>
          <a:noFill/>
        </p:spPr>
        <p:txBody>
          <a:bodyPr wrap="square" lIns="0" tIns="0" rIns="0" bIns="0" rtlCol="0" anchor="t">
            <a:spAutoFit/>
          </a:bodyPr>
          <a:lstStyle/>
          <a:p>
            <a:pPr algn="ctr"/>
            <a:r>
              <a:rPr lang="en-US" sz="3600" b="1" dirty="0">
                <a:latin typeface="Gill Sans MT" panose="020B0502020104020203" pitchFamily="34" charset="77"/>
                <a:ea typeface="Segoe UI Black" panose="020B0A02040204020203" pitchFamily="34" charset="0"/>
                <a:cs typeface="Segoe UI" panose="020B0502040204020203" pitchFamily="34" charset="0"/>
              </a:rPr>
              <a:t>PROBLEM</a:t>
            </a:r>
          </a:p>
        </p:txBody>
      </p:sp>
      <p:sp>
        <p:nvSpPr>
          <p:cNvPr id="4" name="TextBox 3">
            <a:extLst>
              <a:ext uri="{FF2B5EF4-FFF2-40B4-BE49-F238E27FC236}">
                <a16:creationId xmlns:a16="http://schemas.microsoft.com/office/drawing/2014/main" id="{F233FDF2-B76B-2C4F-8A94-E67A94F0CBEC}"/>
              </a:ext>
            </a:extLst>
          </p:cNvPr>
          <p:cNvSpPr txBox="1"/>
          <p:nvPr/>
        </p:nvSpPr>
        <p:spPr>
          <a:xfrm>
            <a:off x="250263" y="1189224"/>
            <a:ext cx="4957763" cy="5355312"/>
          </a:xfrm>
          <a:prstGeom prst="rect">
            <a:avLst/>
          </a:prstGeom>
          <a:noFill/>
        </p:spPr>
        <p:txBody>
          <a:bodyPr wrap="square" rtlCol="0">
            <a:spAutoFit/>
          </a:bodyPr>
          <a:lstStyle/>
          <a:p>
            <a:pPr marL="285750" indent="-285750" algn="just">
              <a:buFont typeface="Arial" panose="020B0604020202020204" pitchFamily="34" charset="0"/>
              <a:buChar char="•"/>
            </a:pPr>
            <a:r>
              <a:rPr lang="en-IN" dirty="0"/>
              <a:t>Redundant data has been a problem for decades. It is problematic because:</a:t>
            </a:r>
          </a:p>
          <a:p>
            <a:pPr marL="285750" indent="-285750" algn="just">
              <a:buFont typeface="Arial" panose="020B0604020202020204" pitchFamily="34" charset="0"/>
              <a:buChar char="•"/>
            </a:pPr>
            <a:endParaRPr lang="en-IN" dirty="0"/>
          </a:p>
          <a:p>
            <a:pPr marL="342900" indent="-342900" algn="just">
              <a:buFont typeface="+mj-lt"/>
              <a:buAutoNum type="arabicPeriod"/>
            </a:pPr>
            <a:r>
              <a:rPr lang="en-IN" dirty="0"/>
              <a:t>Increases the size of the database unnecessarily.</a:t>
            </a:r>
          </a:p>
          <a:p>
            <a:pPr marL="342900" indent="-342900" algn="just">
              <a:buFont typeface="+mj-lt"/>
              <a:buAutoNum type="arabicPeriod"/>
            </a:pPr>
            <a:endParaRPr lang="en-IN" dirty="0"/>
          </a:p>
          <a:p>
            <a:pPr marL="342900" indent="-342900" algn="just">
              <a:buFont typeface="+mj-lt"/>
              <a:buAutoNum type="arabicPeriod"/>
            </a:pPr>
            <a:r>
              <a:rPr lang="en-IN" dirty="0"/>
              <a:t>Causes data inconsistency</a:t>
            </a:r>
          </a:p>
          <a:p>
            <a:pPr marL="342900" indent="-342900" algn="just">
              <a:buFont typeface="+mj-lt"/>
              <a:buAutoNum type="arabicPeriod"/>
            </a:pPr>
            <a:endParaRPr lang="en-IN" dirty="0"/>
          </a:p>
          <a:p>
            <a:pPr marL="342900" indent="-342900" algn="just">
              <a:buFont typeface="+mj-lt"/>
              <a:buAutoNum type="arabicPeriod"/>
            </a:pPr>
            <a:r>
              <a:rPr lang="en-IN" dirty="0"/>
              <a:t>Decreases efficiency of the database</a:t>
            </a:r>
          </a:p>
          <a:p>
            <a:pPr marL="342900" indent="-342900" algn="just">
              <a:buFont typeface="+mj-lt"/>
              <a:buAutoNum type="arabicPeriod"/>
            </a:pPr>
            <a:endParaRPr lang="en-IN" dirty="0"/>
          </a:p>
          <a:p>
            <a:pPr marL="342900" indent="-342900" algn="just">
              <a:buFont typeface="+mj-lt"/>
              <a:buAutoNum type="arabicPeriod"/>
            </a:pPr>
            <a:r>
              <a:rPr lang="en-IN" dirty="0"/>
              <a:t>May cause data corruption</a:t>
            </a:r>
          </a:p>
          <a:p>
            <a:pPr marL="342900" indent="-342900" algn="just">
              <a:buFont typeface="+mj-lt"/>
              <a:buAutoNum type="arabicPeriod"/>
            </a:pPr>
            <a:endParaRPr lang="en-IN" dirty="0"/>
          </a:p>
          <a:p>
            <a:pPr marL="342900" indent="-342900" algn="just">
              <a:buFont typeface="+mj-lt"/>
              <a:buAutoNum type="arabicPeriod"/>
            </a:pPr>
            <a:r>
              <a:rPr lang="en-IN" dirty="0"/>
              <a:t>If data has to updated, then we need to do it at more than one place.</a:t>
            </a:r>
          </a:p>
          <a:p>
            <a:pPr marL="342900" indent="-342900" algn="just">
              <a:buFont typeface="+mj-lt"/>
              <a:buAutoNum type="arabicPeriod"/>
            </a:pPr>
            <a:endParaRPr lang="en-IN" dirty="0"/>
          </a:p>
          <a:p>
            <a:pPr algn="just"/>
            <a:r>
              <a:rPr lang="en-IN" dirty="0"/>
              <a:t>Therefore, we are going to be using the checksum method for data deduplication, that too in cloud databases for increased scalability, agility, resilience, fault tolerance and availability.</a:t>
            </a:r>
          </a:p>
        </p:txBody>
      </p:sp>
      <p:pic>
        <p:nvPicPr>
          <p:cNvPr id="6" name="Picture 5">
            <a:extLst>
              <a:ext uri="{FF2B5EF4-FFF2-40B4-BE49-F238E27FC236}">
                <a16:creationId xmlns:a16="http://schemas.microsoft.com/office/drawing/2014/main" id="{C74B7E86-07BE-EF45-BD37-C5D4F896590A}"/>
              </a:ext>
            </a:extLst>
          </p:cNvPr>
          <p:cNvPicPr>
            <a:picLocks noChangeAspect="1"/>
          </p:cNvPicPr>
          <p:nvPr/>
        </p:nvPicPr>
        <p:blipFill>
          <a:blip r:embed="rId2"/>
          <a:stretch>
            <a:fillRect/>
          </a:stretch>
        </p:blipFill>
        <p:spPr>
          <a:xfrm>
            <a:off x="6983976" y="314185"/>
            <a:ext cx="4031130" cy="3200717"/>
          </a:xfrm>
          <a:prstGeom prst="rect">
            <a:avLst/>
          </a:prstGeom>
        </p:spPr>
      </p:pic>
      <p:pic>
        <p:nvPicPr>
          <p:cNvPr id="10" name="Picture 9">
            <a:extLst>
              <a:ext uri="{FF2B5EF4-FFF2-40B4-BE49-F238E27FC236}">
                <a16:creationId xmlns:a16="http://schemas.microsoft.com/office/drawing/2014/main" id="{DA7B65AD-6552-AE4A-BF33-2C4BAACD9C18}"/>
              </a:ext>
            </a:extLst>
          </p:cNvPr>
          <p:cNvPicPr>
            <a:picLocks noChangeAspect="1"/>
          </p:cNvPicPr>
          <p:nvPr/>
        </p:nvPicPr>
        <p:blipFill>
          <a:blip r:embed="rId3"/>
          <a:stretch>
            <a:fillRect/>
          </a:stretch>
        </p:blipFill>
        <p:spPr>
          <a:xfrm>
            <a:off x="6983976" y="3964548"/>
            <a:ext cx="4042006" cy="2579267"/>
          </a:xfrm>
          <a:prstGeom prst="rect">
            <a:avLst/>
          </a:prstGeom>
        </p:spPr>
      </p:pic>
      <p:sp>
        <p:nvSpPr>
          <p:cNvPr id="11" name="Slide Number Placeholder 5">
            <a:extLst>
              <a:ext uri="{FF2B5EF4-FFF2-40B4-BE49-F238E27FC236}">
                <a16:creationId xmlns:a16="http://schemas.microsoft.com/office/drawing/2014/main" id="{348D0C5A-B0CE-DC4E-A921-F298AAEEE9EE}"/>
              </a:ext>
            </a:extLst>
          </p:cNvPr>
          <p:cNvSpPr>
            <a:spLocks noGrp="1"/>
          </p:cNvSpPr>
          <p:nvPr>
            <p:ph type="sldNum" sz="quarter" idx="12"/>
          </p:nvPr>
        </p:nvSpPr>
        <p:spPr>
          <a:xfrm>
            <a:off x="11516636" y="6330938"/>
            <a:ext cx="551167" cy="377825"/>
          </a:xfrm>
        </p:spPr>
        <p:txBody>
          <a:bodyPr/>
          <a:lstStyle/>
          <a:p>
            <a:fld id="{C3EC41AC-BA09-8549-B650-68F72BD4CE37}" type="slidenum">
              <a:rPr lang="en-US" smtClean="0"/>
              <a:t>4</a:t>
            </a:fld>
            <a:endParaRPr lang="en-US"/>
          </a:p>
        </p:txBody>
      </p:sp>
    </p:spTree>
    <p:extLst>
      <p:ext uri="{BB962C8B-B14F-4D97-AF65-F5344CB8AC3E}">
        <p14:creationId xmlns:p14="http://schemas.microsoft.com/office/powerpoint/2010/main" val="3425665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5412B7D6-9400-4B66-8814-DCF81BEB0C5A}"/>
              </a:ext>
            </a:extLst>
          </p:cNvPr>
          <p:cNvSpPr/>
          <p:nvPr/>
        </p:nvSpPr>
        <p:spPr>
          <a:xfrm rot="5400000" flipH="1">
            <a:off x="0" y="5372100"/>
            <a:ext cx="1485900" cy="1485900"/>
          </a:xfrm>
          <a:prstGeom prst="r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62E62710-286F-4B00-9BF4-C4E48604ED0D}"/>
              </a:ext>
            </a:extLst>
          </p:cNvPr>
          <p:cNvSpPr>
            <a:spLocks noGrp="1"/>
          </p:cNvSpPr>
          <p:nvPr>
            <p:ph type="sldNum" sz="quarter" idx="12"/>
          </p:nvPr>
        </p:nvSpPr>
        <p:spPr>
          <a:xfrm flipH="1">
            <a:off x="11476133" y="6416149"/>
            <a:ext cx="599326" cy="344139"/>
          </a:xfrm>
        </p:spPr>
        <p:txBody>
          <a:bodyPr/>
          <a:lstStyle/>
          <a:p>
            <a:fld id="{8104C915-17D6-486A-86EC-048CBE10C825}" type="slidenum">
              <a:rPr lang="en-US" smtClean="0"/>
              <a:t>5</a:t>
            </a:fld>
            <a:endParaRPr lang="en-US" dirty="0"/>
          </a:p>
        </p:txBody>
      </p:sp>
      <p:sp>
        <p:nvSpPr>
          <p:cNvPr id="42" name="Freeform 13">
            <a:extLst>
              <a:ext uri="{FF2B5EF4-FFF2-40B4-BE49-F238E27FC236}">
                <a16:creationId xmlns:a16="http://schemas.microsoft.com/office/drawing/2014/main" id="{5AAE9EF0-8A1F-4F5C-BDEB-98A9EC4BE1E7}"/>
              </a:ext>
            </a:extLst>
          </p:cNvPr>
          <p:cNvSpPr>
            <a:spLocks/>
          </p:cNvSpPr>
          <p:nvPr/>
        </p:nvSpPr>
        <p:spPr bwMode="auto">
          <a:xfrm>
            <a:off x="5620195" y="1406783"/>
            <a:ext cx="911225" cy="914400"/>
          </a:xfrm>
          <a:custGeom>
            <a:avLst/>
            <a:gdLst>
              <a:gd name="T0" fmla="*/ 448 w 510"/>
              <a:gd name="T1" fmla="*/ 367 h 511"/>
              <a:gd name="T2" fmla="*/ 143 w 510"/>
              <a:gd name="T3" fmla="*/ 449 h 511"/>
              <a:gd name="T4" fmla="*/ 61 w 510"/>
              <a:gd name="T5" fmla="*/ 144 h 511"/>
              <a:gd name="T6" fmla="*/ 366 w 510"/>
              <a:gd name="T7" fmla="*/ 62 h 511"/>
              <a:gd name="T8" fmla="*/ 448 w 510"/>
              <a:gd name="T9" fmla="*/ 367 h 511"/>
            </a:gdLst>
            <a:ahLst/>
            <a:cxnLst>
              <a:cxn ang="0">
                <a:pos x="T0" y="T1"/>
              </a:cxn>
              <a:cxn ang="0">
                <a:pos x="T2" y="T3"/>
              </a:cxn>
              <a:cxn ang="0">
                <a:pos x="T4" y="T5"/>
              </a:cxn>
              <a:cxn ang="0">
                <a:pos x="T6" y="T7"/>
              </a:cxn>
              <a:cxn ang="0">
                <a:pos x="T8" y="T9"/>
              </a:cxn>
            </a:cxnLst>
            <a:rect l="0" t="0" r="r" b="b"/>
            <a:pathLst>
              <a:path w="510" h="511">
                <a:moveTo>
                  <a:pt x="448" y="367"/>
                </a:moveTo>
                <a:cubicBezTo>
                  <a:pt x="386" y="474"/>
                  <a:pt x="250" y="511"/>
                  <a:pt x="143" y="449"/>
                </a:cubicBezTo>
                <a:cubicBezTo>
                  <a:pt x="36" y="387"/>
                  <a:pt x="0" y="251"/>
                  <a:pt x="61" y="144"/>
                </a:cubicBezTo>
                <a:cubicBezTo>
                  <a:pt x="123" y="37"/>
                  <a:pt x="259" y="0"/>
                  <a:pt x="366" y="62"/>
                </a:cubicBezTo>
                <a:cubicBezTo>
                  <a:pt x="473" y="124"/>
                  <a:pt x="510" y="260"/>
                  <a:pt x="448" y="367"/>
                </a:cubicBezTo>
                <a:close/>
              </a:path>
            </a:pathLst>
          </a:custGeom>
          <a:solidFill>
            <a:schemeClr val="accent1">
              <a:lumMod val="90000"/>
            </a:schemeClr>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43" name="Freeform 16">
            <a:extLst>
              <a:ext uri="{FF2B5EF4-FFF2-40B4-BE49-F238E27FC236}">
                <a16:creationId xmlns:a16="http://schemas.microsoft.com/office/drawing/2014/main" id="{5D1F1FAE-87B5-4561-80AF-C8D767306819}"/>
              </a:ext>
            </a:extLst>
          </p:cNvPr>
          <p:cNvSpPr>
            <a:spLocks/>
          </p:cNvSpPr>
          <p:nvPr/>
        </p:nvSpPr>
        <p:spPr bwMode="auto">
          <a:xfrm>
            <a:off x="5539233" y="5530315"/>
            <a:ext cx="1166813" cy="422275"/>
          </a:xfrm>
          <a:custGeom>
            <a:avLst/>
            <a:gdLst>
              <a:gd name="T0" fmla="*/ 0 w 653"/>
              <a:gd name="T1" fmla="*/ 236 h 236"/>
              <a:gd name="T2" fmla="*/ 24 w 653"/>
              <a:gd name="T3" fmla="*/ 209 h 236"/>
              <a:gd name="T4" fmla="*/ 77 w 653"/>
              <a:gd name="T5" fmla="*/ 202 h 236"/>
              <a:gd name="T6" fmla="*/ 130 w 653"/>
              <a:gd name="T7" fmla="*/ 0 h 236"/>
              <a:gd name="T8" fmla="*/ 523 w 653"/>
              <a:gd name="T9" fmla="*/ 0 h 236"/>
              <a:gd name="T10" fmla="*/ 576 w 653"/>
              <a:gd name="T11" fmla="*/ 202 h 236"/>
              <a:gd name="T12" fmla="*/ 629 w 653"/>
              <a:gd name="T13" fmla="*/ 209 h 236"/>
              <a:gd name="T14" fmla="*/ 653 w 653"/>
              <a:gd name="T15" fmla="*/ 236 h 236"/>
              <a:gd name="T16" fmla="*/ 0 w 653"/>
              <a:gd name="T1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236">
                <a:moveTo>
                  <a:pt x="0" y="236"/>
                </a:moveTo>
                <a:cubicBezTo>
                  <a:pt x="0" y="222"/>
                  <a:pt x="10" y="210"/>
                  <a:pt x="24" y="209"/>
                </a:cubicBezTo>
                <a:cubicBezTo>
                  <a:pt x="77" y="202"/>
                  <a:pt x="77" y="202"/>
                  <a:pt x="77" y="202"/>
                </a:cubicBezTo>
                <a:cubicBezTo>
                  <a:pt x="130" y="0"/>
                  <a:pt x="130" y="0"/>
                  <a:pt x="130" y="0"/>
                </a:cubicBezTo>
                <a:cubicBezTo>
                  <a:pt x="523" y="0"/>
                  <a:pt x="523" y="0"/>
                  <a:pt x="523" y="0"/>
                </a:cubicBezTo>
                <a:cubicBezTo>
                  <a:pt x="576" y="202"/>
                  <a:pt x="576" y="202"/>
                  <a:pt x="576" y="202"/>
                </a:cubicBezTo>
                <a:cubicBezTo>
                  <a:pt x="629" y="209"/>
                  <a:pt x="629" y="209"/>
                  <a:pt x="629" y="209"/>
                </a:cubicBezTo>
                <a:cubicBezTo>
                  <a:pt x="642" y="210"/>
                  <a:pt x="653" y="222"/>
                  <a:pt x="653" y="236"/>
                </a:cubicBezTo>
                <a:lnTo>
                  <a:pt x="0" y="236"/>
                </a:lnTo>
                <a:close/>
              </a:path>
            </a:pathLst>
          </a:custGeom>
          <a:solidFill>
            <a:schemeClr val="bg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17">
            <a:extLst>
              <a:ext uri="{FF2B5EF4-FFF2-40B4-BE49-F238E27FC236}">
                <a16:creationId xmlns:a16="http://schemas.microsoft.com/office/drawing/2014/main" id="{52C77C7D-F509-4AA1-8B58-1EDF6BCE3F7D}"/>
              </a:ext>
            </a:extLst>
          </p:cNvPr>
          <p:cNvSpPr>
            <a:spLocks/>
          </p:cNvSpPr>
          <p:nvPr/>
        </p:nvSpPr>
        <p:spPr bwMode="auto">
          <a:xfrm>
            <a:off x="5755133" y="5530315"/>
            <a:ext cx="735013" cy="60325"/>
          </a:xfrm>
          <a:custGeom>
            <a:avLst/>
            <a:gdLst>
              <a:gd name="T0" fmla="*/ 0 w 463"/>
              <a:gd name="T1" fmla="*/ 38 h 38"/>
              <a:gd name="T2" fmla="*/ 10 w 463"/>
              <a:gd name="T3" fmla="*/ 0 h 38"/>
              <a:gd name="T4" fmla="*/ 453 w 463"/>
              <a:gd name="T5" fmla="*/ 0 h 38"/>
              <a:gd name="T6" fmla="*/ 463 w 463"/>
              <a:gd name="T7" fmla="*/ 38 h 38"/>
              <a:gd name="T8" fmla="*/ 0 w 463"/>
              <a:gd name="T9" fmla="*/ 38 h 38"/>
            </a:gdLst>
            <a:ahLst/>
            <a:cxnLst>
              <a:cxn ang="0">
                <a:pos x="T0" y="T1"/>
              </a:cxn>
              <a:cxn ang="0">
                <a:pos x="T2" y="T3"/>
              </a:cxn>
              <a:cxn ang="0">
                <a:pos x="T4" y="T5"/>
              </a:cxn>
              <a:cxn ang="0">
                <a:pos x="T6" y="T7"/>
              </a:cxn>
              <a:cxn ang="0">
                <a:pos x="T8" y="T9"/>
              </a:cxn>
            </a:cxnLst>
            <a:rect l="0" t="0" r="r" b="b"/>
            <a:pathLst>
              <a:path w="463" h="38">
                <a:moveTo>
                  <a:pt x="0" y="38"/>
                </a:moveTo>
                <a:lnTo>
                  <a:pt x="10" y="0"/>
                </a:lnTo>
                <a:lnTo>
                  <a:pt x="453" y="0"/>
                </a:lnTo>
                <a:lnTo>
                  <a:pt x="463" y="38"/>
                </a:lnTo>
                <a:lnTo>
                  <a:pt x="0" y="38"/>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8">
            <a:extLst>
              <a:ext uri="{FF2B5EF4-FFF2-40B4-BE49-F238E27FC236}">
                <a16:creationId xmlns:a16="http://schemas.microsoft.com/office/drawing/2014/main" id="{5AC03838-F6BF-4F32-A927-67CFE9F1491F}"/>
              </a:ext>
            </a:extLst>
          </p:cNvPr>
          <p:cNvSpPr>
            <a:spLocks/>
          </p:cNvSpPr>
          <p:nvPr/>
        </p:nvSpPr>
        <p:spPr bwMode="auto">
          <a:xfrm>
            <a:off x="4353371" y="3118902"/>
            <a:ext cx="3481388" cy="2109787"/>
          </a:xfrm>
          <a:custGeom>
            <a:avLst/>
            <a:gdLst>
              <a:gd name="T0" fmla="*/ 0 w 1948"/>
              <a:gd name="T1" fmla="*/ 1180 h 1180"/>
              <a:gd name="T2" fmla="*/ 0 w 1948"/>
              <a:gd name="T3" fmla="*/ 44 h 1180"/>
              <a:gd name="T4" fmla="*/ 44 w 1948"/>
              <a:gd name="T5" fmla="*/ 0 h 1180"/>
              <a:gd name="T6" fmla="*/ 1904 w 1948"/>
              <a:gd name="T7" fmla="*/ 0 h 1180"/>
              <a:gd name="T8" fmla="*/ 1948 w 1948"/>
              <a:gd name="T9" fmla="*/ 44 h 1180"/>
              <a:gd name="T10" fmla="*/ 1948 w 1948"/>
              <a:gd name="T11" fmla="*/ 1180 h 1180"/>
              <a:gd name="T12" fmla="*/ 0 w 1948"/>
              <a:gd name="T13" fmla="*/ 1180 h 1180"/>
            </a:gdLst>
            <a:ahLst/>
            <a:cxnLst>
              <a:cxn ang="0">
                <a:pos x="T0" y="T1"/>
              </a:cxn>
              <a:cxn ang="0">
                <a:pos x="T2" y="T3"/>
              </a:cxn>
              <a:cxn ang="0">
                <a:pos x="T4" y="T5"/>
              </a:cxn>
              <a:cxn ang="0">
                <a:pos x="T6" y="T7"/>
              </a:cxn>
              <a:cxn ang="0">
                <a:pos x="T8" y="T9"/>
              </a:cxn>
              <a:cxn ang="0">
                <a:pos x="T10" y="T11"/>
              </a:cxn>
              <a:cxn ang="0">
                <a:pos x="T12" y="T13"/>
              </a:cxn>
            </a:cxnLst>
            <a:rect l="0" t="0" r="r" b="b"/>
            <a:pathLst>
              <a:path w="1948" h="1180">
                <a:moveTo>
                  <a:pt x="0" y="1180"/>
                </a:moveTo>
                <a:cubicBezTo>
                  <a:pt x="0" y="44"/>
                  <a:pt x="0" y="44"/>
                  <a:pt x="0" y="44"/>
                </a:cubicBezTo>
                <a:cubicBezTo>
                  <a:pt x="0" y="20"/>
                  <a:pt x="20" y="0"/>
                  <a:pt x="44" y="0"/>
                </a:cubicBezTo>
                <a:cubicBezTo>
                  <a:pt x="1904" y="0"/>
                  <a:pt x="1904" y="0"/>
                  <a:pt x="1904" y="0"/>
                </a:cubicBezTo>
                <a:cubicBezTo>
                  <a:pt x="1928" y="0"/>
                  <a:pt x="1948" y="20"/>
                  <a:pt x="1948" y="44"/>
                </a:cubicBezTo>
                <a:cubicBezTo>
                  <a:pt x="1948" y="1180"/>
                  <a:pt x="1948" y="1180"/>
                  <a:pt x="1948" y="1180"/>
                </a:cubicBezTo>
                <a:lnTo>
                  <a:pt x="0" y="1180"/>
                </a:lnTo>
                <a:close/>
              </a:path>
            </a:pathLst>
          </a:custGeom>
          <a:solidFill>
            <a:srgbClr val="2D2D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9">
            <a:extLst>
              <a:ext uri="{FF2B5EF4-FFF2-40B4-BE49-F238E27FC236}">
                <a16:creationId xmlns:a16="http://schemas.microsoft.com/office/drawing/2014/main" id="{1CF4F52F-FFFB-4331-A91E-D4B6E8B5820C}"/>
              </a:ext>
            </a:extLst>
          </p:cNvPr>
          <p:cNvSpPr>
            <a:spLocks/>
          </p:cNvSpPr>
          <p:nvPr/>
        </p:nvSpPr>
        <p:spPr bwMode="auto">
          <a:xfrm>
            <a:off x="4353371" y="5228690"/>
            <a:ext cx="3481388" cy="312737"/>
          </a:xfrm>
          <a:custGeom>
            <a:avLst/>
            <a:gdLst>
              <a:gd name="T0" fmla="*/ 1904 w 1948"/>
              <a:gd name="T1" fmla="*/ 175 h 175"/>
              <a:gd name="T2" fmla="*/ 44 w 1948"/>
              <a:gd name="T3" fmla="*/ 175 h 175"/>
              <a:gd name="T4" fmla="*/ 0 w 1948"/>
              <a:gd name="T5" fmla="*/ 131 h 175"/>
              <a:gd name="T6" fmla="*/ 0 w 1948"/>
              <a:gd name="T7" fmla="*/ 0 h 175"/>
              <a:gd name="T8" fmla="*/ 1948 w 1948"/>
              <a:gd name="T9" fmla="*/ 0 h 175"/>
              <a:gd name="T10" fmla="*/ 1948 w 1948"/>
              <a:gd name="T11" fmla="*/ 131 h 175"/>
              <a:gd name="T12" fmla="*/ 1904 w 1948"/>
              <a:gd name="T13" fmla="*/ 175 h 175"/>
            </a:gdLst>
            <a:ahLst/>
            <a:cxnLst>
              <a:cxn ang="0">
                <a:pos x="T0" y="T1"/>
              </a:cxn>
              <a:cxn ang="0">
                <a:pos x="T2" y="T3"/>
              </a:cxn>
              <a:cxn ang="0">
                <a:pos x="T4" y="T5"/>
              </a:cxn>
              <a:cxn ang="0">
                <a:pos x="T6" y="T7"/>
              </a:cxn>
              <a:cxn ang="0">
                <a:pos x="T8" y="T9"/>
              </a:cxn>
              <a:cxn ang="0">
                <a:pos x="T10" y="T11"/>
              </a:cxn>
              <a:cxn ang="0">
                <a:pos x="T12" y="T13"/>
              </a:cxn>
            </a:cxnLst>
            <a:rect l="0" t="0" r="r" b="b"/>
            <a:pathLst>
              <a:path w="1948" h="175">
                <a:moveTo>
                  <a:pt x="1904" y="175"/>
                </a:moveTo>
                <a:cubicBezTo>
                  <a:pt x="44" y="175"/>
                  <a:pt x="44" y="175"/>
                  <a:pt x="44" y="175"/>
                </a:cubicBezTo>
                <a:cubicBezTo>
                  <a:pt x="20" y="175"/>
                  <a:pt x="0" y="156"/>
                  <a:pt x="0" y="131"/>
                </a:cubicBezTo>
                <a:cubicBezTo>
                  <a:pt x="0" y="0"/>
                  <a:pt x="0" y="0"/>
                  <a:pt x="0" y="0"/>
                </a:cubicBezTo>
                <a:cubicBezTo>
                  <a:pt x="1948" y="0"/>
                  <a:pt x="1948" y="0"/>
                  <a:pt x="1948" y="0"/>
                </a:cubicBezTo>
                <a:cubicBezTo>
                  <a:pt x="1948" y="131"/>
                  <a:pt x="1948" y="131"/>
                  <a:pt x="1948" y="131"/>
                </a:cubicBezTo>
                <a:cubicBezTo>
                  <a:pt x="1948" y="156"/>
                  <a:pt x="1928" y="175"/>
                  <a:pt x="1904" y="175"/>
                </a:cubicBezTo>
                <a:close/>
              </a:path>
            </a:pathLst>
          </a:custGeom>
          <a:solidFill>
            <a:schemeClr val="bg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Rectangle 20">
            <a:extLst>
              <a:ext uri="{FF2B5EF4-FFF2-40B4-BE49-F238E27FC236}">
                <a16:creationId xmlns:a16="http://schemas.microsoft.com/office/drawing/2014/main" id="{83A0FA64-872A-4D30-AEB2-D61B3DF1C4B5}"/>
              </a:ext>
            </a:extLst>
          </p:cNvPr>
          <p:cNvSpPr>
            <a:spLocks noChangeArrowheads="1"/>
          </p:cNvSpPr>
          <p:nvPr/>
        </p:nvSpPr>
        <p:spPr bwMode="auto">
          <a:xfrm>
            <a:off x="4461321" y="3257015"/>
            <a:ext cx="3263900" cy="18335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21">
            <a:extLst>
              <a:ext uri="{FF2B5EF4-FFF2-40B4-BE49-F238E27FC236}">
                <a16:creationId xmlns:a16="http://schemas.microsoft.com/office/drawing/2014/main" id="{D8D212EF-3FB8-4740-93AF-A78B124B0D94}"/>
              </a:ext>
            </a:extLst>
          </p:cNvPr>
          <p:cNvSpPr>
            <a:spLocks noChangeArrowheads="1"/>
          </p:cNvSpPr>
          <p:nvPr/>
        </p:nvSpPr>
        <p:spPr bwMode="auto">
          <a:xfrm>
            <a:off x="4461321" y="4928652"/>
            <a:ext cx="3263900" cy="161925"/>
          </a:xfrm>
          <a:prstGeom prst="rect">
            <a:avLst/>
          </a:prstGeom>
          <a:solidFill>
            <a:srgbClr val="89CDCD"/>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Rectangle 22">
            <a:extLst>
              <a:ext uri="{FF2B5EF4-FFF2-40B4-BE49-F238E27FC236}">
                <a16:creationId xmlns:a16="http://schemas.microsoft.com/office/drawing/2014/main" id="{E73C8D34-F1E5-4F15-BD2A-63116A6C38EA}"/>
              </a:ext>
            </a:extLst>
          </p:cNvPr>
          <p:cNvSpPr>
            <a:spLocks noChangeArrowheads="1"/>
          </p:cNvSpPr>
          <p:nvPr/>
        </p:nvSpPr>
        <p:spPr bwMode="auto">
          <a:xfrm>
            <a:off x="5418583" y="3314165"/>
            <a:ext cx="1350963" cy="87312"/>
          </a:xfrm>
          <a:prstGeom prst="rect">
            <a:avLst/>
          </a:prstGeom>
          <a:solidFill>
            <a:srgbClr val="89CDCD"/>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Rectangle 23">
            <a:extLst>
              <a:ext uri="{FF2B5EF4-FFF2-40B4-BE49-F238E27FC236}">
                <a16:creationId xmlns:a16="http://schemas.microsoft.com/office/drawing/2014/main" id="{41A6F95B-A68A-45D3-95BB-446C9F86D6FA}"/>
              </a:ext>
            </a:extLst>
          </p:cNvPr>
          <p:cNvSpPr>
            <a:spLocks noChangeArrowheads="1"/>
          </p:cNvSpPr>
          <p:nvPr/>
        </p:nvSpPr>
        <p:spPr bwMode="auto">
          <a:xfrm>
            <a:off x="5693221" y="3430052"/>
            <a:ext cx="800100" cy="87312"/>
          </a:xfrm>
          <a:prstGeom prst="rect">
            <a:avLst/>
          </a:prstGeom>
          <a:solidFill>
            <a:srgbClr val="89CDCD"/>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Rectangle 24">
            <a:extLst>
              <a:ext uri="{FF2B5EF4-FFF2-40B4-BE49-F238E27FC236}">
                <a16:creationId xmlns:a16="http://schemas.microsoft.com/office/drawing/2014/main" id="{57E79C71-F397-4D46-BBE6-D154503420F9}"/>
              </a:ext>
            </a:extLst>
          </p:cNvPr>
          <p:cNvSpPr>
            <a:spLocks noChangeArrowheads="1"/>
          </p:cNvSpPr>
          <p:nvPr/>
        </p:nvSpPr>
        <p:spPr bwMode="auto">
          <a:xfrm>
            <a:off x="4913758" y="4169827"/>
            <a:ext cx="411163" cy="679450"/>
          </a:xfrm>
          <a:prstGeom prst="rect">
            <a:avLst/>
          </a:prstGeom>
          <a:solidFill>
            <a:srgbClr val="89CDCD"/>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Rectangle 25">
            <a:extLst>
              <a:ext uri="{FF2B5EF4-FFF2-40B4-BE49-F238E27FC236}">
                <a16:creationId xmlns:a16="http://schemas.microsoft.com/office/drawing/2014/main" id="{7A9062FE-3007-4E81-914B-E231BD9D8A5D}"/>
              </a:ext>
            </a:extLst>
          </p:cNvPr>
          <p:cNvSpPr>
            <a:spLocks noChangeArrowheads="1"/>
          </p:cNvSpPr>
          <p:nvPr/>
        </p:nvSpPr>
        <p:spPr bwMode="auto">
          <a:xfrm>
            <a:off x="4923283" y="3598327"/>
            <a:ext cx="1408113" cy="522287"/>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26">
            <a:extLst>
              <a:ext uri="{FF2B5EF4-FFF2-40B4-BE49-F238E27FC236}">
                <a16:creationId xmlns:a16="http://schemas.microsoft.com/office/drawing/2014/main" id="{00CADF41-D949-4A48-84A3-FC1D8A3E21F0}"/>
              </a:ext>
            </a:extLst>
          </p:cNvPr>
          <p:cNvSpPr>
            <a:spLocks/>
          </p:cNvSpPr>
          <p:nvPr/>
        </p:nvSpPr>
        <p:spPr bwMode="auto">
          <a:xfrm>
            <a:off x="6234558" y="3811052"/>
            <a:ext cx="42863" cy="93662"/>
          </a:xfrm>
          <a:custGeom>
            <a:avLst/>
            <a:gdLst>
              <a:gd name="T0" fmla="*/ 1 w 24"/>
              <a:gd name="T1" fmla="*/ 6 h 53"/>
              <a:gd name="T2" fmla="*/ 2 w 24"/>
              <a:gd name="T3" fmla="*/ 2 h 53"/>
              <a:gd name="T4" fmla="*/ 6 w 24"/>
              <a:gd name="T5" fmla="*/ 2 h 53"/>
              <a:gd name="T6" fmla="*/ 23 w 24"/>
              <a:gd name="T7" fmla="*/ 25 h 53"/>
              <a:gd name="T8" fmla="*/ 24 w 24"/>
              <a:gd name="T9" fmla="*/ 25 h 53"/>
              <a:gd name="T10" fmla="*/ 24 w 24"/>
              <a:gd name="T11" fmla="*/ 25 h 53"/>
              <a:gd name="T12" fmla="*/ 24 w 24"/>
              <a:gd name="T13" fmla="*/ 25 h 53"/>
              <a:gd name="T14" fmla="*/ 24 w 24"/>
              <a:gd name="T15" fmla="*/ 25 h 53"/>
              <a:gd name="T16" fmla="*/ 24 w 24"/>
              <a:gd name="T17" fmla="*/ 26 h 53"/>
              <a:gd name="T18" fmla="*/ 24 w 24"/>
              <a:gd name="T19" fmla="*/ 26 h 53"/>
              <a:gd name="T20" fmla="*/ 24 w 24"/>
              <a:gd name="T21" fmla="*/ 26 h 53"/>
              <a:gd name="T22" fmla="*/ 24 w 24"/>
              <a:gd name="T23" fmla="*/ 26 h 53"/>
              <a:gd name="T24" fmla="*/ 24 w 24"/>
              <a:gd name="T25" fmla="*/ 26 h 53"/>
              <a:gd name="T26" fmla="*/ 24 w 24"/>
              <a:gd name="T27" fmla="*/ 27 h 53"/>
              <a:gd name="T28" fmla="*/ 24 w 24"/>
              <a:gd name="T29" fmla="*/ 27 h 53"/>
              <a:gd name="T30" fmla="*/ 24 w 24"/>
              <a:gd name="T31" fmla="*/ 27 h 53"/>
              <a:gd name="T32" fmla="*/ 24 w 24"/>
              <a:gd name="T33" fmla="*/ 27 h 53"/>
              <a:gd name="T34" fmla="*/ 24 w 24"/>
              <a:gd name="T35" fmla="*/ 27 h 53"/>
              <a:gd name="T36" fmla="*/ 24 w 24"/>
              <a:gd name="T37" fmla="*/ 27 h 53"/>
              <a:gd name="T38" fmla="*/ 24 w 24"/>
              <a:gd name="T39" fmla="*/ 27 h 53"/>
              <a:gd name="T40" fmla="*/ 24 w 24"/>
              <a:gd name="T41" fmla="*/ 27 h 53"/>
              <a:gd name="T42" fmla="*/ 24 w 24"/>
              <a:gd name="T43" fmla="*/ 27 h 53"/>
              <a:gd name="T44" fmla="*/ 24 w 24"/>
              <a:gd name="T45" fmla="*/ 27 h 53"/>
              <a:gd name="T46" fmla="*/ 24 w 24"/>
              <a:gd name="T47" fmla="*/ 28 h 53"/>
              <a:gd name="T48" fmla="*/ 24 w 24"/>
              <a:gd name="T49" fmla="*/ 28 h 53"/>
              <a:gd name="T50" fmla="*/ 24 w 24"/>
              <a:gd name="T51" fmla="*/ 28 h 53"/>
              <a:gd name="T52" fmla="*/ 24 w 24"/>
              <a:gd name="T53" fmla="*/ 28 h 53"/>
              <a:gd name="T54" fmla="*/ 24 w 24"/>
              <a:gd name="T55" fmla="*/ 28 h 53"/>
              <a:gd name="T56" fmla="*/ 24 w 24"/>
              <a:gd name="T57" fmla="*/ 29 h 53"/>
              <a:gd name="T58" fmla="*/ 24 w 24"/>
              <a:gd name="T59" fmla="*/ 29 h 53"/>
              <a:gd name="T60" fmla="*/ 24 w 24"/>
              <a:gd name="T61" fmla="*/ 29 h 53"/>
              <a:gd name="T62" fmla="*/ 24 w 24"/>
              <a:gd name="T63" fmla="*/ 29 h 53"/>
              <a:gd name="T64" fmla="*/ 23 w 24"/>
              <a:gd name="T65" fmla="*/ 29 h 53"/>
              <a:gd name="T66" fmla="*/ 6 w 24"/>
              <a:gd name="T67" fmla="*/ 52 h 53"/>
              <a:gd name="T68" fmla="*/ 2 w 24"/>
              <a:gd name="T69" fmla="*/ 52 h 53"/>
              <a:gd name="T70" fmla="*/ 1 w 24"/>
              <a:gd name="T71" fmla="*/ 48 h 53"/>
              <a:gd name="T72" fmla="*/ 17 w 24"/>
              <a:gd name="T73" fmla="*/ 27 h 53"/>
              <a:gd name="T74" fmla="*/ 1 w 24"/>
              <a:gd name="T75"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 h="53">
                <a:moveTo>
                  <a:pt x="1" y="6"/>
                </a:moveTo>
                <a:cubicBezTo>
                  <a:pt x="0" y="5"/>
                  <a:pt x="0" y="3"/>
                  <a:pt x="2" y="2"/>
                </a:cubicBezTo>
                <a:cubicBezTo>
                  <a:pt x="3" y="0"/>
                  <a:pt x="5" y="1"/>
                  <a:pt x="6" y="2"/>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5"/>
                  <a:pt x="24" y="25"/>
                </a:cubicBezTo>
                <a:cubicBezTo>
                  <a:pt x="24" y="25"/>
                  <a:pt x="24" y="25"/>
                  <a:pt x="24" y="26"/>
                </a:cubicBezTo>
                <a:cubicBezTo>
                  <a:pt x="24" y="26"/>
                  <a:pt x="24" y="26"/>
                  <a:pt x="24" y="26"/>
                </a:cubicBezTo>
                <a:cubicBezTo>
                  <a:pt x="24" y="26"/>
                  <a:pt x="24" y="26"/>
                  <a:pt x="24" y="26"/>
                </a:cubicBezTo>
                <a:cubicBezTo>
                  <a:pt x="24" y="26"/>
                  <a:pt x="24" y="26"/>
                  <a:pt x="24" y="26"/>
                </a:cubicBezTo>
                <a:cubicBezTo>
                  <a:pt x="24" y="26"/>
                  <a:pt x="24" y="26"/>
                  <a:pt x="24" y="26"/>
                </a:cubicBezTo>
                <a:cubicBezTo>
                  <a:pt x="24" y="26"/>
                  <a:pt x="24" y="26"/>
                  <a:pt x="24" y="27"/>
                </a:cubicBezTo>
                <a:cubicBezTo>
                  <a:pt x="24" y="27"/>
                  <a:pt x="24" y="27"/>
                  <a:pt x="24" y="27"/>
                </a:cubicBezTo>
                <a:cubicBezTo>
                  <a:pt x="24" y="27"/>
                  <a:pt x="24" y="27"/>
                  <a:pt x="24" y="27"/>
                </a:cubicBezTo>
                <a:cubicBezTo>
                  <a:pt x="24" y="27"/>
                  <a:pt x="24" y="27"/>
                  <a:pt x="24" y="27"/>
                </a:cubicBezTo>
                <a:cubicBezTo>
                  <a:pt x="24" y="27"/>
                  <a:pt x="24" y="27"/>
                  <a:pt x="24" y="27"/>
                </a:cubicBezTo>
                <a:cubicBezTo>
                  <a:pt x="24" y="27"/>
                  <a:pt x="24" y="27"/>
                  <a:pt x="24" y="27"/>
                </a:cubicBezTo>
                <a:cubicBezTo>
                  <a:pt x="24" y="27"/>
                  <a:pt x="24" y="27"/>
                  <a:pt x="24" y="27"/>
                </a:cubicBezTo>
                <a:cubicBezTo>
                  <a:pt x="24" y="27"/>
                  <a:pt x="24" y="27"/>
                  <a:pt x="24" y="27"/>
                </a:cubicBezTo>
                <a:cubicBezTo>
                  <a:pt x="24" y="27"/>
                  <a:pt x="24" y="27"/>
                  <a:pt x="24" y="27"/>
                </a:cubicBezTo>
                <a:cubicBezTo>
                  <a:pt x="24" y="27"/>
                  <a:pt x="24" y="27"/>
                  <a:pt x="24" y="27"/>
                </a:cubicBezTo>
                <a:cubicBezTo>
                  <a:pt x="24" y="27"/>
                  <a:pt x="24" y="28"/>
                  <a:pt x="24" y="28"/>
                </a:cubicBezTo>
                <a:cubicBezTo>
                  <a:pt x="24" y="28"/>
                  <a:pt x="24" y="28"/>
                  <a:pt x="24" y="28"/>
                </a:cubicBezTo>
                <a:cubicBezTo>
                  <a:pt x="24" y="28"/>
                  <a:pt x="24" y="28"/>
                  <a:pt x="24" y="28"/>
                </a:cubicBezTo>
                <a:cubicBezTo>
                  <a:pt x="24" y="28"/>
                  <a:pt x="24" y="28"/>
                  <a:pt x="24" y="28"/>
                </a:cubicBezTo>
                <a:cubicBezTo>
                  <a:pt x="24" y="28"/>
                  <a:pt x="24" y="28"/>
                  <a:pt x="24" y="28"/>
                </a:cubicBezTo>
                <a:cubicBezTo>
                  <a:pt x="24" y="28"/>
                  <a:pt x="24" y="29"/>
                  <a:pt x="24" y="29"/>
                </a:cubicBezTo>
                <a:cubicBezTo>
                  <a:pt x="24" y="29"/>
                  <a:pt x="24" y="29"/>
                  <a:pt x="24" y="29"/>
                </a:cubicBezTo>
                <a:cubicBezTo>
                  <a:pt x="24" y="29"/>
                  <a:pt x="24" y="29"/>
                  <a:pt x="24" y="29"/>
                </a:cubicBezTo>
                <a:cubicBezTo>
                  <a:pt x="24" y="29"/>
                  <a:pt x="24" y="29"/>
                  <a:pt x="24" y="29"/>
                </a:cubicBezTo>
                <a:cubicBezTo>
                  <a:pt x="24" y="29"/>
                  <a:pt x="24" y="29"/>
                  <a:pt x="23" y="29"/>
                </a:cubicBezTo>
                <a:cubicBezTo>
                  <a:pt x="6" y="52"/>
                  <a:pt x="6" y="52"/>
                  <a:pt x="6" y="52"/>
                </a:cubicBezTo>
                <a:cubicBezTo>
                  <a:pt x="5" y="53"/>
                  <a:pt x="3" y="53"/>
                  <a:pt x="2" y="52"/>
                </a:cubicBezTo>
                <a:cubicBezTo>
                  <a:pt x="0" y="51"/>
                  <a:pt x="0" y="49"/>
                  <a:pt x="1" y="48"/>
                </a:cubicBezTo>
                <a:cubicBezTo>
                  <a:pt x="17" y="27"/>
                  <a:pt x="17" y="27"/>
                  <a:pt x="17" y="27"/>
                </a:cubicBezTo>
                <a:lnTo>
                  <a:pt x="1"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7">
            <a:extLst>
              <a:ext uri="{FF2B5EF4-FFF2-40B4-BE49-F238E27FC236}">
                <a16:creationId xmlns:a16="http://schemas.microsoft.com/office/drawing/2014/main" id="{6E074E8F-608A-4650-92BE-C8407A923498}"/>
              </a:ext>
            </a:extLst>
          </p:cNvPr>
          <p:cNvSpPr>
            <a:spLocks/>
          </p:cNvSpPr>
          <p:nvPr/>
        </p:nvSpPr>
        <p:spPr bwMode="auto">
          <a:xfrm>
            <a:off x="4975671" y="3811052"/>
            <a:ext cx="42863" cy="93662"/>
          </a:xfrm>
          <a:custGeom>
            <a:avLst/>
            <a:gdLst>
              <a:gd name="T0" fmla="*/ 17 w 24"/>
              <a:gd name="T1" fmla="*/ 2 h 53"/>
              <a:gd name="T2" fmla="*/ 22 w 24"/>
              <a:gd name="T3" fmla="*/ 2 h 53"/>
              <a:gd name="T4" fmla="*/ 23 w 24"/>
              <a:gd name="T5" fmla="*/ 6 h 53"/>
              <a:gd name="T6" fmla="*/ 7 w 24"/>
              <a:gd name="T7" fmla="*/ 27 h 53"/>
              <a:gd name="T8" fmla="*/ 23 w 24"/>
              <a:gd name="T9" fmla="*/ 48 h 53"/>
              <a:gd name="T10" fmla="*/ 22 w 24"/>
              <a:gd name="T11" fmla="*/ 52 h 53"/>
              <a:gd name="T12" fmla="*/ 17 w 24"/>
              <a:gd name="T13" fmla="*/ 52 h 53"/>
              <a:gd name="T14" fmla="*/ 0 w 24"/>
              <a:gd name="T15" fmla="*/ 29 h 53"/>
              <a:gd name="T16" fmla="*/ 0 w 24"/>
              <a:gd name="T17" fmla="*/ 29 h 53"/>
              <a:gd name="T18" fmla="*/ 0 w 24"/>
              <a:gd name="T19" fmla="*/ 29 h 53"/>
              <a:gd name="T20" fmla="*/ 0 w 24"/>
              <a:gd name="T21" fmla="*/ 29 h 53"/>
              <a:gd name="T22" fmla="*/ 0 w 24"/>
              <a:gd name="T23" fmla="*/ 29 h 53"/>
              <a:gd name="T24" fmla="*/ 0 w 24"/>
              <a:gd name="T25" fmla="*/ 28 h 53"/>
              <a:gd name="T26" fmla="*/ 0 w 24"/>
              <a:gd name="T27" fmla="*/ 28 h 53"/>
              <a:gd name="T28" fmla="*/ 0 w 24"/>
              <a:gd name="T29" fmla="*/ 28 h 53"/>
              <a:gd name="T30" fmla="*/ 0 w 24"/>
              <a:gd name="T31" fmla="*/ 28 h 53"/>
              <a:gd name="T32" fmla="*/ 0 w 24"/>
              <a:gd name="T33" fmla="*/ 28 h 53"/>
              <a:gd name="T34" fmla="*/ 0 w 24"/>
              <a:gd name="T35" fmla="*/ 27 h 53"/>
              <a:gd name="T36" fmla="*/ 0 w 24"/>
              <a:gd name="T37" fmla="*/ 27 h 53"/>
              <a:gd name="T38" fmla="*/ 0 w 24"/>
              <a:gd name="T39" fmla="*/ 27 h 53"/>
              <a:gd name="T40" fmla="*/ 0 w 24"/>
              <a:gd name="T41" fmla="*/ 27 h 53"/>
              <a:gd name="T42" fmla="*/ 0 w 24"/>
              <a:gd name="T43" fmla="*/ 27 h 53"/>
              <a:gd name="T44" fmla="*/ 0 w 24"/>
              <a:gd name="T45" fmla="*/ 27 h 53"/>
              <a:gd name="T46" fmla="*/ 0 w 24"/>
              <a:gd name="T47" fmla="*/ 27 h 53"/>
              <a:gd name="T48" fmla="*/ 0 w 24"/>
              <a:gd name="T49" fmla="*/ 27 h 53"/>
              <a:gd name="T50" fmla="*/ 0 w 24"/>
              <a:gd name="T51" fmla="*/ 27 h 53"/>
              <a:gd name="T52" fmla="*/ 0 w 24"/>
              <a:gd name="T53" fmla="*/ 27 h 53"/>
              <a:gd name="T54" fmla="*/ 0 w 24"/>
              <a:gd name="T55" fmla="*/ 26 h 53"/>
              <a:gd name="T56" fmla="*/ 0 w 24"/>
              <a:gd name="T57" fmla="*/ 26 h 53"/>
              <a:gd name="T58" fmla="*/ 0 w 24"/>
              <a:gd name="T59" fmla="*/ 26 h 53"/>
              <a:gd name="T60" fmla="*/ 0 w 24"/>
              <a:gd name="T61" fmla="*/ 26 h 53"/>
              <a:gd name="T62" fmla="*/ 0 w 24"/>
              <a:gd name="T63" fmla="*/ 26 h 53"/>
              <a:gd name="T64" fmla="*/ 0 w 24"/>
              <a:gd name="T65" fmla="*/ 25 h 53"/>
              <a:gd name="T66" fmla="*/ 0 w 24"/>
              <a:gd name="T67" fmla="*/ 25 h 53"/>
              <a:gd name="T68" fmla="*/ 0 w 24"/>
              <a:gd name="T69" fmla="*/ 25 h 53"/>
              <a:gd name="T70" fmla="*/ 0 w 24"/>
              <a:gd name="T71" fmla="*/ 25 h 53"/>
              <a:gd name="T72" fmla="*/ 0 w 24"/>
              <a:gd name="T73" fmla="*/ 25 h 53"/>
              <a:gd name="T74" fmla="*/ 17 w 24"/>
              <a:gd name="T75"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 h="53">
                <a:moveTo>
                  <a:pt x="17" y="2"/>
                </a:moveTo>
                <a:cubicBezTo>
                  <a:pt x="18" y="1"/>
                  <a:pt x="21" y="0"/>
                  <a:pt x="22" y="2"/>
                </a:cubicBezTo>
                <a:cubicBezTo>
                  <a:pt x="24" y="3"/>
                  <a:pt x="24" y="5"/>
                  <a:pt x="23" y="6"/>
                </a:cubicBezTo>
                <a:cubicBezTo>
                  <a:pt x="7" y="27"/>
                  <a:pt x="7" y="27"/>
                  <a:pt x="7" y="27"/>
                </a:cubicBezTo>
                <a:cubicBezTo>
                  <a:pt x="23" y="48"/>
                  <a:pt x="23" y="48"/>
                  <a:pt x="23" y="48"/>
                </a:cubicBezTo>
                <a:cubicBezTo>
                  <a:pt x="24" y="49"/>
                  <a:pt x="24" y="51"/>
                  <a:pt x="22" y="52"/>
                </a:cubicBezTo>
                <a:cubicBezTo>
                  <a:pt x="21" y="53"/>
                  <a:pt x="18" y="53"/>
                  <a:pt x="17" y="52"/>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8"/>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lnTo>
                  <a:pt x="17"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28">
            <a:extLst>
              <a:ext uri="{FF2B5EF4-FFF2-40B4-BE49-F238E27FC236}">
                <a16:creationId xmlns:a16="http://schemas.microsoft.com/office/drawing/2014/main" id="{1B154F2F-9BD1-4C06-8057-FE8592F69959}"/>
              </a:ext>
            </a:extLst>
          </p:cNvPr>
          <p:cNvSpPr>
            <a:spLocks noChangeArrowheads="1"/>
          </p:cNvSpPr>
          <p:nvPr/>
        </p:nvSpPr>
        <p:spPr bwMode="auto">
          <a:xfrm>
            <a:off x="5429696" y="4169827"/>
            <a:ext cx="411163" cy="336550"/>
          </a:xfrm>
          <a:prstGeom prst="rect">
            <a:avLst/>
          </a:prstGeom>
          <a:solidFill>
            <a:srgbClr val="FEC799"/>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Rectangle 29">
            <a:extLst>
              <a:ext uri="{FF2B5EF4-FFF2-40B4-BE49-F238E27FC236}">
                <a16:creationId xmlns:a16="http://schemas.microsoft.com/office/drawing/2014/main" id="{11D19493-689F-4FE5-B587-EC3AA4680F2B}"/>
              </a:ext>
            </a:extLst>
          </p:cNvPr>
          <p:cNvSpPr>
            <a:spLocks noChangeArrowheads="1"/>
          </p:cNvSpPr>
          <p:nvPr/>
        </p:nvSpPr>
        <p:spPr bwMode="auto">
          <a:xfrm>
            <a:off x="6374258" y="4169827"/>
            <a:ext cx="898525" cy="336550"/>
          </a:xfrm>
          <a:prstGeom prst="rect">
            <a:avLst/>
          </a:prstGeom>
          <a:solidFill>
            <a:srgbClr val="89CDCD"/>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Rectangle 30">
            <a:extLst>
              <a:ext uri="{FF2B5EF4-FFF2-40B4-BE49-F238E27FC236}">
                <a16:creationId xmlns:a16="http://schemas.microsoft.com/office/drawing/2014/main" id="{64CD1AB4-9A2E-4275-A15B-D43EF0541909}"/>
              </a:ext>
            </a:extLst>
          </p:cNvPr>
          <p:cNvSpPr>
            <a:spLocks noChangeArrowheads="1"/>
          </p:cNvSpPr>
          <p:nvPr/>
        </p:nvSpPr>
        <p:spPr bwMode="auto">
          <a:xfrm>
            <a:off x="6374258" y="3598327"/>
            <a:ext cx="898525" cy="522287"/>
          </a:xfrm>
          <a:prstGeom prst="rect">
            <a:avLst/>
          </a:prstGeom>
          <a:solidFill>
            <a:srgbClr val="8497B0"/>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Rectangle 31">
            <a:extLst>
              <a:ext uri="{FF2B5EF4-FFF2-40B4-BE49-F238E27FC236}">
                <a16:creationId xmlns:a16="http://schemas.microsoft.com/office/drawing/2014/main" id="{7CBD2517-7C4E-4427-9242-8EE0D11E21FA}"/>
              </a:ext>
            </a:extLst>
          </p:cNvPr>
          <p:cNvSpPr>
            <a:spLocks noChangeArrowheads="1"/>
          </p:cNvSpPr>
          <p:nvPr/>
        </p:nvSpPr>
        <p:spPr bwMode="auto">
          <a:xfrm>
            <a:off x="5429696" y="4539715"/>
            <a:ext cx="881063" cy="26987"/>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2">
            <a:extLst>
              <a:ext uri="{FF2B5EF4-FFF2-40B4-BE49-F238E27FC236}">
                <a16:creationId xmlns:a16="http://schemas.microsoft.com/office/drawing/2014/main" id="{D3DE51AD-E38C-4F62-83FB-F5A220877A26}"/>
              </a:ext>
            </a:extLst>
          </p:cNvPr>
          <p:cNvSpPr>
            <a:spLocks noChangeArrowheads="1"/>
          </p:cNvSpPr>
          <p:nvPr/>
        </p:nvSpPr>
        <p:spPr bwMode="auto">
          <a:xfrm>
            <a:off x="5429696" y="4588927"/>
            <a:ext cx="881063" cy="28575"/>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3">
            <a:extLst>
              <a:ext uri="{FF2B5EF4-FFF2-40B4-BE49-F238E27FC236}">
                <a16:creationId xmlns:a16="http://schemas.microsoft.com/office/drawing/2014/main" id="{A9ED8AC0-BA8E-4436-829F-FC2A33373701}"/>
              </a:ext>
            </a:extLst>
          </p:cNvPr>
          <p:cNvSpPr>
            <a:spLocks noChangeArrowheads="1"/>
          </p:cNvSpPr>
          <p:nvPr/>
        </p:nvSpPr>
        <p:spPr bwMode="auto">
          <a:xfrm>
            <a:off x="5429696" y="4638140"/>
            <a:ext cx="881063" cy="26987"/>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4">
            <a:extLst>
              <a:ext uri="{FF2B5EF4-FFF2-40B4-BE49-F238E27FC236}">
                <a16:creationId xmlns:a16="http://schemas.microsoft.com/office/drawing/2014/main" id="{0F49A44F-DF9E-4AF7-83BE-CEF61ED82580}"/>
              </a:ext>
            </a:extLst>
          </p:cNvPr>
          <p:cNvSpPr>
            <a:spLocks noChangeArrowheads="1"/>
          </p:cNvSpPr>
          <p:nvPr/>
        </p:nvSpPr>
        <p:spPr bwMode="auto">
          <a:xfrm>
            <a:off x="5429696" y="4688940"/>
            <a:ext cx="881063" cy="26987"/>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5">
            <a:extLst>
              <a:ext uri="{FF2B5EF4-FFF2-40B4-BE49-F238E27FC236}">
                <a16:creationId xmlns:a16="http://schemas.microsoft.com/office/drawing/2014/main" id="{693D6056-4812-437D-93F0-8216B34BCD67}"/>
              </a:ext>
            </a:extLst>
          </p:cNvPr>
          <p:cNvSpPr>
            <a:spLocks noChangeArrowheads="1"/>
          </p:cNvSpPr>
          <p:nvPr/>
        </p:nvSpPr>
        <p:spPr bwMode="auto">
          <a:xfrm>
            <a:off x="5429696" y="4736565"/>
            <a:ext cx="881063" cy="26987"/>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6">
            <a:extLst>
              <a:ext uri="{FF2B5EF4-FFF2-40B4-BE49-F238E27FC236}">
                <a16:creationId xmlns:a16="http://schemas.microsoft.com/office/drawing/2014/main" id="{79FB30EA-6B07-41ED-B0CB-D7C07F57E6BE}"/>
              </a:ext>
            </a:extLst>
          </p:cNvPr>
          <p:cNvSpPr>
            <a:spLocks noChangeArrowheads="1"/>
          </p:cNvSpPr>
          <p:nvPr/>
        </p:nvSpPr>
        <p:spPr bwMode="auto">
          <a:xfrm>
            <a:off x="5429696" y="4787365"/>
            <a:ext cx="881063" cy="26987"/>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7">
            <a:extLst>
              <a:ext uri="{FF2B5EF4-FFF2-40B4-BE49-F238E27FC236}">
                <a16:creationId xmlns:a16="http://schemas.microsoft.com/office/drawing/2014/main" id="{996E7124-8BB5-489D-BB76-09724F548BA3}"/>
              </a:ext>
            </a:extLst>
          </p:cNvPr>
          <p:cNvSpPr>
            <a:spLocks noChangeArrowheads="1"/>
          </p:cNvSpPr>
          <p:nvPr/>
        </p:nvSpPr>
        <p:spPr bwMode="auto">
          <a:xfrm>
            <a:off x="5429696" y="4834990"/>
            <a:ext cx="881063" cy="28575"/>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38">
            <a:extLst>
              <a:ext uri="{FF2B5EF4-FFF2-40B4-BE49-F238E27FC236}">
                <a16:creationId xmlns:a16="http://schemas.microsoft.com/office/drawing/2014/main" id="{468D036C-A4FA-4C37-BDCA-FDA36A303877}"/>
              </a:ext>
            </a:extLst>
          </p:cNvPr>
          <p:cNvSpPr>
            <a:spLocks noChangeArrowheads="1"/>
          </p:cNvSpPr>
          <p:nvPr/>
        </p:nvSpPr>
        <p:spPr bwMode="auto">
          <a:xfrm>
            <a:off x="5878958" y="4182527"/>
            <a:ext cx="431800" cy="26987"/>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39">
            <a:extLst>
              <a:ext uri="{FF2B5EF4-FFF2-40B4-BE49-F238E27FC236}">
                <a16:creationId xmlns:a16="http://schemas.microsoft.com/office/drawing/2014/main" id="{1462D930-9311-4D30-923E-795C3C2E516F}"/>
              </a:ext>
            </a:extLst>
          </p:cNvPr>
          <p:cNvSpPr>
            <a:spLocks noChangeArrowheads="1"/>
          </p:cNvSpPr>
          <p:nvPr/>
        </p:nvSpPr>
        <p:spPr bwMode="auto">
          <a:xfrm>
            <a:off x="5878958" y="4231740"/>
            <a:ext cx="431800" cy="26987"/>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40">
            <a:extLst>
              <a:ext uri="{FF2B5EF4-FFF2-40B4-BE49-F238E27FC236}">
                <a16:creationId xmlns:a16="http://schemas.microsoft.com/office/drawing/2014/main" id="{A1F887C0-5BBA-4BEC-B5F1-18B274B5FFD7}"/>
              </a:ext>
            </a:extLst>
          </p:cNvPr>
          <p:cNvSpPr>
            <a:spLocks noChangeArrowheads="1"/>
          </p:cNvSpPr>
          <p:nvPr/>
        </p:nvSpPr>
        <p:spPr bwMode="auto">
          <a:xfrm>
            <a:off x="5878958" y="4280952"/>
            <a:ext cx="431800" cy="26987"/>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41">
            <a:extLst>
              <a:ext uri="{FF2B5EF4-FFF2-40B4-BE49-F238E27FC236}">
                <a16:creationId xmlns:a16="http://schemas.microsoft.com/office/drawing/2014/main" id="{8190905A-09C9-4AFD-A414-0959184C81B5}"/>
              </a:ext>
            </a:extLst>
          </p:cNvPr>
          <p:cNvSpPr>
            <a:spLocks noChangeArrowheads="1"/>
          </p:cNvSpPr>
          <p:nvPr/>
        </p:nvSpPr>
        <p:spPr bwMode="auto">
          <a:xfrm>
            <a:off x="5878958" y="4330165"/>
            <a:ext cx="431800" cy="26987"/>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42">
            <a:extLst>
              <a:ext uri="{FF2B5EF4-FFF2-40B4-BE49-F238E27FC236}">
                <a16:creationId xmlns:a16="http://schemas.microsoft.com/office/drawing/2014/main" id="{6FD26CAD-EE20-4023-925B-37443446BD60}"/>
              </a:ext>
            </a:extLst>
          </p:cNvPr>
          <p:cNvSpPr>
            <a:spLocks noChangeArrowheads="1"/>
          </p:cNvSpPr>
          <p:nvPr/>
        </p:nvSpPr>
        <p:spPr bwMode="auto">
          <a:xfrm>
            <a:off x="5878958" y="4379377"/>
            <a:ext cx="431800" cy="28575"/>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43">
            <a:extLst>
              <a:ext uri="{FF2B5EF4-FFF2-40B4-BE49-F238E27FC236}">
                <a16:creationId xmlns:a16="http://schemas.microsoft.com/office/drawing/2014/main" id="{38787A7D-CAC2-4344-A482-980270E832E3}"/>
              </a:ext>
            </a:extLst>
          </p:cNvPr>
          <p:cNvSpPr>
            <a:spLocks noChangeArrowheads="1"/>
          </p:cNvSpPr>
          <p:nvPr/>
        </p:nvSpPr>
        <p:spPr bwMode="auto">
          <a:xfrm>
            <a:off x="5878958" y="4428590"/>
            <a:ext cx="431800" cy="26987"/>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44">
            <a:extLst>
              <a:ext uri="{FF2B5EF4-FFF2-40B4-BE49-F238E27FC236}">
                <a16:creationId xmlns:a16="http://schemas.microsoft.com/office/drawing/2014/main" id="{7D919087-10BD-404D-AB30-896BC4695DB9}"/>
              </a:ext>
            </a:extLst>
          </p:cNvPr>
          <p:cNvSpPr>
            <a:spLocks noChangeArrowheads="1"/>
          </p:cNvSpPr>
          <p:nvPr/>
        </p:nvSpPr>
        <p:spPr bwMode="auto">
          <a:xfrm>
            <a:off x="5878958" y="4479390"/>
            <a:ext cx="431800" cy="26987"/>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5">
            <a:extLst>
              <a:ext uri="{FF2B5EF4-FFF2-40B4-BE49-F238E27FC236}">
                <a16:creationId xmlns:a16="http://schemas.microsoft.com/office/drawing/2014/main" id="{2B51EFAA-88C6-4183-B84B-F617C19C52D4}"/>
              </a:ext>
            </a:extLst>
          </p:cNvPr>
          <p:cNvSpPr>
            <a:spLocks noChangeArrowheads="1"/>
          </p:cNvSpPr>
          <p:nvPr/>
        </p:nvSpPr>
        <p:spPr bwMode="auto">
          <a:xfrm>
            <a:off x="6374258" y="4538127"/>
            <a:ext cx="433388" cy="338137"/>
          </a:xfrm>
          <a:prstGeom prst="rect">
            <a:avLst/>
          </a:prstGeom>
          <a:solidFill>
            <a:srgbClr val="F49880"/>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6">
            <a:extLst>
              <a:ext uri="{FF2B5EF4-FFF2-40B4-BE49-F238E27FC236}">
                <a16:creationId xmlns:a16="http://schemas.microsoft.com/office/drawing/2014/main" id="{FC799946-F68C-4A25-A905-AA995693AE5A}"/>
              </a:ext>
            </a:extLst>
          </p:cNvPr>
          <p:cNvSpPr>
            <a:spLocks noChangeArrowheads="1"/>
          </p:cNvSpPr>
          <p:nvPr/>
        </p:nvSpPr>
        <p:spPr bwMode="auto">
          <a:xfrm>
            <a:off x="6836221" y="4538127"/>
            <a:ext cx="436563" cy="338137"/>
          </a:xfrm>
          <a:prstGeom prst="rect">
            <a:avLst/>
          </a:prstGeom>
          <a:solidFill>
            <a:srgbClr val="CF96BB"/>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69">
            <a:extLst>
              <a:ext uri="{FF2B5EF4-FFF2-40B4-BE49-F238E27FC236}">
                <a16:creationId xmlns:a16="http://schemas.microsoft.com/office/drawing/2014/main" id="{DB4D3688-7E3C-431F-9EDE-7AF63550D8E9}"/>
              </a:ext>
            </a:extLst>
          </p:cNvPr>
          <p:cNvSpPr>
            <a:spLocks noChangeArrowheads="1"/>
          </p:cNvSpPr>
          <p:nvPr/>
        </p:nvSpPr>
        <p:spPr bwMode="auto">
          <a:xfrm>
            <a:off x="8769046" y="3598610"/>
            <a:ext cx="798513" cy="798512"/>
          </a:xfrm>
          <a:prstGeom prst="ellipse">
            <a:avLst/>
          </a:prstGeom>
          <a:solidFill>
            <a:schemeClr val="accent3">
              <a:lumMod val="60000"/>
              <a:lumOff val="40000"/>
            </a:schemeClr>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81" name="Oval 73">
            <a:extLst>
              <a:ext uri="{FF2B5EF4-FFF2-40B4-BE49-F238E27FC236}">
                <a16:creationId xmlns:a16="http://schemas.microsoft.com/office/drawing/2014/main" id="{95C8059C-AF81-4EDE-9E8B-83FBE1ACFD10}"/>
              </a:ext>
            </a:extLst>
          </p:cNvPr>
          <p:cNvSpPr>
            <a:spLocks noChangeArrowheads="1"/>
          </p:cNvSpPr>
          <p:nvPr/>
        </p:nvSpPr>
        <p:spPr bwMode="auto">
          <a:xfrm>
            <a:off x="2584896" y="4136490"/>
            <a:ext cx="796925" cy="798512"/>
          </a:xfrm>
          <a:prstGeom prst="ellipse">
            <a:avLst/>
          </a:prstGeom>
          <a:solidFill>
            <a:schemeClr val="accent1">
              <a:lumMod val="40000"/>
              <a:lumOff val="60000"/>
            </a:schemeClr>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86" name="Freeform 80">
            <a:extLst>
              <a:ext uri="{FF2B5EF4-FFF2-40B4-BE49-F238E27FC236}">
                <a16:creationId xmlns:a16="http://schemas.microsoft.com/office/drawing/2014/main" id="{EC7D11F4-EA51-4713-A55E-6B14594DDC56}"/>
              </a:ext>
            </a:extLst>
          </p:cNvPr>
          <p:cNvSpPr>
            <a:spLocks noEditPoints="1"/>
          </p:cNvSpPr>
          <p:nvPr/>
        </p:nvSpPr>
        <p:spPr bwMode="auto">
          <a:xfrm>
            <a:off x="3480246" y="4495265"/>
            <a:ext cx="815975" cy="120650"/>
          </a:xfrm>
          <a:custGeom>
            <a:avLst/>
            <a:gdLst>
              <a:gd name="T0" fmla="*/ 471 w 514"/>
              <a:gd name="T1" fmla="*/ 9 h 76"/>
              <a:gd name="T2" fmla="*/ 465 w 514"/>
              <a:gd name="T3" fmla="*/ 10 h 76"/>
              <a:gd name="T4" fmla="*/ 461 w 514"/>
              <a:gd name="T5" fmla="*/ 12 h 76"/>
              <a:gd name="T6" fmla="*/ 456 w 514"/>
              <a:gd name="T7" fmla="*/ 17 h 76"/>
              <a:gd name="T8" fmla="*/ 452 w 514"/>
              <a:gd name="T9" fmla="*/ 21 h 76"/>
              <a:gd name="T10" fmla="*/ 449 w 514"/>
              <a:gd name="T11" fmla="*/ 26 h 76"/>
              <a:gd name="T12" fmla="*/ 447 w 514"/>
              <a:gd name="T13" fmla="*/ 32 h 76"/>
              <a:gd name="T14" fmla="*/ 446 w 514"/>
              <a:gd name="T15" fmla="*/ 38 h 76"/>
              <a:gd name="T16" fmla="*/ 447 w 514"/>
              <a:gd name="T17" fmla="*/ 44 h 76"/>
              <a:gd name="T18" fmla="*/ 449 w 514"/>
              <a:gd name="T19" fmla="*/ 50 h 76"/>
              <a:gd name="T20" fmla="*/ 452 w 514"/>
              <a:gd name="T21" fmla="*/ 55 h 76"/>
              <a:gd name="T22" fmla="*/ 456 w 514"/>
              <a:gd name="T23" fmla="*/ 60 h 76"/>
              <a:gd name="T24" fmla="*/ 461 w 514"/>
              <a:gd name="T25" fmla="*/ 63 h 76"/>
              <a:gd name="T26" fmla="*/ 466 w 514"/>
              <a:gd name="T27" fmla="*/ 65 h 76"/>
              <a:gd name="T28" fmla="*/ 472 w 514"/>
              <a:gd name="T29" fmla="*/ 68 h 76"/>
              <a:gd name="T30" fmla="*/ 478 w 514"/>
              <a:gd name="T31" fmla="*/ 68 h 76"/>
              <a:gd name="T32" fmla="*/ 484 w 514"/>
              <a:gd name="T33" fmla="*/ 66 h 76"/>
              <a:gd name="T34" fmla="*/ 490 w 514"/>
              <a:gd name="T35" fmla="*/ 64 h 76"/>
              <a:gd name="T36" fmla="*/ 494 w 514"/>
              <a:gd name="T37" fmla="*/ 61 h 76"/>
              <a:gd name="T38" fmla="*/ 499 w 514"/>
              <a:gd name="T39" fmla="*/ 57 h 76"/>
              <a:gd name="T40" fmla="*/ 502 w 514"/>
              <a:gd name="T41" fmla="*/ 52 h 76"/>
              <a:gd name="T42" fmla="*/ 505 w 514"/>
              <a:gd name="T43" fmla="*/ 47 h 76"/>
              <a:gd name="T44" fmla="*/ 506 w 514"/>
              <a:gd name="T45" fmla="*/ 41 h 76"/>
              <a:gd name="T46" fmla="*/ 506 w 514"/>
              <a:gd name="T47" fmla="*/ 35 h 76"/>
              <a:gd name="T48" fmla="*/ 505 w 514"/>
              <a:gd name="T49" fmla="*/ 28 h 76"/>
              <a:gd name="T50" fmla="*/ 502 w 514"/>
              <a:gd name="T51" fmla="*/ 24 h 76"/>
              <a:gd name="T52" fmla="*/ 499 w 514"/>
              <a:gd name="T53" fmla="*/ 18 h 76"/>
              <a:gd name="T54" fmla="*/ 494 w 514"/>
              <a:gd name="T55" fmla="*/ 15 h 76"/>
              <a:gd name="T56" fmla="*/ 489 w 514"/>
              <a:gd name="T57" fmla="*/ 11 h 76"/>
              <a:gd name="T58" fmla="*/ 484 w 514"/>
              <a:gd name="T59" fmla="*/ 9 h 76"/>
              <a:gd name="T60" fmla="*/ 478 w 514"/>
              <a:gd name="T61" fmla="*/ 8 h 76"/>
              <a:gd name="T62" fmla="*/ 439 w 514"/>
              <a:gd name="T63" fmla="*/ 28 h 76"/>
              <a:gd name="T64" fmla="*/ 443 w 514"/>
              <a:gd name="T65" fmla="*/ 21 h 76"/>
              <a:gd name="T66" fmla="*/ 446 w 514"/>
              <a:gd name="T67" fmla="*/ 15 h 76"/>
              <a:gd name="T68" fmla="*/ 452 w 514"/>
              <a:gd name="T69" fmla="*/ 10 h 76"/>
              <a:gd name="T70" fmla="*/ 457 w 514"/>
              <a:gd name="T71" fmla="*/ 6 h 76"/>
              <a:gd name="T72" fmla="*/ 464 w 514"/>
              <a:gd name="T73" fmla="*/ 2 h 76"/>
              <a:gd name="T74" fmla="*/ 472 w 514"/>
              <a:gd name="T75" fmla="*/ 0 h 76"/>
              <a:gd name="T76" fmla="*/ 480 w 514"/>
              <a:gd name="T77" fmla="*/ 0 h 76"/>
              <a:gd name="T78" fmla="*/ 488 w 514"/>
              <a:gd name="T79" fmla="*/ 2 h 76"/>
              <a:gd name="T80" fmla="*/ 494 w 514"/>
              <a:gd name="T81" fmla="*/ 5 h 76"/>
              <a:gd name="T82" fmla="*/ 500 w 514"/>
              <a:gd name="T83" fmla="*/ 9 h 76"/>
              <a:gd name="T84" fmla="*/ 506 w 514"/>
              <a:gd name="T85" fmla="*/ 15 h 76"/>
              <a:gd name="T86" fmla="*/ 509 w 514"/>
              <a:gd name="T87" fmla="*/ 20 h 76"/>
              <a:gd name="T88" fmla="*/ 512 w 514"/>
              <a:gd name="T89" fmla="*/ 27 h 76"/>
              <a:gd name="T90" fmla="*/ 514 w 514"/>
              <a:gd name="T91" fmla="*/ 35 h 76"/>
              <a:gd name="T92" fmla="*/ 514 w 514"/>
              <a:gd name="T93" fmla="*/ 43 h 76"/>
              <a:gd name="T94" fmla="*/ 511 w 514"/>
              <a:gd name="T95" fmla="*/ 51 h 76"/>
              <a:gd name="T96" fmla="*/ 508 w 514"/>
              <a:gd name="T97" fmla="*/ 57 h 76"/>
              <a:gd name="T98" fmla="*/ 503 w 514"/>
              <a:gd name="T99" fmla="*/ 63 h 76"/>
              <a:gd name="T100" fmla="*/ 498 w 514"/>
              <a:gd name="T101" fmla="*/ 69 h 76"/>
              <a:gd name="T102" fmla="*/ 492 w 514"/>
              <a:gd name="T103" fmla="*/ 72 h 76"/>
              <a:gd name="T104" fmla="*/ 484 w 514"/>
              <a:gd name="T105" fmla="*/ 74 h 76"/>
              <a:gd name="T106" fmla="*/ 476 w 514"/>
              <a:gd name="T107" fmla="*/ 76 h 76"/>
              <a:gd name="T108" fmla="*/ 469 w 514"/>
              <a:gd name="T109" fmla="*/ 74 h 76"/>
              <a:gd name="T110" fmla="*/ 462 w 514"/>
              <a:gd name="T111" fmla="*/ 72 h 76"/>
              <a:gd name="T112" fmla="*/ 455 w 514"/>
              <a:gd name="T113" fmla="*/ 69 h 76"/>
              <a:gd name="T114" fmla="*/ 449 w 514"/>
              <a:gd name="T115" fmla="*/ 64 h 76"/>
              <a:gd name="T116" fmla="*/ 445 w 514"/>
              <a:gd name="T117" fmla="*/ 59 h 76"/>
              <a:gd name="T118" fmla="*/ 441 w 514"/>
              <a:gd name="T119" fmla="*/ 52 h 76"/>
              <a:gd name="T120" fmla="*/ 439 w 514"/>
              <a:gd name="T121" fmla="*/ 44 h 76"/>
              <a:gd name="T122" fmla="*/ 299 w 514"/>
              <a:gd name="T123" fmla="*/ 3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4" h="76">
                <a:moveTo>
                  <a:pt x="16" y="34"/>
                </a:moveTo>
                <a:lnTo>
                  <a:pt x="16" y="42"/>
                </a:lnTo>
                <a:lnTo>
                  <a:pt x="0" y="42"/>
                </a:lnTo>
                <a:lnTo>
                  <a:pt x="0" y="34"/>
                </a:lnTo>
                <a:lnTo>
                  <a:pt x="16" y="34"/>
                </a:lnTo>
                <a:lnTo>
                  <a:pt x="16" y="34"/>
                </a:lnTo>
                <a:close/>
                <a:moveTo>
                  <a:pt x="476" y="8"/>
                </a:moveTo>
                <a:lnTo>
                  <a:pt x="476" y="8"/>
                </a:lnTo>
                <a:lnTo>
                  <a:pt x="475" y="8"/>
                </a:lnTo>
                <a:lnTo>
                  <a:pt x="475" y="8"/>
                </a:lnTo>
                <a:lnTo>
                  <a:pt x="475" y="8"/>
                </a:lnTo>
                <a:lnTo>
                  <a:pt x="475" y="8"/>
                </a:lnTo>
                <a:lnTo>
                  <a:pt x="475" y="8"/>
                </a:lnTo>
                <a:lnTo>
                  <a:pt x="475" y="8"/>
                </a:lnTo>
                <a:lnTo>
                  <a:pt x="474" y="8"/>
                </a:lnTo>
                <a:lnTo>
                  <a:pt x="474" y="8"/>
                </a:lnTo>
                <a:lnTo>
                  <a:pt x="474" y="8"/>
                </a:lnTo>
                <a:lnTo>
                  <a:pt x="474" y="8"/>
                </a:lnTo>
                <a:lnTo>
                  <a:pt x="474" y="8"/>
                </a:lnTo>
                <a:lnTo>
                  <a:pt x="474" y="8"/>
                </a:lnTo>
                <a:lnTo>
                  <a:pt x="473" y="8"/>
                </a:lnTo>
                <a:lnTo>
                  <a:pt x="473" y="8"/>
                </a:lnTo>
                <a:lnTo>
                  <a:pt x="473" y="8"/>
                </a:lnTo>
                <a:lnTo>
                  <a:pt x="473" y="8"/>
                </a:lnTo>
                <a:lnTo>
                  <a:pt x="473" y="8"/>
                </a:lnTo>
                <a:lnTo>
                  <a:pt x="473" y="8"/>
                </a:lnTo>
                <a:lnTo>
                  <a:pt x="472" y="8"/>
                </a:lnTo>
                <a:lnTo>
                  <a:pt x="472" y="8"/>
                </a:lnTo>
                <a:lnTo>
                  <a:pt x="472" y="8"/>
                </a:lnTo>
                <a:lnTo>
                  <a:pt x="472" y="8"/>
                </a:lnTo>
                <a:lnTo>
                  <a:pt x="472" y="8"/>
                </a:lnTo>
                <a:lnTo>
                  <a:pt x="472" y="9"/>
                </a:lnTo>
                <a:lnTo>
                  <a:pt x="471" y="9"/>
                </a:lnTo>
                <a:lnTo>
                  <a:pt x="471" y="9"/>
                </a:lnTo>
                <a:lnTo>
                  <a:pt x="471" y="9"/>
                </a:lnTo>
                <a:lnTo>
                  <a:pt x="471" y="9"/>
                </a:lnTo>
                <a:lnTo>
                  <a:pt x="471" y="9"/>
                </a:lnTo>
                <a:lnTo>
                  <a:pt x="471" y="9"/>
                </a:lnTo>
                <a:lnTo>
                  <a:pt x="470" y="9"/>
                </a:lnTo>
                <a:lnTo>
                  <a:pt x="470" y="9"/>
                </a:lnTo>
                <a:lnTo>
                  <a:pt x="470" y="9"/>
                </a:lnTo>
                <a:lnTo>
                  <a:pt x="470" y="9"/>
                </a:lnTo>
                <a:lnTo>
                  <a:pt x="470" y="9"/>
                </a:lnTo>
                <a:lnTo>
                  <a:pt x="470" y="9"/>
                </a:lnTo>
                <a:lnTo>
                  <a:pt x="470" y="9"/>
                </a:lnTo>
                <a:lnTo>
                  <a:pt x="469" y="9"/>
                </a:lnTo>
                <a:lnTo>
                  <a:pt x="469" y="9"/>
                </a:lnTo>
                <a:lnTo>
                  <a:pt x="469" y="9"/>
                </a:lnTo>
                <a:lnTo>
                  <a:pt x="469" y="9"/>
                </a:lnTo>
                <a:lnTo>
                  <a:pt x="469" y="9"/>
                </a:lnTo>
                <a:lnTo>
                  <a:pt x="469" y="9"/>
                </a:lnTo>
                <a:lnTo>
                  <a:pt x="467" y="9"/>
                </a:lnTo>
                <a:lnTo>
                  <a:pt x="467" y="9"/>
                </a:lnTo>
                <a:lnTo>
                  <a:pt x="467" y="9"/>
                </a:lnTo>
                <a:lnTo>
                  <a:pt x="467" y="9"/>
                </a:lnTo>
                <a:lnTo>
                  <a:pt x="467" y="9"/>
                </a:lnTo>
                <a:lnTo>
                  <a:pt x="467" y="9"/>
                </a:lnTo>
                <a:lnTo>
                  <a:pt x="467" y="10"/>
                </a:lnTo>
                <a:lnTo>
                  <a:pt x="466" y="10"/>
                </a:lnTo>
                <a:lnTo>
                  <a:pt x="466" y="10"/>
                </a:lnTo>
                <a:lnTo>
                  <a:pt x="466" y="10"/>
                </a:lnTo>
                <a:lnTo>
                  <a:pt x="466" y="10"/>
                </a:lnTo>
                <a:lnTo>
                  <a:pt x="466" y="10"/>
                </a:lnTo>
                <a:lnTo>
                  <a:pt x="466" y="10"/>
                </a:lnTo>
                <a:lnTo>
                  <a:pt x="465" y="10"/>
                </a:lnTo>
                <a:lnTo>
                  <a:pt x="465" y="10"/>
                </a:lnTo>
                <a:lnTo>
                  <a:pt x="465" y="10"/>
                </a:lnTo>
                <a:lnTo>
                  <a:pt x="465" y="10"/>
                </a:lnTo>
                <a:lnTo>
                  <a:pt x="465" y="10"/>
                </a:lnTo>
                <a:lnTo>
                  <a:pt x="465" y="10"/>
                </a:lnTo>
                <a:lnTo>
                  <a:pt x="465" y="10"/>
                </a:lnTo>
                <a:lnTo>
                  <a:pt x="464" y="10"/>
                </a:lnTo>
                <a:lnTo>
                  <a:pt x="464" y="10"/>
                </a:lnTo>
                <a:lnTo>
                  <a:pt x="464" y="10"/>
                </a:lnTo>
                <a:lnTo>
                  <a:pt x="464" y="11"/>
                </a:lnTo>
                <a:lnTo>
                  <a:pt x="464" y="11"/>
                </a:lnTo>
                <a:lnTo>
                  <a:pt x="464" y="11"/>
                </a:lnTo>
                <a:lnTo>
                  <a:pt x="464" y="11"/>
                </a:lnTo>
                <a:lnTo>
                  <a:pt x="463" y="11"/>
                </a:lnTo>
                <a:lnTo>
                  <a:pt x="463" y="11"/>
                </a:lnTo>
                <a:lnTo>
                  <a:pt x="463" y="11"/>
                </a:lnTo>
                <a:lnTo>
                  <a:pt x="463" y="11"/>
                </a:lnTo>
                <a:lnTo>
                  <a:pt x="463" y="11"/>
                </a:lnTo>
                <a:lnTo>
                  <a:pt x="463" y="11"/>
                </a:lnTo>
                <a:lnTo>
                  <a:pt x="463" y="11"/>
                </a:lnTo>
                <a:lnTo>
                  <a:pt x="462" y="11"/>
                </a:lnTo>
                <a:lnTo>
                  <a:pt x="462" y="11"/>
                </a:lnTo>
                <a:lnTo>
                  <a:pt x="462" y="11"/>
                </a:lnTo>
                <a:lnTo>
                  <a:pt x="462" y="12"/>
                </a:lnTo>
                <a:lnTo>
                  <a:pt x="462" y="12"/>
                </a:lnTo>
                <a:lnTo>
                  <a:pt x="462" y="12"/>
                </a:lnTo>
                <a:lnTo>
                  <a:pt x="462" y="12"/>
                </a:lnTo>
                <a:lnTo>
                  <a:pt x="461" y="12"/>
                </a:lnTo>
                <a:lnTo>
                  <a:pt x="461" y="12"/>
                </a:lnTo>
                <a:lnTo>
                  <a:pt x="461" y="12"/>
                </a:lnTo>
                <a:lnTo>
                  <a:pt x="461" y="12"/>
                </a:lnTo>
                <a:lnTo>
                  <a:pt x="461" y="12"/>
                </a:lnTo>
                <a:lnTo>
                  <a:pt x="461" y="12"/>
                </a:lnTo>
                <a:lnTo>
                  <a:pt x="461" y="12"/>
                </a:lnTo>
                <a:lnTo>
                  <a:pt x="459" y="12"/>
                </a:lnTo>
                <a:lnTo>
                  <a:pt x="459" y="14"/>
                </a:lnTo>
                <a:lnTo>
                  <a:pt x="459" y="14"/>
                </a:lnTo>
                <a:lnTo>
                  <a:pt x="459" y="14"/>
                </a:lnTo>
                <a:lnTo>
                  <a:pt x="459" y="14"/>
                </a:lnTo>
                <a:lnTo>
                  <a:pt x="459" y="14"/>
                </a:lnTo>
                <a:lnTo>
                  <a:pt x="459" y="14"/>
                </a:lnTo>
                <a:lnTo>
                  <a:pt x="459" y="14"/>
                </a:lnTo>
                <a:lnTo>
                  <a:pt x="458" y="14"/>
                </a:lnTo>
                <a:lnTo>
                  <a:pt x="458" y="14"/>
                </a:lnTo>
                <a:lnTo>
                  <a:pt x="458" y="14"/>
                </a:lnTo>
                <a:lnTo>
                  <a:pt x="458" y="14"/>
                </a:lnTo>
                <a:lnTo>
                  <a:pt x="458" y="15"/>
                </a:lnTo>
                <a:lnTo>
                  <a:pt x="458" y="15"/>
                </a:lnTo>
                <a:lnTo>
                  <a:pt x="458" y="15"/>
                </a:lnTo>
                <a:lnTo>
                  <a:pt x="458" y="15"/>
                </a:lnTo>
                <a:lnTo>
                  <a:pt x="457" y="15"/>
                </a:lnTo>
                <a:lnTo>
                  <a:pt x="457" y="15"/>
                </a:lnTo>
                <a:lnTo>
                  <a:pt x="457" y="15"/>
                </a:lnTo>
                <a:lnTo>
                  <a:pt x="457" y="15"/>
                </a:lnTo>
                <a:lnTo>
                  <a:pt x="457" y="15"/>
                </a:lnTo>
                <a:lnTo>
                  <a:pt x="457" y="15"/>
                </a:lnTo>
                <a:lnTo>
                  <a:pt x="457" y="16"/>
                </a:lnTo>
                <a:lnTo>
                  <a:pt x="457" y="16"/>
                </a:lnTo>
                <a:lnTo>
                  <a:pt x="456" y="16"/>
                </a:lnTo>
                <a:lnTo>
                  <a:pt x="456" y="16"/>
                </a:lnTo>
                <a:lnTo>
                  <a:pt x="456" y="16"/>
                </a:lnTo>
                <a:lnTo>
                  <a:pt x="456" y="16"/>
                </a:lnTo>
                <a:lnTo>
                  <a:pt x="456" y="16"/>
                </a:lnTo>
                <a:lnTo>
                  <a:pt x="456" y="16"/>
                </a:lnTo>
                <a:lnTo>
                  <a:pt x="456" y="16"/>
                </a:lnTo>
                <a:lnTo>
                  <a:pt x="456" y="16"/>
                </a:lnTo>
                <a:lnTo>
                  <a:pt x="456" y="17"/>
                </a:lnTo>
                <a:lnTo>
                  <a:pt x="455" y="17"/>
                </a:lnTo>
                <a:lnTo>
                  <a:pt x="455" y="17"/>
                </a:lnTo>
                <a:lnTo>
                  <a:pt x="455" y="17"/>
                </a:lnTo>
                <a:lnTo>
                  <a:pt x="455" y="17"/>
                </a:lnTo>
                <a:lnTo>
                  <a:pt x="455" y="17"/>
                </a:lnTo>
                <a:lnTo>
                  <a:pt x="455" y="17"/>
                </a:lnTo>
                <a:lnTo>
                  <a:pt x="455" y="17"/>
                </a:lnTo>
                <a:lnTo>
                  <a:pt x="455" y="17"/>
                </a:lnTo>
                <a:lnTo>
                  <a:pt x="455" y="18"/>
                </a:lnTo>
                <a:lnTo>
                  <a:pt x="454" y="18"/>
                </a:lnTo>
                <a:lnTo>
                  <a:pt x="454" y="18"/>
                </a:lnTo>
                <a:lnTo>
                  <a:pt x="454" y="18"/>
                </a:lnTo>
                <a:lnTo>
                  <a:pt x="454" y="18"/>
                </a:lnTo>
                <a:lnTo>
                  <a:pt x="454" y="18"/>
                </a:lnTo>
                <a:lnTo>
                  <a:pt x="454" y="18"/>
                </a:lnTo>
                <a:lnTo>
                  <a:pt x="454" y="18"/>
                </a:lnTo>
                <a:lnTo>
                  <a:pt x="454" y="19"/>
                </a:lnTo>
                <a:lnTo>
                  <a:pt x="454" y="19"/>
                </a:lnTo>
                <a:lnTo>
                  <a:pt x="453" y="19"/>
                </a:lnTo>
                <a:lnTo>
                  <a:pt x="453" y="19"/>
                </a:lnTo>
                <a:lnTo>
                  <a:pt x="453" y="19"/>
                </a:lnTo>
                <a:lnTo>
                  <a:pt x="453" y="19"/>
                </a:lnTo>
                <a:lnTo>
                  <a:pt x="453" y="19"/>
                </a:lnTo>
                <a:lnTo>
                  <a:pt x="453" y="19"/>
                </a:lnTo>
                <a:lnTo>
                  <a:pt x="453" y="20"/>
                </a:lnTo>
                <a:lnTo>
                  <a:pt x="453" y="20"/>
                </a:lnTo>
                <a:lnTo>
                  <a:pt x="453" y="20"/>
                </a:lnTo>
                <a:lnTo>
                  <a:pt x="453" y="20"/>
                </a:lnTo>
                <a:lnTo>
                  <a:pt x="452" y="20"/>
                </a:lnTo>
                <a:lnTo>
                  <a:pt x="452" y="20"/>
                </a:lnTo>
                <a:lnTo>
                  <a:pt x="452" y="20"/>
                </a:lnTo>
                <a:lnTo>
                  <a:pt x="452" y="20"/>
                </a:lnTo>
                <a:lnTo>
                  <a:pt x="452" y="21"/>
                </a:lnTo>
                <a:lnTo>
                  <a:pt x="452" y="21"/>
                </a:lnTo>
                <a:lnTo>
                  <a:pt x="452" y="21"/>
                </a:lnTo>
                <a:lnTo>
                  <a:pt x="452" y="21"/>
                </a:lnTo>
                <a:lnTo>
                  <a:pt x="452" y="21"/>
                </a:lnTo>
                <a:lnTo>
                  <a:pt x="452" y="21"/>
                </a:lnTo>
                <a:lnTo>
                  <a:pt x="452" y="21"/>
                </a:lnTo>
                <a:lnTo>
                  <a:pt x="452" y="21"/>
                </a:lnTo>
                <a:lnTo>
                  <a:pt x="450" y="23"/>
                </a:lnTo>
                <a:lnTo>
                  <a:pt x="450" y="23"/>
                </a:lnTo>
                <a:lnTo>
                  <a:pt x="450" y="23"/>
                </a:lnTo>
                <a:lnTo>
                  <a:pt x="450" y="23"/>
                </a:lnTo>
                <a:lnTo>
                  <a:pt x="450" y="23"/>
                </a:lnTo>
                <a:lnTo>
                  <a:pt x="450" y="23"/>
                </a:lnTo>
                <a:lnTo>
                  <a:pt x="450" y="23"/>
                </a:lnTo>
                <a:lnTo>
                  <a:pt x="450" y="24"/>
                </a:lnTo>
                <a:lnTo>
                  <a:pt x="450" y="24"/>
                </a:lnTo>
                <a:lnTo>
                  <a:pt x="450" y="24"/>
                </a:lnTo>
                <a:lnTo>
                  <a:pt x="450" y="24"/>
                </a:lnTo>
                <a:lnTo>
                  <a:pt x="450" y="24"/>
                </a:lnTo>
                <a:lnTo>
                  <a:pt x="449" y="24"/>
                </a:lnTo>
                <a:lnTo>
                  <a:pt x="449" y="24"/>
                </a:lnTo>
                <a:lnTo>
                  <a:pt x="449" y="25"/>
                </a:lnTo>
                <a:lnTo>
                  <a:pt x="449" y="25"/>
                </a:lnTo>
                <a:lnTo>
                  <a:pt x="449" y="25"/>
                </a:lnTo>
                <a:lnTo>
                  <a:pt x="449" y="25"/>
                </a:lnTo>
                <a:lnTo>
                  <a:pt x="449" y="25"/>
                </a:lnTo>
                <a:lnTo>
                  <a:pt x="449" y="25"/>
                </a:lnTo>
                <a:lnTo>
                  <a:pt x="449" y="25"/>
                </a:lnTo>
                <a:lnTo>
                  <a:pt x="449" y="26"/>
                </a:lnTo>
                <a:lnTo>
                  <a:pt x="449" y="26"/>
                </a:lnTo>
                <a:lnTo>
                  <a:pt x="449" y="26"/>
                </a:lnTo>
                <a:lnTo>
                  <a:pt x="449" y="26"/>
                </a:lnTo>
                <a:lnTo>
                  <a:pt x="449" y="26"/>
                </a:lnTo>
                <a:lnTo>
                  <a:pt x="449" y="26"/>
                </a:lnTo>
                <a:lnTo>
                  <a:pt x="448" y="26"/>
                </a:lnTo>
                <a:lnTo>
                  <a:pt x="448" y="27"/>
                </a:lnTo>
                <a:lnTo>
                  <a:pt x="448" y="27"/>
                </a:lnTo>
                <a:lnTo>
                  <a:pt x="448" y="27"/>
                </a:lnTo>
                <a:lnTo>
                  <a:pt x="448" y="27"/>
                </a:lnTo>
                <a:lnTo>
                  <a:pt x="448" y="27"/>
                </a:lnTo>
                <a:lnTo>
                  <a:pt x="448" y="27"/>
                </a:lnTo>
                <a:lnTo>
                  <a:pt x="448" y="27"/>
                </a:lnTo>
                <a:lnTo>
                  <a:pt x="448" y="28"/>
                </a:lnTo>
                <a:lnTo>
                  <a:pt x="448" y="28"/>
                </a:lnTo>
                <a:lnTo>
                  <a:pt x="448" y="28"/>
                </a:lnTo>
                <a:lnTo>
                  <a:pt x="448" y="28"/>
                </a:lnTo>
                <a:lnTo>
                  <a:pt x="448" y="28"/>
                </a:lnTo>
                <a:lnTo>
                  <a:pt x="448" y="28"/>
                </a:lnTo>
                <a:lnTo>
                  <a:pt x="448" y="29"/>
                </a:lnTo>
                <a:lnTo>
                  <a:pt x="448" y="29"/>
                </a:lnTo>
                <a:lnTo>
                  <a:pt x="448" y="29"/>
                </a:lnTo>
                <a:lnTo>
                  <a:pt x="448" y="29"/>
                </a:lnTo>
                <a:lnTo>
                  <a:pt x="447" y="29"/>
                </a:lnTo>
                <a:lnTo>
                  <a:pt x="447" y="29"/>
                </a:lnTo>
                <a:lnTo>
                  <a:pt x="447" y="30"/>
                </a:lnTo>
                <a:lnTo>
                  <a:pt x="447" y="30"/>
                </a:lnTo>
                <a:lnTo>
                  <a:pt x="447" y="30"/>
                </a:lnTo>
                <a:lnTo>
                  <a:pt x="447" y="30"/>
                </a:lnTo>
                <a:lnTo>
                  <a:pt x="447" y="30"/>
                </a:lnTo>
                <a:lnTo>
                  <a:pt x="447" y="30"/>
                </a:lnTo>
                <a:lnTo>
                  <a:pt x="447" y="30"/>
                </a:lnTo>
                <a:lnTo>
                  <a:pt x="447" y="32"/>
                </a:lnTo>
                <a:lnTo>
                  <a:pt x="447" y="32"/>
                </a:lnTo>
                <a:lnTo>
                  <a:pt x="447" y="32"/>
                </a:lnTo>
                <a:lnTo>
                  <a:pt x="447" y="32"/>
                </a:lnTo>
                <a:lnTo>
                  <a:pt x="447" y="32"/>
                </a:lnTo>
                <a:lnTo>
                  <a:pt x="447" y="32"/>
                </a:lnTo>
                <a:lnTo>
                  <a:pt x="447" y="33"/>
                </a:lnTo>
                <a:lnTo>
                  <a:pt x="447" y="33"/>
                </a:lnTo>
                <a:lnTo>
                  <a:pt x="447" y="33"/>
                </a:lnTo>
                <a:lnTo>
                  <a:pt x="447" y="33"/>
                </a:lnTo>
                <a:lnTo>
                  <a:pt x="447" y="33"/>
                </a:lnTo>
                <a:lnTo>
                  <a:pt x="447" y="33"/>
                </a:lnTo>
                <a:lnTo>
                  <a:pt x="447" y="34"/>
                </a:lnTo>
                <a:lnTo>
                  <a:pt x="447" y="34"/>
                </a:lnTo>
                <a:lnTo>
                  <a:pt x="447" y="34"/>
                </a:lnTo>
                <a:lnTo>
                  <a:pt x="447" y="34"/>
                </a:lnTo>
                <a:lnTo>
                  <a:pt x="447" y="34"/>
                </a:lnTo>
                <a:lnTo>
                  <a:pt x="447" y="34"/>
                </a:lnTo>
                <a:lnTo>
                  <a:pt x="447" y="35"/>
                </a:lnTo>
                <a:lnTo>
                  <a:pt x="447" y="35"/>
                </a:lnTo>
                <a:lnTo>
                  <a:pt x="447" y="35"/>
                </a:lnTo>
                <a:lnTo>
                  <a:pt x="447" y="35"/>
                </a:lnTo>
                <a:lnTo>
                  <a:pt x="447" y="35"/>
                </a:lnTo>
                <a:lnTo>
                  <a:pt x="447" y="35"/>
                </a:lnTo>
                <a:lnTo>
                  <a:pt x="447" y="36"/>
                </a:lnTo>
                <a:lnTo>
                  <a:pt x="446" y="36"/>
                </a:lnTo>
                <a:lnTo>
                  <a:pt x="446" y="36"/>
                </a:lnTo>
                <a:lnTo>
                  <a:pt x="446" y="36"/>
                </a:lnTo>
                <a:lnTo>
                  <a:pt x="446" y="36"/>
                </a:lnTo>
                <a:lnTo>
                  <a:pt x="446" y="36"/>
                </a:lnTo>
                <a:lnTo>
                  <a:pt x="446" y="37"/>
                </a:lnTo>
                <a:lnTo>
                  <a:pt x="446" y="37"/>
                </a:lnTo>
                <a:lnTo>
                  <a:pt x="446" y="37"/>
                </a:lnTo>
                <a:lnTo>
                  <a:pt x="446" y="37"/>
                </a:lnTo>
                <a:lnTo>
                  <a:pt x="446" y="37"/>
                </a:lnTo>
                <a:lnTo>
                  <a:pt x="446" y="37"/>
                </a:lnTo>
                <a:lnTo>
                  <a:pt x="446" y="38"/>
                </a:lnTo>
                <a:lnTo>
                  <a:pt x="446" y="38"/>
                </a:lnTo>
                <a:lnTo>
                  <a:pt x="446" y="38"/>
                </a:lnTo>
                <a:lnTo>
                  <a:pt x="446" y="38"/>
                </a:lnTo>
                <a:lnTo>
                  <a:pt x="446" y="38"/>
                </a:lnTo>
                <a:lnTo>
                  <a:pt x="446" y="38"/>
                </a:lnTo>
                <a:lnTo>
                  <a:pt x="446" y="39"/>
                </a:lnTo>
                <a:lnTo>
                  <a:pt x="446" y="39"/>
                </a:lnTo>
                <a:lnTo>
                  <a:pt x="446" y="39"/>
                </a:lnTo>
                <a:lnTo>
                  <a:pt x="446" y="39"/>
                </a:lnTo>
                <a:lnTo>
                  <a:pt x="446" y="39"/>
                </a:lnTo>
                <a:lnTo>
                  <a:pt x="446" y="39"/>
                </a:lnTo>
                <a:lnTo>
                  <a:pt x="447" y="41"/>
                </a:lnTo>
                <a:lnTo>
                  <a:pt x="447" y="41"/>
                </a:lnTo>
                <a:lnTo>
                  <a:pt x="447" y="41"/>
                </a:lnTo>
                <a:lnTo>
                  <a:pt x="447" y="41"/>
                </a:lnTo>
                <a:lnTo>
                  <a:pt x="447" y="41"/>
                </a:lnTo>
                <a:lnTo>
                  <a:pt x="447" y="41"/>
                </a:lnTo>
                <a:lnTo>
                  <a:pt x="447" y="42"/>
                </a:lnTo>
                <a:lnTo>
                  <a:pt x="447" y="42"/>
                </a:lnTo>
                <a:lnTo>
                  <a:pt x="447" y="42"/>
                </a:lnTo>
                <a:lnTo>
                  <a:pt x="447" y="42"/>
                </a:lnTo>
                <a:lnTo>
                  <a:pt x="447" y="42"/>
                </a:lnTo>
                <a:lnTo>
                  <a:pt x="447" y="42"/>
                </a:lnTo>
                <a:lnTo>
                  <a:pt x="447" y="43"/>
                </a:lnTo>
                <a:lnTo>
                  <a:pt x="447" y="43"/>
                </a:lnTo>
                <a:lnTo>
                  <a:pt x="447" y="43"/>
                </a:lnTo>
                <a:lnTo>
                  <a:pt x="447" y="43"/>
                </a:lnTo>
                <a:lnTo>
                  <a:pt x="447" y="43"/>
                </a:lnTo>
                <a:lnTo>
                  <a:pt x="447" y="43"/>
                </a:lnTo>
                <a:lnTo>
                  <a:pt x="447" y="44"/>
                </a:lnTo>
                <a:lnTo>
                  <a:pt x="447" y="44"/>
                </a:lnTo>
                <a:lnTo>
                  <a:pt x="447" y="44"/>
                </a:lnTo>
                <a:lnTo>
                  <a:pt x="447" y="44"/>
                </a:lnTo>
                <a:lnTo>
                  <a:pt x="447" y="44"/>
                </a:lnTo>
                <a:lnTo>
                  <a:pt x="447" y="44"/>
                </a:lnTo>
                <a:lnTo>
                  <a:pt x="447" y="44"/>
                </a:lnTo>
                <a:lnTo>
                  <a:pt x="447" y="45"/>
                </a:lnTo>
                <a:lnTo>
                  <a:pt x="447" y="45"/>
                </a:lnTo>
                <a:lnTo>
                  <a:pt x="447" y="45"/>
                </a:lnTo>
                <a:lnTo>
                  <a:pt x="447" y="45"/>
                </a:lnTo>
                <a:lnTo>
                  <a:pt x="447" y="45"/>
                </a:lnTo>
                <a:lnTo>
                  <a:pt x="447" y="45"/>
                </a:lnTo>
                <a:lnTo>
                  <a:pt x="447" y="46"/>
                </a:lnTo>
                <a:lnTo>
                  <a:pt x="447" y="46"/>
                </a:lnTo>
                <a:lnTo>
                  <a:pt x="447" y="46"/>
                </a:lnTo>
                <a:lnTo>
                  <a:pt x="448" y="46"/>
                </a:lnTo>
                <a:lnTo>
                  <a:pt x="448" y="46"/>
                </a:lnTo>
                <a:lnTo>
                  <a:pt x="448" y="46"/>
                </a:lnTo>
                <a:lnTo>
                  <a:pt x="448" y="47"/>
                </a:lnTo>
                <a:lnTo>
                  <a:pt x="448" y="47"/>
                </a:lnTo>
                <a:lnTo>
                  <a:pt x="448" y="47"/>
                </a:lnTo>
                <a:lnTo>
                  <a:pt x="448" y="47"/>
                </a:lnTo>
                <a:lnTo>
                  <a:pt x="448" y="47"/>
                </a:lnTo>
                <a:lnTo>
                  <a:pt x="448" y="47"/>
                </a:lnTo>
                <a:lnTo>
                  <a:pt x="448" y="47"/>
                </a:lnTo>
                <a:lnTo>
                  <a:pt x="448" y="48"/>
                </a:lnTo>
                <a:lnTo>
                  <a:pt x="448" y="48"/>
                </a:lnTo>
                <a:lnTo>
                  <a:pt x="448" y="48"/>
                </a:lnTo>
                <a:lnTo>
                  <a:pt x="448" y="48"/>
                </a:lnTo>
                <a:lnTo>
                  <a:pt x="448" y="48"/>
                </a:lnTo>
                <a:lnTo>
                  <a:pt x="448" y="48"/>
                </a:lnTo>
                <a:lnTo>
                  <a:pt x="448" y="48"/>
                </a:lnTo>
                <a:lnTo>
                  <a:pt x="448" y="50"/>
                </a:lnTo>
                <a:lnTo>
                  <a:pt x="449" y="50"/>
                </a:lnTo>
                <a:lnTo>
                  <a:pt x="449" y="50"/>
                </a:lnTo>
                <a:lnTo>
                  <a:pt x="449" y="50"/>
                </a:lnTo>
                <a:lnTo>
                  <a:pt x="449" y="50"/>
                </a:lnTo>
                <a:lnTo>
                  <a:pt x="449" y="50"/>
                </a:lnTo>
                <a:lnTo>
                  <a:pt x="449" y="51"/>
                </a:lnTo>
                <a:lnTo>
                  <a:pt x="449" y="51"/>
                </a:lnTo>
                <a:lnTo>
                  <a:pt x="449" y="51"/>
                </a:lnTo>
                <a:lnTo>
                  <a:pt x="449" y="51"/>
                </a:lnTo>
                <a:lnTo>
                  <a:pt x="449" y="51"/>
                </a:lnTo>
                <a:lnTo>
                  <a:pt x="449" y="51"/>
                </a:lnTo>
                <a:lnTo>
                  <a:pt x="449" y="51"/>
                </a:lnTo>
                <a:lnTo>
                  <a:pt x="449" y="52"/>
                </a:lnTo>
                <a:lnTo>
                  <a:pt x="449" y="52"/>
                </a:lnTo>
                <a:lnTo>
                  <a:pt x="449" y="52"/>
                </a:lnTo>
                <a:lnTo>
                  <a:pt x="450" y="52"/>
                </a:lnTo>
                <a:lnTo>
                  <a:pt x="450" y="52"/>
                </a:lnTo>
                <a:lnTo>
                  <a:pt x="450" y="52"/>
                </a:lnTo>
                <a:lnTo>
                  <a:pt x="450" y="52"/>
                </a:lnTo>
                <a:lnTo>
                  <a:pt x="450" y="53"/>
                </a:lnTo>
                <a:lnTo>
                  <a:pt x="450" y="53"/>
                </a:lnTo>
                <a:lnTo>
                  <a:pt x="450" y="53"/>
                </a:lnTo>
                <a:lnTo>
                  <a:pt x="450" y="53"/>
                </a:lnTo>
                <a:lnTo>
                  <a:pt x="450" y="53"/>
                </a:lnTo>
                <a:lnTo>
                  <a:pt x="450" y="53"/>
                </a:lnTo>
                <a:lnTo>
                  <a:pt x="450" y="53"/>
                </a:lnTo>
                <a:lnTo>
                  <a:pt x="450" y="53"/>
                </a:lnTo>
                <a:lnTo>
                  <a:pt x="452" y="54"/>
                </a:lnTo>
                <a:lnTo>
                  <a:pt x="452" y="54"/>
                </a:lnTo>
                <a:lnTo>
                  <a:pt x="452" y="54"/>
                </a:lnTo>
                <a:lnTo>
                  <a:pt x="452" y="54"/>
                </a:lnTo>
                <a:lnTo>
                  <a:pt x="452" y="54"/>
                </a:lnTo>
                <a:lnTo>
                  <a:pt x="452" y="54"/>
                </a:lnTo>
                <a:lnTo>
                  <a:pt x="452" y="54"/>
                </a:lnTo>
                <a:lnTo>
                  <a:pt x="452" y="55"/>
                </a:lnTo>
                <a:lnTo>
                  <a:pt x="452" y="55"/>
                </a:lnTo>
                <a:lnTo>
                  <a:pt x="452" y="55"/>
                </a:lnTo>
                <a:lnTo>
                  <a:pt x="452" y="55"/>
                </a:lnTo>
                <a:lnTo>
                  <a:pt x="452" y="55"/>
                </a:lnTo>
                <a:lnTo>
                  <a:pt x="453" y="55"/>
                </a:lnTo>
                <a:lnTo>
                  <a:pt x="453" y="55"/>
                </a:lnTo>
                <a:lnTo>
                  <a:pt x="453" y="55"/>
                </a:lnTo>
                <a:lnTo>
                  <a:pt x="453" y="56"/>
                </a:lnTo>
                <a:lnTo>
                  <a:pt x="453" y="56"/>
                </a:lnTo>
                <a:lnTo>
                  <a:pt x="453" y="56"/>
                </a:lnTo>
                <a:lnTo>
                  <a:pt x="453" y="56"/>
                </a:lnTo>
                <a:lnTo>
                  <a:pt x="453" y="56"/>
                </a:lnTo>
                <a:lnTo>
                  <a:pt x="453" y="56"/>
                </a:lnTo>
                <a:lnTo>
                  <a:pt x="453" y="56"/>
                </a:lnTo>
                <a:lnTo>
                  <a:pt x="454" y="56"/>
                </a:lnTo>
                <a:lnTo>
                  <a:pt x="454" y="57"/>
                </a:lnTo>
                <a:lnTo>
                  <a:pt x="454" y="57"/>
                </a:lnTo>
                <a:lnTo>
                  <a:pt x="454" y="57"/>
                </a:lnTo>
                <a:lnTo>
                  <a:pt x="454" y="57"/>
                </a:lnTo>
                <a:lnTo>
                  <a:pt x="454" y="57"/>
                </a:lnTo>
                <a:lnTo>
                  <a:pt x="454" y="57"/>
                </a:lnTo>
                <a:lnTo>
                  <a:pt x="454" y="57"/>
                </a:lnTo>
                <a:lnTo>
                  <a:pt x="454" y="57"/>
                </a:lnTo>
                <a:lnTo>
                  <a:pt x="455" y="57"/>
                </a:lnTo>
                <a:lnTo>
                  <a:pt x="455" y="59"/>
                </a:lnTo>
                <a:lnTo>
                  <a:pt x="455" y="59"/>
                </a:lnTo>
                <a:lnTo>
                  <a:pt x="455" y="59"/>
                </a:lnTo>
                <a:lnTo>
                  <a:pt x="455" y="59"/>
                </a:lnTo>
                <a:lnTo>
                  <a:pt x="455" y="59"/>
                </a:lnTo>
                <a:lnTo>
                  <a:pt x="455" y="59"/>
                </a:lnTo>
                <a:lnTo>
                  <a:pt x="455" y="59"/>
                </a:lnTo>
                <a:lnTo>
                  <a:pt x="455" y="59"/>
                </a:lnTo>
                <a:lnTo>
                  <a:pt x="456" y="60"/>
                </a:lnTo>
                <a:lnTo>
                  <a:pt x="456" y="60"/>
                </a:lnTo>
                <a:lnTo>
                  <a:pt x="456" y="60"/>
                </a:lnTo>
                <a:lnTo>
                  <a:pt x="456" y="60"/>
                </a:lnTo>
                <a:lnTo>
                  <a:pt x="456" y="60"/>
                </a:lnTo>
                <a:lnTo>
                  <a:pt x="456" y="60"/>
                </a:lnTo>
                <a:lnTo>
                  <a:pt x="456" y="60"/>
                </a:lnTo>
                <a:lnTo>
                  <a:pt x="456" y="60"/>
                </a:lnTo>
                <a:lnTo>
                  <a:pt x="456" y="60"/>
                </a:lnTo>
                <a:lnTo>
                  <a:pt x="457" y="60"/>
                </a:lnTo>
                <a:lnTo>
                  <a:pt x="457" y="61"/>
                </a:lnTo>
                <a:lnTo>
                  <a:pt x="457" y="61"/>
                </a:lnTo>
                <a:lnTo>
                  <a:pt x="457" y="61"/>
                </a:lnTo>
                <a:lnTo>
                  <a:pt x="457" y="61"/>
                </a:lnTo>
                <a:lnTo>
                  <a:pt x="457" y="61"/>
                </a:lnTo>
                <a:lnTo>
                  <a:pt x="457" y="61"/>
                </a:lnTo>
                <a:lnTo>
                  <a:pt x="457" y="61"/>
                </a:lnTo>
                <a:lnTo>
                  <a:pt x="458" y="61"/>
                </a:lnTo>
                <a:lnTo>
                  <a:pt x="458" y="61"/>
                </a:lnTo>
                <a:lnTo>
                  <a:pt x="458" y="61"/>
                </a:lnTo>
                <a:lnTo>
                  <a:pt x="458" y="62"/>
                </a:lnTo>
                <a:lnTo>
                  <a:pt x="458" y="62"/>
                </a:lnTo>
                <a:lnTo>
                  <a:pt x="458" y="62"/>
                </a:lnTo>
                <a:lnTo>
                  <a:pt x="458" y="62"/>
                </a:lnTo>
                <a:lnTo>
                  <a:pt x="458" y="62"/>
                </a:lnTo>
                <a:lnTo>
                  <a:pt x="459" y="62"/>
                </a:lnTo>
                <a:lnTo>
                  <a:pt x="459" y="62"/>
                </a:lnTo>
                <a:lnTo>
                  <a:pt x="459" y="62"/>
                </a:lnTo>
                <a:lnTo>
                  <a:pt x="459" y="62"/>
                </a:lnTo>
                <a:lnTo>
                  <a:pt x="459" y="62"/>
                </a:lnTo>
                <a:lnTo>
                  <a:pt x="459" y="62"/>
                </a:lnTo>
                <a:lnTo>
                  <a:pt x="459" y="63"/>
                </a:lnTo>
                <a:lnTo>
                  <a:pt x="459" y="63"/>
                </a:lnTo>
                <a:lnTo>
                  <a:pt x="461" y="63"/>
                </a:lnTo>
                <a:lnTo>
                  <a:pt x="461" y="63"/>
                </a:lnTo>
                <a:lnTo>
                  <a:pt x="461" y="63"/>
                </a:lnTo>
                <a:lnTo>
                  <a:pt x="461" y="63"/>
                </a:lnTo>
                <a:lnTo>
                  <a:pt x="461" y="63"/>
                </a:lnTo>
                <a:lnTo>
                  <a:pt x="461" y="63"/>
                </a:lnTo>
                <a:lnTo>
                  <a:pt x="461" y="63"/>
                </a:lnTo>
                <a:lnTo>
                  <a:pt x="462" y="63"/>
                </a:lnTo>
                <a:lnTo>
                  <a:pt x="462" y="63"/>
                </a:lnTo>
                <a:lnTo>
                  <a:pt x="462" y="63"/>
                </a:lnTo>
                <a:lnTo>
                  <a:pt x="462" y="64"/>
                </a:lnTo>
                <a:lnTo>
                  <a:pt x="462" y="64"/>
                </a:lnTo>
                <a:lnTo>
                  <a:pt x="462" y="64"/>
                </a:lnTo>
                <a:lnTo>
                  <a:pt x="462" y="64"/>
                </a:lnTo>
                <a:lnTo>
                  <a:pt x="463" y="64"/>
                </a:lnTo>
                <a:lnTo>
                  <a:pt x="463" y="64"/>
                </a:lnTo>
                <a:lnTo>
                  <a:pt x="463" y="64"/>
                </a:lnTo>
                <a:lnTo>
                  <a:pt x="463" y="64"/>
                </a:lnTo>
                <a:lnTo>
                  <a:pt x="463" y="64"/>
                </a:lnTo>
                <a:lnTo>
                  <a:pt x="463" y="64"/>
                </a:lnTo>
                <a:lnTo>
                  <a:pt x="463" y="64"/>
                </a:lnTo>
                <a:lnTo>
                  <a:pt x="464" y="64"/>
                </a:lnTo>
                <a:lnTo>
                  <a:pt x="464" y="64"/>
                </a:lnTo>
                <a:lnTo>
                  <a:pt x="464" y="65"/>
                </a:lnTo>
                <a:lnTo>
                  <a:pt x="464" y="65"/>
                </a:lnTo>
                <a:lnTo>
                  <a:pt x="464" y="65"/>
                </a:lnTo>
                <a:lnTo>
                  <a:pt x="464" y="65"/>
                </a:lnTo>
                <a:lnTo>
                  <a:pt x="464" y="65"/>
                </a:lnTo>
                <a:lnTo>
                  <a:pt x="465" y="65"/>
                </a:lnTo>
                <a:lnTo>
                  <a:pt x="465" y="65"/>
                </a:lnTo>
                <a:lnTo>
                  <a:pt x="465" y="65"/>
                </a:lnTo>
                <a:lnTo>
                  <a:pt x="465" y="65"/>
                </a:lnTo>
                <a:lnTo>
                  <a:pt x="465" y="65"/>
                </a:lnTo>
                <a:lnTo>
                  <a:pt x="465" y="65"/>
                </a:lnTo>
                <a:lnTo>
                  <a:pt x="465" y="65"/>
                </a:lnTo>
                <a:lnTo>
                  <a:pt x="466" y="65"/>
                </a:lnTo>
                <a:lnTo>
                  <a:pt x="466" y="65"/>
                </a:lnTo>
                <a:lnTo>
                  <a:pt x="466" y="65"/>
                </a:lnTo>
                <a:lnTo>
                  <a:pt x="466" y="65"/>
                </a:lnTo>
                <a:lnTo>
                  <a:pt x="466" y="65"/>
                </a:lnTo>
                <a:lnTo>
                  <a:pt x="466" y="66"/>
                </a:lnTo>
                <a:lnTo>
                  <a:pt x="467" y="66"/>
                </a:lnTo>
                <a:lnTo>
                  <a:pt x="467" y="66"/>
                </a:lnTo>
                <a:lnTo>
                  <a:pt x="467" y="66"/>
                </a:lnTo>
                <a:lnTo>
                  <a:pt x="467" y="66"/>
                </a:lnTo>
                <a:lnTo>
                  <a:pt x="467" y="66"/>
                </a:lnTo>
                <a:lnTo>
                  <a:pt x="467" y="66"/>
                </a:lnTo>
                <a:lnTo>
                  <a:pt x="467" y="66"/>
                </a:lnTo>
                <a:lnTo>
                  <a:pt x="469" y="66"/>
                </a:lnTo>
                <a:lnTo>
                  <a:pt x="469" y="66"/>
                </a:lnTo>
                <a:lnTo>
                  <a:pt x="469" y="66"/>
                </a:lnTo>
                <a:lnTo>
                  <a:pt x="469" y="66"/>
                </a:lnTo>
                <a:lnTo>
                  <a:pt x="469" y="66"/>
                </a:lnTo>
                <a:lnTo>
                  <a:pt x="469" y="66"/>
                </a:lnTo>
                <a:lnTo>
                  <a:pt x="470" y="66"/>
                </a:lnTo>
                <a:lnTo>
                  <a:pt x="470" y="66"/>
                </a:lnTo>
                <a:lnTo>
                  <a:pt x="470" y="66"/>
                </a:lnTo>
                <a:lnTo>
                  <a:pt x="470" y="66"/>
                </a:lnTo>
                <a:lnTo>
                  <a:pt x="470" y="66"/>
                </a:lnTo>
                <a:lnTo>
                  <a:pt x="470" y="66"/>
                </a:lnTo>
                <a:lnTo>
                  <a:pt x="470" y="66"/>
                </a:lnTo>
                <a:lnTo>
                  <a:pt x="471" y="66"/>
                </a:lnTo>
                <a:lnTo>
                  <a:pt x="471" y="66"/>
                </a:lnTo>
                <a:lnTo>
                  <a:pt x="471" y="66"/>
                </a:lnTo>
                <a:lnTo>
                  <a:pt x="471" y="68"/>
                </a:lnTo>
                <a:lnTo>
                  <a:pt x="471" y="68"/>
                </a:lnTo>
                <a:lnTo>
                  <a:pt x="471" y="68"/>
                </a:lnTo>
                <a:lnTo>
                  <a:pt x="472" y="68"/>
                </a:lnTo>
                <a:lnTo>
                  <a:pt x="472" y="68"/>
                </a:lnTo>
                <a:lnTo>
                  <a:pt x="472" y="68"/>
                </a:lnTo>
                <a:lnTo>
                  <a:pt x="472" y="68"/>
                </a:lnTo>
                <a:lnTo>
                  <a:pt x="472" y="68"/>
                </a:lnTo>
                <a:lnTo>
                  <a:pt x="472" y="68"/>
                </a:lnTo>
                <a:lnTo>
                  <a:pt x="473" y="68"/>
                </a:lnTo>
                <a:lnTo>
                  <a:pt x="473" y="68"/>
                </a:lnTo>
                <a:lnTo>
                  <a:pt x="473" y="68"/>
                </a:lnTo>
                <a:lnTo>
                  <a:pt x="473" y="68"/>
                </a:lnTo>
                <a:lnTo>
                  <a:pt x="473" y="68"/>
                </a:lnTo>
                <a:lnTo>
                  <a:pt x="473" y="68"/>
                </a:lnTo>
                <a:lnTo>
                  <a:pt x="474" y="68"/>
                </a:lnTo>
                <a:lnTo>
                  <a:pt x="474" y="68"/>
                </a:lnTo>
                <a:lnTo>
                  <a:pt x="474" y="68"/>
                </a:lnTo>
                <a:lnTo>
                  <a:pt x="474" y="68"/>
                </a:lnTo>
                <a:lnTo>
                  <a:pt x="474" y="68"/>
                </a:lnTo>
                <a:lnTo>
                  <a:pt x="474" y="68"/>
                </a:lnTo>
                <a:lnTo>
                  <a:pt x="475" y="68"/>
                </a:lnTo>
                <a:lnTo>
                  <a:pt x="475" y="68"/>
                </a:lnTo>
                <a:lnTo>
                  <a:pt x="475" y="68"/>
                </a:lnTo>
                <a:lnTo>
                  <a:pt x="475" y="68"/>
                </a:lnTo>
                <a:lnTo>
                  <a:pt x="475" y="68"/>
                </a:lnTo>
                <a:lnTo>
                  <a:pt x="475" y="68"/>
                </a:lnTo>
                <a:lnTo>
                  <a:pt x="476" y="68"/>
                </a:lnTo>
                <a:lnTo>
                  <a:pt x="476" y="68"/>
                </a:lnTo>
                <a:lnTo>
                  <a:pt x="476" y="68"/>
                </a:lnTo>
                <a:lnTo>
                  <a:pt x="476" y="68"/>
                </a:lnTo>
                <a:lnTo>
                  <a:pt x="476" y="68"/>
                </a:lnTo>
                <a:lnTo>
                  <a:pt x="476" y="68"/>
                </a:lnTo>
                <a:lnTo>
                  <a:pt x="478" y="68"/>
                </a:lnTo>
                <a:lnTo>
                  <a:pt x="478" y="68"/>
                </a:lnTo>
                <a:lnTo>
                  <a:pt x="478" y="68"/>
                </a:lnTo>
                <a:lnTo>
                  <a:pt x="478" y="68"/>
                </a:lnTo>
                <a:lnTo>
                  <a:pt x="478" y="68"/>
                </a:lnTo>
                <a:lnTo>
                  <a:pt x="478" y="68"/>
                </a:lnTo>
                <a:lnTo>
                  <a:pt x="479" y="68"/>
                </a:lnTo>
                <a:lnTo>
                  <a:pt x="479" y="68"/>
                </a:lnTo>
                <a:lnTo>
                  <a:pt x="479" y="68"/>
                </a:lnTo>
                <a:lnTo>
                  <a:pt x="479" y="68"/>
                </a:lnTo>
                <a:lnTo>
                  <a:pt x="479" y="68"/>
                </a:lnTo>
                <a:lnTo>
                  <a:pt x="479" y="68"/>
                </a:lnTo>
                <a:lnTo>
                  <a:pt x="480" y="68"/>
                </a:lnTo>
                <a:lnTo>
                  <a:pt x="480" y="68"/>
                </a:lnTo>
                <a:lnTo>
                  <a:pt x="480" y="68"/>
                </a:lnTo>
                <a:lnTo>
                  <a:pt x="480" y="68"/>
                </a:lnTo>
                <a:lnTo>
                  <a:pt x="480" y="68"/>
                </a:lnTo>
                <a:lnTo>
                  <a:pt x="480" y="68"/>
                </a:lnTo>
                <a:lnTo>
                  <a:pt x="481" y="68"/>
                </a:lnTo>
                <a:lnTo>
                  <a:pt x="481" y="68"/>
                </a:lnTo>
                <a:lnTo>
                  <a:pt x="481" y="68"/>
                </a:lnTo>
                <a:lnTo>
                  <a:pt x="481" y="68"/>
                </a:lnTo>
                <a:lnTo>
                  <a:pt x="481" y="68"/>
                </a:lnTo>
                <a:lnTo>
                  <a:pt x="481" y="68"/>
                </a:lnTo>
                <a:lnTo>
                  <a:pt x="482" y="66"/>
                </a:lnTo>
                <a:lnTo>
                  <a:pt x="482" y="66"/>
                </a:lnTo>
                <a:lnTo>
                  <a:pt x="482" y="66"/>
                </a:lnTo>
                <a:lnTo>
                  <a:pt x="482" y="66"/>
                </a:lnTo>
                <a:lnTo>
                  <a:pt x="482" y="66"/>
                </a:lnTo>
                <a:lnTo>
                  <a:pt x="482" y="66"/>
                </a:lnTo>
                <a:lnTo>
                  <a:pt x="483" y="66"/>
                </a:lnTo>
                <a:lnTo>
                  <a:pt x="483" y="66"/>
                </a:lnTo>
                <a:lnTo>
                  <a:pt x="483" y="66"/>
                </a:lnTo>
                <a:lnTo>
                  <a:pt x="483" y="66"/>
                </a:lnTo>
                <a:lnTo>
                  <a:pt x="483" y="66"/>
                </a:lnTo>
                <a:lnTo>
                  <a:pt x="483" y="66"/>
                </a:lnTo>
                <a:lnTo>
                  <a:pt x="484" y="66"/>
                </a:lnTo>
                <a:lnTo>
                  <a:pt x="484" y="66"/>
                </a:lnTo>
                <a:lnTo>
                  <a:pt x="484" y="66"/>
                </a:lnTo>
                <a:lnTo>
                  <a:pt x="484" y="66"/>
                </a:lnTo>
                <a:lnTo>
                  <a:pt x="484" y="66"/>
                </a:lnTo>
                <a:lnTo>
                  <a:pt x="484" y="66"/>
                </a:lnTo>
                <a:lnTo>
                  <a:pt x="484" y="66"/>
                </a:lnTo>
                <a:lnTo>
                  <a:pt x="485" y="66"/>
                </a:lnTo>
                <a:lnTo>
                  <a:pt x="485" y="66"/>
                </a:lnTo>
                <a:lnTo>
                  <a:pt x="485" y="66"/>
                </a:lnTo>
                <a:lnTo>
                  <a:pt x="485" y="66"/>
                </a:lnTo>
                <a:lnTo>
                  <a:pt x="485" y="66"/>
                </a:lnTo>
                <a:lnTo>
                  <a:pt x="485" y="65"/>
                </a:lnTo>
                <a:lnTo>
                  <a:pt x="487" y="65"/>
                </a:lnTo>
                <a:lnTo>
                  <a:pt x="487" y="65"/>
                </a:lnTo>
                <a:lnTo>
                  <a:pt x="487" y="65"/>
                </a:lnTo>
                <a:lnTo>
                  <a:pt x="487" y="65"/>
                </a:lnTo>
                <a:lnTo>
                  <a:pt x="487" y="65"/>
                </a:lnTo>
                <a:lnTo>
                  <a:pt x="487" y="65"/>
                </a:lnTo>
                <a:lnTo>
                  <a:pt x="487" y="65"/>
                </a:lnTo>
                <a:lnTo>
                  <a:pt x="488" y="65"/>
                </a:lnTo>
                <a:lnTo>
                  <a:pt x="488" y="65"/>
                </a:lnTo>
                <a:lnTo>
                  <a:pt x="488" y="65"/>
                </a:lnTo>
                <a:lnTo>
                  <a:pt x="488" y="65"/>
                </a:lnTo>
                <a:lnTo>
                  <a:pt x="488" y="65"/>
                </a:lnTo>
                <a:lnTo>
                  <a:pt x="488" y="65"/>
                </a:lnTo>
                <a:lnTo>
                  <a:pt x="488" y="65"/>
                </a:lnTo>
                <a:lnTo>
                  <a:pt x="489" y="65"/>
                </a:lnTo>
                <a:lnTo>
                  <a:pt x="489" y="65"/>
                </a:lnTo>
                <a:lnTo>
                  <a:pt x="489" y="64"/>
                </a:lnTo>
                <a:lnTo>
                  <a:pt x="489" y="64"/>
                </a:lnTo>
                <a:lnTo>
                  <a:pt x="489" y="64"/>
                </a:lnTo>
                <a:lnTo>
                  <a:pt x="489" y="64"/>
                </a:lnTo>
                <a:lnTo>
                  <a:pt x="489" y="64"/>
                </a:lnTo>
                <a:lnTo>
                  <a:pt x="490" y="64"/>
                </a:lnTo>
                <a:lnTo>
                  <a:pt x="490" y="64"/>
                </a:lnTo>
                <a:lnTo>
                  <a:pt x="490" y="64"/>
                </a:lnTo>
                <a:lnTo>
                  <a:pt x="490" y="64"/>
                </a:lnTo>
                <a:lnTo>
                  <a:pt x="490" y="64"/>
                </a:lnTo>
                <a:lnTo>
                  <a:pt x="490" y="64"/>
                </a:lnTo>
                <a:lnTo>
                  <a:pt x="490" y="64"/>
                </a:lnTo>
                <a:lnTo>
                  <a:pt x="491" y="64"/>
                </a:lnTo>
                <a:lnTo>
                  <a:pt x="491" y="63"/>
                </a:lnTo>
                <a:lnTo>
                  <a:pt x="491" y="63"/>
                </a:lnTo>
                <a:lnTo>
                  <a:pt x="491" y="63"/>
                </a:lnTo>
                <a:lnTo>
                  <a:pt x="491" y="63"/>
                </a:lnTo>
                <a:lnTo>
                  <a:pt x="491" y="63"/>
                </a:lnTo>
                <a:lnTo>
                  <a:pt x="491" y="63"/>
                </a:lnTo>
                <a:lnTo>
                  <a:pt x="492" y="63"/>
                </a:lnTo>
                <a:lnTo>
                  <a:pt x="492" y="63"/>
                </a:lnTo>
                <a:lnTo>
                  <a:pt x="492" y="63"/>
                </a:lnTo>
                <a:lnTo>
                  <a:pt x="492" y="63"/>
                </a:lnTo>
                <a:lnTo>
                  <a:pt x="492" y="63"/>
                </a:lnTo>
                <a:lnTo>
                  <a:pt x="492" y="63"/>
                </a:lnTo>
                <a:lnTo>
                  <a:pt x="492" y="62"/>
                </a:lnTo>
                <a:lnTo>
                  <a:pt x="493" y="62"/>
                </a:lnTo>
                <a:lnTo>
                  <a:pt x="493" y="62"/>
                </a:lnTo>
                <a:lnTo>
                  <a:pt x="493" y="62"/>
                </a:lnTo>
                <a:lnTo>
                  <a:pt x="493" y="62"/>
                </a:lnTo>
                <a:lnTo>
                  <a:pt x="493" y="62"/>
                </a:lnTo>
                <a:lnTo>
                  <a:pt x="493" y="62"/>
                </a:lnTo>
                <a:lnTo>
                  <a:pt x="493" y="62"/>
                </a:lnTo>
                <a:lnTo>
                  <a:pt x="493" y="62"/>
                </a:lnTo>
                <a:lnTo>
                  <a:pt x="494" y="62"/>
                </a:lnTo>
                <a:lnTo>
                  <a:pt x="494" y="62"/>
                </a:lnTo>
                <a:lnTo>
                  <a:pt x="494" y="61"/>
                </a:lnTo>
                <a:lnTo>
                  <a:pt x="494" y="61"/>
                </a:lnTo>
                <a:lnTo>
                  <a:pt x="494" y="61"/>
                </a:lnTo>
                <a:lnTo>
                  <a:pt x="494" y="61"/>
                </a:lnTo>
                <a:lnTo>
                  <a:pt x="494" y="61"/>
                </a:lnTo>
                <a:lnTo>
                  <a:pt x="494" y="61"/>
                </a:lnTo>
                <a:lnTo>
                  <a:pt x="496" y="61"/>
                </a:lnTo>
                <a:lnTo>
                  <a:pt x="496" y="61"/>
                </a:lnTo>
                <a:lnTo>
                  <a:pt x="496" y="61"/>
                </a:lnTo>
                <a:lnTo>
                  <a:pt x="496" y="61"/>
                </a:lnTo>
                <a:lnTo>
                  <a:pt x="496" y="60"/>
                </a:lnTo>
                <a:lnTo>
                  <a:pt x="496" y="60"/>
                </a:lnTo>
                <a:lnTo>
                  <a:pt x="496" y="60"/>
                </a:lnTo>
                <a:lnTo>
                  <a:pt x="496" y="60"/>
                </a:lnTo>
                <a:lnTo>
                  <a:pt x="497" y="60"/>
                </a:lnTo>
                <a:lnTo>
                  <a:pt x="497" y="60"/>
                </a:lnTo>
                <a:lnTo>
                  <a:pt x="497" y="60"/>
                </a:lnTo>
                <a:lnTo>
                  <a:pt x="497" y="60"/>
                </a:lnTo>
                <a:lnTo>
                  <a:pt x="497" y="60"/>
                </a:lnTo>
                <a:lnTo>
                  <a:pt x="497" y="60"/>
                </a:lnTo>
                <a:lnTo>
                  <a:pt x="497" y="59"/>
                </a:lnTo>
                <a:lnTo>
                  <a:pt x="497" y="59"/>
                </a:lnTo>
                <a:lnTo>
                  <a:pt x="497" y="59"/>
                </a:lnTo>
                <a:lnTo>
                  <a:pt x="498" y="59"/>
                </a:lnTo>
                <a:lnTo>
                  <a:pt x="498" y="59"/>
                </a:lnTo>
                <a:lnTo>
                  <a:pt x="498" y="59"/>
                </a:lnTo>
                <a:lnTo>
                  <a:pt x="498" y="59"/>
                </a:lnTo>
                <a:lnTo>
                  <a:pt x="498" y="59"/>
                </a:lnTo>
                <a:lnTo>
                  <a:pt x="498" y="57"/>
                </a:lnTo>
                <a:lnTo>
                  <a:pt x="498" y="57"/>
                </a:lnTo>
                <a:lnTo>
                  <a:pt x="498" y="57"/>
                </a:lnTo>
                <a:lnTo>
                  <a:pt x="498" y="57"/>
                </a:lnTo>
                <a:lnTo>
                  <a:pt x="499" y="57"/>
                </a:lnTo>
                <a:lnTo>
                  <a:pt x="499" y="57"/>
                </a:lnTo>
                <a:lnTo>
                  <a:pt x="499" y="57"/>
                </a:lnTo>
                <a:lnTo>
                  <a:pt x="499" y="57"/>
                </a:lnTo>
                <a:lnTo>
                  <a:pt x="499" y="57"/>
                </a:lnTo>
                <a:lnTo>
                  <a:pt x="499" y="56"/>
                </a:lnTo>
                <a:lnTo>
                  <a:pt x="499" y="56"/>
                </a:lnTo>
                <a:lnTo>
                  <a:pt x="499" y="56"/>
                </a:lnTo>
                <a:lnTo>
                  <a:pt x="499" y="56"/>
                </a:lnTo>
                <a:lnTo>
                  <a:pt x="499" y="56"/>
                </a:lnTo>
                <a:lnTo>
                  <a:pt x="500" y="56"/>
                </a:lnTo>
                <a:lnTo>
                  <a:pt x="500" y="56"/>
                </a:lnTo>
                <a:lnTo>
                  <a:pt x="500" y="56"/>
                </a:lnTo>
                <a:lnTo>
                  <a:pt x="500" y="55"/>
                </a:lnTo>
                <a:lnTo>
                  <a:pt x="500" y="55"/>
                </a:lnTo>
                <a:lnTo>
                  <a:pt x="500" y="55"/>
                </a:lnTo>
                <a:lnTo>
                  <a:pt x="500" y="55"/>
                </a:lnTo>
                <a:lnTo>
                  <a:pt x="500" y="55"/>
                </a:lnTo>
                <a:lnTo>
                  <a:pt x="500" y="55"/>
                </a:lnTo>
                <a:lnTo>
                  <a:pt x="500" y="55"/>
                </a:lnTo>
                <a:lnTo>
                  <a:pt x="500" y="55"/>
                </a:lnTo>
                <a:lnTo>
                  <a:pt x="501" y="54"/>
                </a:lnTo>
                <a:lnTo>
                  <a:pt x="501" y="54"/>
                </a:lnTo>
                <a:lnTo>
                  <a:pt x="501" y="54"/>
                </a:lnTo>
                <a:lnTo>
                  <a:pt x="501" y="54"/>
                </a:lnTo>
                <a:lnTo>
                  <a:pt x="501" y="54"/>
                </a:lnTo>
                <a:lnTo>
                  <a:pt x="501" y="54"/>
                </a:lnTo>
                <a:lnTo>
                  <a:pt x="501" y="54"/>
                </a:lnTo>
                <a:lnTo>
                  <a:pt x="501" y="53"/>
                </a:lnTo>
                <a:lnTo>
                  <a:pt x="501" y="53"/>
                </a:lnTo>
                <a:lnTo>
                  <a:pt x="501" y="53"/>
                </a:lnTo>
                <a:lnTo>
                  <a:pt x="501" y="53"/>
                </a:lnTo>
                <a:lnTo>
                  <a:pt x="502" y="53"/>
                </a:lnTo>
                <a:lnTo>
                  <a:pt x="502" y="53"/>
                </a:lnTo>
                <a:lnTo>
                  <a:pt x="502" y="53"/>
                </a:lnTo>
                <a:lnTo>
                  <a:pt x="502" y="53"/>
                </a:lnTo>
                <a:lnTo>
                  <a:pt x="502" y="52"/>
                </a:lnTo>
                <a:lnTo>
                  <a:pt x="502" y="52"/>
                </a:lnTo>
                <a:lnTo>
                  <a:pt x="502" y="52"/>
                </a:lnTo>
                <a:lnTo>
                  <a:pt x="502" y="52"/>
                </a:lnTo>
                <a:lnTo>
                  <a:pt x="502" y="52"/>
                </a:lnTo>
                <a:lnTo>
                  <a:pt x="502" y="52"/>
                </a:lnTo>
                <a:lnTo>
                  <a:pt x="502" y="52"/>
                </a:lnTo>
                <a:lnTo>
                  <a:pt x="502" y="51"/>
                </a:lnTo>
                <a:lnTo>
                  <a:pt x="502" y="51"/>
                </a:lnTo>
                <a:lnTo>
                  <a:pt x="502" y="51"/>
                </a:lnTo>
                <a:lnTo>
                  <a:pt x="503" y="51"/>
                </a:lnTo>
                <a:lnTo>
                  <a:pt x="503" y="51"/>
                </a:lnTo>
                <a:lnTo>
                  <a:pt x="503" y="51"/>
                </a:lnTo>
                <a:lnTo>
                  <a:pt x="503" y="51"/>
                </a:lnTo>
                <a:lnTo>
                  <a:pt x="503" y="50"/>
                </a:lnTo>
                <a:lnTo>
                  <a:pt x="503" y="50"/>
                </a:lnTo>
                <a:lnTo>
                  <a:pt x="503" y="50"/>
                </a:lnTo>
                <a:lnTo>
                  <a:pt x="503" y="50"/>
                </a:lnTo>
                <a:lnTo>
                  <a:pt x="503" y="50"/>
                </a:lnTo>
                <a:lnTo>
                  <a:pt x="503" y="50"/>
                </a:lnTo>
                <a:lnTo>
                  <a:pt x="503" y="48"/>
                </a:lnTo>
                <a:lnTo>
                  <a:pt x="503" y="48"/>
                </a:lnTo>
                <a:lnTo>
                  <a:pt x="503" y="48"/>
                </a:lnTo>
                <a:lnTo>
                  <a:pt x="503" y="48"/>
                </a:lnTo>
                <a:lnTo>
                  <a:pt x="503" y="48"/>
                </a:lnTo>
                <a:lnTo>
                  <a:pt x="505" y="48"/>
                </a:lnTo>
                <a:lnTo>
                  <a:pt x="505" y="48"/>
                </a:lnTo>
                <a:lnTo>
                  <a:pt x="505" y="47"/>
                </a:lnTo>
                <a:lnTo>
                  <a:pt x="505" y="47"/>
                </a:lnTo>
                <a:lnTo>
                  <a:pt x="505" y="47"/>
                </a:lnTo>
                <a:lnTo>
                  <a:pt x="505" y="47"/>
                </a:lnTo>
                <a:lnTo>
                  <a:pt x="505" y="47"/>
                </a:lnTo>
                <a:lnTo>
                  <a:pt x="505" y="47"/>
                </a:lnTo>
                <a:lnTo>
                  <a:pt x="505" y="47"/>
                </a:lnTo>
                <a:lnTo>
                  <a:pt x="505" y="46"/>
                </a:lnTo>
                <a:lnTo>
                  <a:pt x="505" y="46"/>
                </a:lnTo>
                <a:lnTo>
                  <a:pt x="505" y="46"/>
                </a:lnTo>
                <a:lnTo>
                  <a:pt x="505" y="46"/>
                </a:lnTo>
                <a:lnTo>
                  <a:pt x="505" y="46"/>
                </a:lnTo>
                <a:lnTo>
                  <a:pt x="505" y="46"/>
                </a:lnTo>
                <a:lnTo>
                  <a:pt x="505" y="45"/>
                </a:lnTo>
                <a:lnTo>
                  <a:pt x="505" y="45"/>
                </a:lnTo>
                <a:lnTo>
                  <a:pt x="505" y="45"/>
                </a:lnTo>
                <a:lnTo>
                  <a:pt x="505" y="45"/>
                </a:lnTo>
                <a:lnTo>
                  <a:pt x="505" y="45"/>
                </a:lnTo>
                <a:lnTo>
                  <a:pt x="505" y="45"/>
                </a:lnTo>
                <a:lnTo>
                  <a:pt x="505" y="44"/>
                </a:lnTo>
                <a:lnTo>
                  <a:pt x="506" y="44"/>
                </a:lnTo>
                <a:lnTo>
                  <a:pt x="506" y="44"/>
                </a:lnTo>
                <a:lnTo>
                  <a:pt x="506" y="44"/>
                </a:lnTo>
                <a:lnTo>
                  <a:pt x="506" y="44"/>
                </a:lnTo>
                <a:lnTo>
                  <a:pt x="506" y="44"/>
                </a:lnTo>
                <a:lnTo>
                  <a:pt x="506" y="44"/>
                </a:lnTo>
                <a:lnTo>
                  <a:pt x="506" y="43"/>
                </a:lnTo>
                <a:lnTo>
                  <a:pt x="506" y="43"/>
                </a:lnTo>
                <a:lnTo>
                  <a:pt x="506" y="43"/>
                </a:lnTo>
                <a:lnTo>
                  <a:pt x="506" y="43"/>
                </a:lnTo>
                <a:lnTo>
                  <a:pt x="506" y="43"/>
                </a:lnTo>
                <a:lnTo>
                  <a:pt x="506" y="43"/>
                </a:lnTo>
                <a:lnTo>
                  <a:pt x="506" y="42"/>
                </a:lnTo>
                <a:lnTo>
                  <a:pt x="506" y="42"/>
                </a:lnTo>
                <a:lnTo>
                  <a:pt x="506" y="42"/>
                </a:lnTo>
                <a:lnTo>
                  <a:pt x="506" y="42"/>
                </a:lnTo>
                <a:lnTo>
                  <a:pt x="506" y="42"/>
                </a:lnTo>
                <a:lnTo>
                  <a:pt x="506" y="42"/>
                </a:lnTo>
                <a:lnTo>
                  <a:pt x="506" y="41"/>
                </a:lnTo>
                <a:lnTo>
                  <a:pt x="506" y="41"/>
                </a:lnTo>
                <a:lnTo>
                  <a:pt x="506" y="41"/>
                </a:lnTo>
                <a:lnTo>
                  <a:pt x="506" y="41"/>
                </a:lnTo>
                <a:lnTo>
                  <a:pt x="506" y="41"/>
                </a:lnTo>
                <a:lnTo>
                  <a:pt x="506" y="41"/>
                </a:lnTo>
                <a:lnTo>
                  <a:pt x="506" y="39"/>
                </a:lnTo>
                <a:lnTo>
                  <a:pt x="506" y="39"/>
                </a:lnTo>
                <a:lnTo>
                  <a:pt x="506" y="39"/>
                </a:lnTo>
                <a:lnTo>
                  <a:pt x="506" y="39"/>
                </a:lnTo>
                <a:lnTo>
                  <a:pt x="506" y="39"/>
                </a:lnTo>
                <a:lnTo>
                  <a:pt x="506" y="39"/>
                </a:lnTo>
                <a:lnTo>
                  <a:pt x="506" y="38"/>
                </a:lnTo>
                <a:lnTo>
                  <a:pt x="506" y="38"/>
                </a:lnTo>
                <a:lnTo>
                  <a:pt x="506" y="38"/>
                </a:lnTo>
                <a:lnTo>
                  <a:pt x="506" y="38"/>
                </a:lnTo>
                <a:lnTo>
                  <a:pt x="506" y="38"/>
                </a:lnTo>
                <a:lnTo>
                  <a:pt x="506" y="38"/>
                </a:lnTo>
                <a:lnTo>
                  <a:pt x="506" y="37"/>
                </a:lnTo>
                <a:lnTo>
                  <a:pt x="506" y="37"/>
                </a:lnTo>
                <a:lnTo>
                  <a:pt x="506" y="37"/>
                </a:lnTo>
                <a:lnTo>
                  <a:pt x="506" y="37"/>
                </a:lnTo>
                <a:lnTo>
                  <a:pt x="506" y="37"/>
                </a:lnTo>
                <a:lnTo>
                  <a:pt x="506" y="37"/>
                </a:lnTo>
                <a:lnTo>
                  <a:pt x="506" y="36"/>
                </a:lnTo>
                <a:lnTo>
                  <a:pt x="506" y="36"/>
                </a:lnTo>
                <a:lnTo>
                  <a:pt x="506" y="36"/>
                </a:lnTo>
                <a:lnTo>
                  <a:pt x="506" y="36"/>
                </a:lnTo>
                <a:lnTo>
                  <a:pt x="506" y="36"/>
                </a:lnTo>
                <a:lnTo>
                  <a:pt x="506" y="36"/>
                </a:lnTo>
                <a:lnTo>
                  <a:pt x="506" y="35"/>
                </a:lnTo>
                <a:lnTo>
                  <a:pt x="506" y="35"/>
                </a:lnTo>
                <a:lnTo>
                  <a:pt x="506" y="35"/>
                </a:lnTo>
                <a:lnTo>
                  <a:pt x="506" y="35"/>
                </a:lnTo>
                <a:lnTo>
                  <a:pt x="506" y="35"/>
                </a:lnTo>
                <a:lnTo>
                  <a:pt x="506" y="35"/>
                </a:lnTo>
                <a:lnTo>
                  <a:pt x="506" y="34"/>
                </a:lnTo>
                <a:lnTo>
                  <a:pt x="506" y="34"/>
                </a:lnTo>
                <a:lnTo>
                  <a:pt x="506" y="34"/>
                </a:lnTo>
                <a:lnTo>
                  <a:pt x="506" y="34"/>
                </a:lnTo>
                <a:lnTo>
                  <a:pt x="506" y="34"/>
                </a:lnTo>
                <a:lnTo>
                  <a:pt x="506" y="34"/>
                </a:lnTo>
                <a:lnTo>
                  <a:pt x="506" y="33"/>
                </a:lnTo>
                <a:lnTo>
                  <a:pt x="506" y="33"/>
                </a:lnTo>
                <a:lnTo>
                  <a:pt x="506" y="33"/>
                </a:lnTo>
                <a:lnTo>
                  <a:pt x="506" y="33"/>
                </a:lnTo>
                <a:lnTo>
                  <a:pt x="506" y="33"/>
                </a:lnTo>
                <a:lnTo>
                  <a:pt x="506" y="33"/>
                </a:lnTo>
                <a:lnTo>
                  <a:pt x="506" y="32"/>
                </a:lnTo>
                <a:lnTo>
                  <a:pt x="506" y="32"/>
                </a:lnTo>
                <a:lnTo>
                  <a:pt x="506" y="32"/>
                </a:lnTo>
                <a:lnTo>
                  <a:pt x="506" y="32"/>
                </a:lnTo>
                <a:lnTo>
                  <a:pt x="506" y="32"/>
                </a:lnTo>
                <a:lnTo>
                  <a:pt x="505" y="32"/>
                </a:lnTo>
                <a:lnTo>
                  <a:pt x="505" y="30"/>
                </a:lnTo>
                <a:lnTo>
                  <a:pt x="505" y="30"/>
                </a:lnTo>
                <a:lnTo>
                  <a:pt x="505" y="30"/>
                </a:lnTo>
                <a:lnTo>
                  <a:pt x="505" y="30"/>
                </a:lnTo>
                <a:lnTo>
                  <a:pt x="505" y="30"/>
                </a:lnTo>
                <a:lnTo>
                  <a:pt x="505" y="30"/>
                </a:lnTo>
                <a:lnTo>
                  <a:pt x="505" y="30"/>
                </a:lnTo>
                <a:lnTo>
                  <a:pt x="505" y="29"/>
                </a:lnTo>
                <a:lnTo>
                  <a:pt x="505" y="29"/>
                </a:lnTo>
                <a:lnTo>
                  <a:pt x="505" y="29"/>
                </a:lnTo>
                <a:lnTo>
                  <a:pt x="505" y="29"/>
                </a:lnTo>
                <a:lnTo>
                  <a:pt x="505" y="29"/>
                </a:lnTo>
                <a:lnTo>
                  <a:pt x="505" y="29"/>
                </a:lnTo>
                <a:lnTo>
                  <a:pt x="505" y="28"/>
                </a:lnTo>
                <a:lnTo>
                  <a:pt x="505" y="28"/>
                </a:lnTo>
                <a:lnTo>
                  <a:pt x="505" y="28"/>
                </a:lnTo>
                <a:lnTo>
                  <a:pt x="505" y="28"/>
                </a:lnTo>
                <a:lnTo>
                  <a:pt x="505" y="28"/>
                </a:lnTo>
                <a:lnTo>
                  <a:pt x="505" y="28"/>
                </a:lnTo>
                <a:lnTo>
                  <a:pt x="505" y="27"/>
                </a:lnTo>
                <a:lnTo>
                  <a:pt x="505" y="27"/>
                </a:lnTo>
                <a:lnTo>
                  <a:pt x="503" y="27"/>
                </a:lnTo>
                <a:lnTo>
                  <a:pt x="503" y="27"/>
                </a:lnTo>
                <a:lnTo>
                  <a:pt x="503" y="27"/>
                </a:lnTo>
                <a:lnTo>
                  <a:pt x="503" y="27"/>
                </a:lnTo>
                <a:lnTo>
                  <a:pt x="503" y="27"/>
                </a:lnTo>
                <a:lnTo>
                  <a:pt x="503" y="26"/>
                </a:lnTo>
                <a:lnTo>
                  <a:pt x="503" y="26"/>
                </a:lnTo>
                <a:lnTo>
                  <a:pt x="503" y="26"/>
                </a:lnTo>
                <a:lnTo>
                  <a:pt x="503" y="26"/>
                </a:lnTo>
                <a:lnTo>
                  <a:pt x="503" y="26"/>
                </a:lnTo>
                <a:lnTo>
                  <a:pt x="503" y="26"/>
                </a:lnTo>
                <a:lnTo>
                  <a:pt x="503" y="26"/>
                </a:lnTo>
                <a:lnTo>
                  <a:pt x="503" y="25"/>
                </a:lnTo>
                <a:lnTo>
                  <a:pt x="503" y="25"/>
                </a:lnTo>
                <a:lnTo>
                  <a:pt x="503" y="25"/>
                </a:lnTo>
                <a:lnTo>
                  <a:pt x="502" y="25"/>
                </a:lnTo>
                <a:lnTo>
                  <a:pt x="502" y="25"/>
                </a:lnTo>
                <a:lnTo>
                  <a:pt x="502" y="25"/>
                </a:lnTo>
                <a:lnTo>
                  <a:pt x="502" y="25"/>
                </a:lnTo>
                <a:lnTo>
                  <a:pt x="502" y="24"/>
                </a:lnTo>
                <a:lnTo>
                  <a:pt x="502" y="24"/>
                </a:lnTo>
                <a:lnTo>
                  <a:pt x="502" y="24"/>
                </a:lnTo>
                <a:lnTo>
                  <a:pt x="502" y="24"/>
                </a:lnTo>
                <a:lnTo>
                  <a:pt x="502" y="24"/>
                </a:lnTo>
                <a:lnTo>
                  <a:pt x="502" y="24"/>
                </a:lnTo>
                <a:lnTo>
                  <a:pt x="502" y="24"/>
                </a:lnTo>
                <a:lnTo>
                  <a:pt x="502" y="23"/>
                </a:lnTo>
                <a:lnTo>
                  <a:pt x="502" y="23"/>
                </a:lnTo>
                <a:lnTo>
                  <a:pt x="502" y="23"/>
                </a:lnTo>
                <a:lnTo>
                  <a:pt x="501" y="23"/>
                </a:lnTo>
                <a:lnTo>
                  <a:pt x="501" y="23"/>
                </a:lnTo>
                <a:lnTo>
                  <a:pt x="501" y="23"/>
                </a:lnTo>
                <a:lnTo>
                  <a:pt x="501" y="23"/>
                </a:lnTo>
                <a:lnTo>
                  <a:pt x="501" y="21"/>
                </a:lnTo>
                <a:lnTo>
                  <a:pt x="501" y="21"/>
                </a:lnTo>
                <a:lnTo>
                  <a:pt x="501" y="21"/>
                </a:lnTo>
                <a:lnTo>
                  <a:pt x="501" y="21"/>
                </a:lnTo>
                <a:lnTo>
                  <a:pt x="501" y="21"/>
                </a:lnTo>
                <a:lnTo>
                  <a:pt x="501" y="21"/>
                </a:lnTo>
                <a:lnTo>
                  <a:pt x="501" y="21"/>
                </a:lnTo>
                <a:lnTo>
                  <a:pt x="500" y="21"/>
                </a:lnTo>
                <a:lnTo>
                  <a:pt x="500" y="20"/>
                </a:lnTo>
                <a:lnTo>
                  <a:pt x="500" y="20"/>
                </a:lnTo>
                <a:lnTo>
                  <a:pt x="500" y="20"/>
                </a:lnTo>
                <a:lnTo>
                  <a:pt x="500" y="20"/>
                </a:lnTo>
                <a:lnTo>
                  <a:pt x="500" y="20"/>
                </a:lnTo>
                <a:lnTo>
                  <a:pt x="500" y="20"/>
                </a:lnTo>
                <a:lnTo>
                  <a:pt x="500" y="20"/>
                </a:lnTo>
                <a:lnTo>
                  <a:pt x="500" y="20"/>
                </a:lnTo>
                <a:lnTo>
                  <a:pt x="500" y="19"/>
                </a:lnTo>
                <a:lnTo>
                  <a:pt x="500" y="19"/>
                </a:lnTo>
                <a:lnTo>
                  <a:pt x="499" y="19"/>
                </a:lnTo>
                <a:lnTo>
                  <a:pt x="499" y="19"/>
                </a:lnTo>
                <a:lnTo>
                  <a:pt x="499" y="19"/>
                </a:lnTo>
                <a:lnTo>
                  <a:pt x="499" y="19"/>
                </a:lnTo>
                <a:lnTo>
                  <a:pt x="499" y="19"/>
                </a:lnTo>
                <a:lnTo>
                  <a:pt x="499" y="19"/>
                </a:lnTo>
                <a:lnTo>
                  <a:pt x="499" y="18"/>
                </a:lnTo>
                <a:lnTo>
                  <a:pt x="499" y="18"/>
                </a:lnTo>
                <a:lnTo>
                  <a:pt x="499" y="18"/>
                </a:lnTo>
                <a:lnTo>
                  <a:pt x="499" y="18"/>
                </a:lnTo>
                <a:lnTo>
                  <a:pt x="498" y="18"/>
                </a:lnTo>
                <a:lnTo>
                  <a:pt x="498" y="18"/>
                </a:lnTo>
                <a:lnTo>
                  <a:pt x="498" y="18"/>
                </a:lnTo>
                <a:lnTo>
                  <a:pt x="498" y="18"/>
                </a:lnTo>
                <a:lnTo>
                  <a:pt x="498" y="17"/>
                </a:lnTo>
                <a:lnTo>
                  <a:pt x="498" y="17"/>
                </a:lnTo>
                <a:lnTo>
                  <a:pt x="498" y="17"/>
                </a:lnTo>
                <a:lnTo>
                  <a:pt x="498" y="17"/>
                </a:lnTo>
                <a:lnTo>
                  <a:pt x="498" y="17"/>
                </a:lnTo>
                <a:lnTo>
                  <a:pt x="497" y="17"/>
                </a:lnTo>
                <a:lnTo>
                  <a:pt x="497" y="17"/>
                </a:lnTo>
                <a:lnTo>
                  <a:pt x="497" y="17"/>
                </a:lnTo>
                <a:lnTo>
                  <a:pt x="497" y="17"/>
                </a:lnTo>
                <a:lnTo>
                  <a:pt x="497" y="16"/>
                </a:lnTo>
                <a:lnTo>
                  <a:pt x="497" y="16"/>
                </a:lnTo>
                <a:lnTo>
                  <a:pt x="497" y="16"/>
                </a:lnTo>
                <a:lnTo>
                  <a:pt x="497" y="16"/>
                </a:lnTo>
                <a:lnTo>
                  <a:pt x="497" y="16"/>
                </a:lnTo>
                <a:lnTo>
                  <a:pt x="496" y="16"/>
                </a:lnTo>
                <a:lnTo>
                  <a:pt x="496" y="16"/>
                </a:lnTo>
                <a:lnTo>
                  <a:pt x="496" y="16"/>
                </a:lnTo>
                <a:lnTo>
                  <a:pt x="496" y="16"/>
                </a:lnTo>
                <a:lnTo>
                  <a:pt x="496" y="16"/>
                </a:lnTo>
                <a:lnTo>
                  <a:pt x="496" y="15"/>
                </a:lnTo>
                <a:lnTo>
                  <a:pt x="496" y="15"/>
                </a:lnTo>
                <a:lnTo>
                  <a:pt x="496" y="15"/>
                </a:lnTo>
                <a:lnTo>
                  <a:pt x="494" y="15"/>
                </a:lnTo>
                <a:lnTo>
                  <a:pt x="494" y="15"/>
                </a:lnTo>
                <a:lnTo>
                  <a:pt x="494" y="15"/>
                </a:lnTo>
                <a:lnTo>
                  <a:pt x="494" y="15"/>
                </a:lnTo>
                <a:lnTo>
                  <a:pt x="494" y="15"/>
                </a:lnTo>
                <a:lnTo>
                  <a:pt x="494" y="15"/>
                </a:lnTo>
                <a:lnTo>
                  <a:pt x="494" y="15"/>
                </a:lnTo>
                <a:lnTo>
                  <a:pt x="494" y="14"/>
                </a:lnTo>
                <a:lnTo>
                  <a:pt x="493" y="14"/>
                </a:lnTo>
                <a:lnTo>
                  <a:pt x="493" y="14"/>
                </a:lnTo>
                <a:lnTo>
                  <a:pt x="493" y="14"/>
                </a:lnTo>
                <a:lnTo>
                  <a:pt x="493" y="14"/>
                </a:lnTo>
                <a:lnTo>
                  <a:pt x="493" y="14"/>
                </a:lnTo>
                <a:lnTo>
                  <a:pt x="493" y="14"/>
                </a:lnTo>
                <a:lnTo>
                  <a:pt x="493" y="14"/>
                </a:lnTo>
                <a:lnTo>
                  <a:pt x="493" y="14"/>
                </a:lnTo>
                <a:lnTo>
                  <a:pt x="492" y="14"/>
                </a:lnTo>
                <a:lnTo>
                  <a:pt x="492" y="14"/>
                </a:lnTo>
                <a:lnTo>
                  <a:pt x="492" y="12"/>
                </a:lnTo>
                <a:lnTo>
                  <a:pt x="492" y="12"/>
                </a:lnTo>
                <a:lnTo>
                  <a:pt x="492" y="12"/>
                </a:lnTo>
                <a:lnTo>
                  <a:pt x="492" y="12"/>
                </a:lnTo>
                <a:lnTo>
                  <a:pt x="492" y="12"/>
                </a:lnTo>
                <a:lnTo>
                  <a:pt x="491" y="12"/>
                </a:lnTo>
                <a:lnTo>
                  <a:pt x="491" y="12"/>
                </a:lnTo>
                <a:lnTo>
                  <a:pt x="491" y="12"/>
                </a:lnTo>
                <a:lnTo>
                  <a:pt x="491" y="12"/>
                </a:lnTo>
                <a:lnTo>
                  <a:pt x="491" y="12"/>
                </a:lnTo>
                <a:lnTo>
                  <a:pt x="491" y="12"/>
                </a:lnTo>
                <a:lnTo>
                  <a:pt x="491" y="12"/>
                </a:lnTo>
                <a:lnTo>
                  <a:pt x="490" y="11"/>
                </a:lnTo>
                <a:lnTo>
                  <a:pt x="490" y="11"/>
                </a:lnTo>
                <a:lnTo>
                  <a:pt x="490" y="11"/>
                </a:lnTo>
                <a:lnTo>
                  <a:pt x="490" y="11"/>
                </a:lnTo>
                <a:lnTo>
                  <a:pt x="490" y="11"/>
                </a:lnTo>
                <a:lnTo>
                  <a:pt x="490" y="11"/>
                </a:lnTo>
                <a:lnTo>
                  <a:pt x="490" y="11"/>
                </a:lnTo>
                <a:lnTo>
                  <a:pt x="489" y="11"/>
                </a:lnTo>
                <a:lnTo>
                  <a:pt x="489" y="11"/>
                </a:lnTo>
                <a:lnTo>
                  <a:pt x="489" y="11"/>
                </a:lnTo>
                <a:lnTo>
                  <a:pt x="489" y="11"/>
                </a:lnTo>
                <a:lnTo>
                  <a:pt x="489" y="11"/>
                </a:lnTo>
                <a:lnTo>
                  <a:pt x="489" y="11"/>
                </a:lnTo>
                <a:lnTo>
                  <a:pt x="489" y="11"/>
                </a:lnTo>
                <a:lnTo>
                  <a:pt x="488" y="10"/>
                </a:lnTo>
                <a:lnTo>
                  <a:pt x="488" y="10"/>
                </a:lnTo>
                <a:lnTo>
                  <a:pt x="488" y="10"/>
                </a:lnTo>
                <a:lnTo>
                  <a:pt x="488" y="10"/>
                </a:lnTo>
                <a:lnTo>
                  <a:pt x="488" y="10"/>
                </a:lnTo>
                <a:lnTo>
                  <a:pt x="488" y="10"/>
                </a:lnTo>
                <a:lnTo>
                  <a:pt x="488" y="10"/>
                </a:lnTo>
                <a:lnTo>
                  <a:pt x="487" y="10"/>
                </a:lnTo>
                <a:lnTo>
                  <a:pt x="487" y="10"/>
                </a:lnTo>
                <a:lnTo>
                  <a:pt x="487" y="10"/>
                </a:lnTo>
                <a:lnTo>
                  <a:pt x="487" y="10"/>
                </a:lnTo>
                <a:lnTo>
                  <a:pt x="487" y="10"/>
                </a:lnTo>
                <a:lnTo>
                  <a:pt x="487" y="10"/>
                </a:lnTo>
                <a:lnTo>
                  <a:pt x="487" y="10"/>
                </a:lnTo>
                <a:lnTo>
                  <a:pt x="485" y="10"/>
                </a:lnTo>
                <a:lnTo>
                  <a:pt x="485" y="10"/>
                </a:lnTo>
                <a:lnTo>
                  <a:pt x="485" y="10"/>
                </a:lnTo>
                <a:lnTo>
                  <a:pt x="485" y="9"/>
                </a:lnTo>
                <a:lnTo>
                  <a:pt x="485" y="9"/>
                </a:lnTo>
                <a:lnTo>
                  <a:pt x="485" y="9"/>
                </a:lnTo>
                <a:lnTo>
                  <a:pt x="484" y="9"/>
                </a:lnTo>
                <a:lnTo>
                  <a:pt x="484" y="9"/>
                </a:lnTo>
                <a:lnTo>
                  <a:pt x="484" y="9"/>
                </a:lnTo>
                <a:lnTo>
                  <a:pt x="484" y="9"/>
                </a:lnTo>
                <a:lnTo>
                  <a:pt x="484" y="9"/>
                </a:lnTo>
                <a:lnTo>
                  <a:pt x="484" y="9"/>
                </a:lnTo>
                <a:lnTo>
                  <a:pt x="484" y="9"/>
                </a:lnTo>
                <a:lnTo>
                  <a:pt x="483" y="9"/>
                </a:lnTo>
                <a:lnTo>
                  <a:pt x="483" y="9"/>
                </a:lnTo>
                <a:lnTo>
                  <a:pt x="483" y="9"/>
                </a:lnTo>
                <a:lnTo>
                  <a:pt x="483" y="9"/>
                </a:lnTo>
                <a:lnTo>
                  <a:pt x="483" y="9"/>
                </a:lnTo>
                <a:lnTo>
                  <a:pt x="483" y="9"/>
                </a:lnTo>
                <a:lnTo>
                  <a:pt x="482" y="9"/>
                </a:lnTo>
                <a:lnTo>
                  <a:pt x="482" y="9"/>
                </a:lnTo>
                <a:lnTo>
                  <a:pt x="482" y="9"/>
                </a:lnTo>
                <a:lnTo>
                  <a:pt x="482" y="9"/>
                </a:lnTo>
                <a:lnTo>
                  <a:pt x="482" y="9"/>
                </a:lnTo>
                <a:lnTo>
                  <a:pt x="482" y="9"/>
                </a:lnTo>
                <a:lnTo>
                  <a:pt x="481" y="9"/>
                </a:lnTo>
                <a:lnTo>
                  <a:pt x="481" y="9"/>
                </a:lnTo>
                <a:lnTo>
                  <a:pt x="481" y="9"/>
                </a:lnTo>
                <a:lnTo>
                  <a:pt x="481" y="9"/>
                </a:lnTo>
                <a:lnTo>
                  <a:pt x="481" y="8"/>
                </a:lnTo>
                <a:lnTo>
                  <a:pt x="481" y="8"/>
                </a:lnTo>
                <a:lnTo>
                  <a:pt x="480" y="8"/>
                </a:lnTo>
                <a:lnTo>
                  <a:pt x="480" y="8"/>
                </a:lnTo>
                <a:lnTo>
                  <a:pt x="480" y="8"/>
                </a:lnTo>
                <a:lnTo>
                  <a:pt x="480" y="8"/>
                </a:lnTo>
                <a:lnTo>
                  <a:pt x="480" y="8"/>
                </a:lnTo>
                <a:lnTo>
                  <a:pt x="480" y="8"/>
                </a:lnTo>
                <a:lnTo>
                  <a:pt x="479" y="8"/>
                </a:lnTo>
                <a:lnTo>
                  <a:pt x="479" y="8"/>
                </a:lnTo>
                <a:lnTo>
                  <a:pt x="479" y="8"/>
                </a:lnTo>
                <a:lnTo>
                  <a:pt x="479" y="8"/>
                </a:lnTo>
                <a:lnTo>
                  <a:pt x="479" y="8"/>
                </a:lnTo>
                <a:lnTo>
                  <a:pt x="479" y="8"/>
                </a:lnTo>
                <a:lnTo>
                  <a:pt x="478" y="8"/>
                </a:lnTo>
                <a:lnTo>
                  <a:pt x="478" y="8"/>
                </a:lnTo>
                <a:lnTo>
                  <a:pt x="478" y="8"/>
                </a:lnTo>
                <a:lnTo>
                  <a:pt x="478" y="8"/>
                </a:lnTo>
                <a:lnTo>
                  <a:pt x="478" y="8"/>
                </a:lnTo>
                <a:lnTo>
                  <a:pt x="478" y="8"/>
                </a:lnTo>
                <a:lnTo>
                  <a:pt x="476" y="8"/>
                </a:lnTo>
                <a:lnTo>
                  <a:pt x="476" y="8"/>
                </a:lnTo>
                <a:lnTo>
                  <a:pt x="476" y="8"/>
                </a:lnTo>
                <a:lnTo>
                  <a:pt x="476" y="8"/>
                </a:lnTo>
                <a:lnTo>
                  <a:pt x="476" y="8"/>
                </a:lnTo>
                <a:lnTo>
                  <a:pt x="476" y="8"/>
                </a:lnTo>
                <a:close/>
                <a:moveTo>
                  <a:pt x="439" y="34"/>
                </a:moveTo>
                <a:lnTo>
                  <a:pt x="439" y="34"/>
                </a:lnTo>
                <a:lnTo>
                  <a:pt x="439" y="34"/>
                </a:lnTo>
                <a:lnTo>
                  <a:pt x="439" y="34"/>
                </a:lnTo>
                <a:lnTo>
                  <a:pt x="439" y="33"/>
                </a:lnTo>
                <a:lnTo>
                  <a:pt x="439" y="33"/>
                </a:lnTo>
                <a:lnTo>
                  <a:pt x="439" y="33"/>
                </a:lnTo>
                <a:lnTo>
                  <a:pt x="439" y="33"/>
                </a:lnTo>
                <a:lnTo>
                  <a:pt x="439" y="32"/>
                </a:lnTo>
                <a:lnTo>
                  <a:pt x="439" y="32"/>
                </a:lnTo>
                <a:lnTo>
                  <a:pt x="439" y="32"/>
                </a:lnTo>
                <a:lnTo>
                  <a:pt x="439" y="32"/>
                </a:lnTo>
                <a:lnTo>
                  <a:pt x="439" y="32"/>
                </a:lnTo>
                <a:lnTo>
                  <a:pt x="439" y="30"/>
                </a:lnTo>
                <a:lnTo>
                  <a:pt x="439" y="30"/>
                </a:lnTo>
                <a:lnTo>
                  <a:pt x="439" y="30"/>
                </a:lnTo>
                <a:lnTo>
                  <a:pt x="439" y="30"/>
                </a:lnTo>
                <a:lnTo>
                  <a:pt x="439" y="30"/>
                </a:lnTo>
                <a:lnTo>
                  <a:pt x="439" y="29"/>
                </a:lnTo>
                <a:lnTo>
                  <a:pt x="439" y="29"/>
                </a:lnTo>
                <a:lnTo>
                  <a:pt x="439" y="29"/>
                </a:lnTo>
                <a:lnTo>
                  <a:pt x="439" y="29"/>
                </a:lnTo>
                <a:lnTo>
                  <a:pt x="439" y="29"/>
                </a:lnTo>
                <a:lnTo>
                  <a:pt x="439" y="28"/>
                </a:lnTo>
                <a:lnTo>
                  <a:pt x="439" y="28"/>
                </a:lnTo>
                <a:lnTo>
                  <a:pt x="440" y="28"/>
                </a:lnTo>
                <a:lnTo>
                  <a:pt x="440" y="28"/>
                </a:lnTo>
                <a:lnTo>
                  <a:pt x="440" y="28"/>
                </a:lnTo>
                <a:lnTo>
                  <a:pt x="440" y="27"/>
                </a:lnTo>
                <a:lnTo>
                  <a:pt x="440" y="27"/>
                </a:lnTo>
                <a:lnTo>
                  <a:pt x="440" y="27"/>
                </a:lnTo>
                <a:lnTo>
                  <a:pt x="440" y="27"/>
                </a:lnTo>
                <a:lnTo>
                  <a:pt x="440" y="27"/>
                </a:lnTo>
                <a:lnTo>
                  <a:pt x="440" y="26"/>
                </a:lnTo>
                <a:lnTo>
                  <a:pt x="440" y="26"/>
                </a:lnTo>
                <a:lnTo>
                  <a:pt x="440" y="26"/>
                </a:lnTo>
                <a:lnTo>
                  <a:pt x="440" y="26"/>
                </a:lnTo>
                <a:lnTo>
                  <a:pt x="440" y="26"/>
                </a:lnTo>
                <a:lnTo>
                  <a:pt x="440" y="25"/>
                </a:lnTo>
                <a:lnTo>
                  <a:pt x="440" y="25"/>
                </a:lnTo>
                <a:lnTo>
                  <a:pt x="440" y="25"/>
                </a:lnTo>
                <a:lnTo>
                  <a:pt x="441" y="25"/>
                </a:lnTo>
                <a:lnTo>
                  <a:pt x="441" y="25"/>
                </a:lnTo>
                <a:lnTo>
                  <a:pt x="441" y="24"/>
                </a:lnTo>
                <a:lnTo>
                  <a:pt x="441" y="24"/>
                </a:lnTo>
                <a:lnTo>
                  <a:pt x="441" y="24"/>
                </a:lnTo>
                <a:lnTo>
                  <a:pt x="441" y="24"/>
                </a:lnTo>
                <a:lnTo>
                  <a:pt x="441" y="24"/>
                </a:lnTo>
                <a:lnTo>
                  <a:pt x="441" y="24"/>
                </a:lnTo>
                <a:lnTo>
                  <a:pt x="441" y="23"/>
                </a:lnTo>
                <a:lnTo>
                  <a:pt x="441" y="23"/>
                </a:lnTo>
                <a:lnTo>
                  <a:pt x="441" y="23"/>
                </a:lnTo>
                <a:lnTo>
                  <a:pt x="441" y="23"/>
                </a:lnTo>
                <a:lnTo>
                  <a:pt x="441" y="23"/>
                </a:lnTo>
                <a:lnTo>
                  <a:pt x="443" y="21"/>
                </a:lnTo>
                <a:lnTo>
                  <a:pt x="443" y="21"/>
                </a:lnTo>
                <a:lnTo>
                  <a:pt x="443" y="21"/>
                </a:lnTo>
                <a:lnTo>
                  <a:pt x="443" y="21"/>
                </a:lnTo>
                <a:lnTo>
                  <a:pt x="443" y="21"/>
                </a:lnTo>
                <a:lnTo>
                  <a:pt x="443" y="21"/>
                </a:lnTo>
                <a:lnTo>
                  <a:pt x="443" y="20"/>
                </a:lnTo>
                <a:lnTo>
                  <a:pt x="443" y="20"/>
                </a:lnTo>
                <a:lnTo>
                  <a:pt x="443" y="20"/>
                </a:lnTo>
                <a:lnTo>
                  <a:pt x="443" y="20"/>
                </a:lnTo>
                <a:lnTo>
                  <a:pt x="443" y="20"/>
                </a:lnTo>
                <a:lnTo>
                  <a:pt x="444" y="19"/>
                </a:lnTo>
                <a:lnTo>
                  <a:pt x="444" y="19"/>
                </a:lnTo>
                <a:lnTo>
                  <a:pt x="444" y="19"/>
                </a:lnTo>
                <a:lnTo>
                  <a:pt x="444" y="19"/>
                </a:lnTo>
                <a:lnTo>
                  <a:pt x="444" y="19"/>
                </a:lnTo>
                <a:lnTo>
                  <a:pt x="444" y="19"/>
                </a:lnTo>
                <a:lnTo>
                  <a:pt x="444" y="18"/>
                </a:lnTo>
                <a:lnTo>
                  <a:pt x="444" y="18"/>
                </a:lnTo>
                <a:lnTo>
                  <a:pt x="444" y="18"/>
                </a:lnTo>
                <a:lnTo>
                  <a:pt x="444" y="18"/>
                </a:lnTo>
                <a:lnTo>
                  <a:pt x="445" y="18"/>
                </a:lnTo>
                <a:lnTo>
                  <a:pt x="445" y="18"/>
                </a:lnTo>
                <a:lnTo>
                  <a:pt x="445" y="17"/>
                </a:lnTo>
                <a:lnTo>
                  <a:pt x="445" y="17"/>
                </a:lnTo>
                <a:lnTo>
                  <a:pt x="445" y="17"/>
                </a:lnTo>
                <a:lnTo>
                  <a:pt x="445" y="17"/>
                </a:lnTo>
                <a:lnTo>
                  <a:pt x="445" y="17"/>
                </a:lnTo>
                <a:lnTo>
                  <a:pt x="445" y="17"/>
                </a:lnTo>
                <a:lnTo>
                  <a:pt x="445" y="16"/>
                </a:lnTo>
                <a:lnTo>
                  <a:pt x="446" y="16"/>
                </a:lnTo>
                <a:lnTo>
                  <a:pt x="446" y="16"/>
                </a:lnTo>
                <a:lnTo>
                  <a:pt x="446" y="16"/>
                </a:lnTo>
                <a:lnTo>
                  <a:pt x="446" y="16"/>
                </a:lnTo>
                <a:lnTo>
                  <a:pt x="446" y="16"/>
                </a:lnTo>
                <a:lnTo>
                  <a:pt x="446" y="15"/>
                </a:lnTo>
                <a:lnTo>
                  <a:pt x="446" y="15"/>
                </a:lnTo>
                <a:lnTo>
                  <a:pt x="446" y="15"/>
                </a:lnTo>
                <a:lnTo>
                  <a:pt x="447" y="15"/>
                </a:lnTo>
                <a:lnTo>
                  <a:pt x="447" y="15"/>
                </a:lnTo>
                <a:lnTo>
                  <a:pt x="447" y="15"/>
                </a:lnTo>
                <a:lnTo>
                  <a:pt x="447" y="14"/>
                </a:lnTo>
                <a:lnTo>
                  <a:pt x="447" y="14"/>
                </a:lnTo>
                <a:lnTo>
                  <a:pt x="447" y="14"/>
                </a:lnTo>
                <a:lnTo>
                  <a:pt x="447" y="14"/>
                </a:lnTo>
                <a:lnTo>
                  <a:pt x="447" y="14"/>
                </a:lnTo>
                <a:lnTo>
                  <a:pt x="448" y="14"/>
                </a:lnTo>
                <a:lnTo>
                  <a:pt x="448" y="14"/>
                </a:lnTo>
                <a:lnTo>
                  <a:pt x="448" y="12"/>
                </a:lnTo>
                <a:lnTo>
                  <a:pt x="448" y="12"/>
                </a:lnTo>
                <a:lnTo>
                  <a:pt x="448" y="12"/>
                </a:lnTo>
                <a:lnTo>
                  <a:pt x="448" y="12"/>
                </a:lnTo>
                <a:lnTo>
                  <a:pt x="448" y="12"/>
                </a:lnTo>
                <a:lnTo>
                  <a:pt x="448" y="12"/>
                </a:lnTo>
                <a:lnTo>
                  <a:pt x="449" y="12"/>
                </a:lnTo>
                <a:lnTo>
                  <a:pt x="449" y="11"/>
                </a:lnTo>
                <a:lnTo>
                  <a:pt x="449" y="11"/>
                </a:lnTo>
                <a:lnTo>
                  <a:pt x="449" y="11"/>
                </a:lnTo>
                <a:lnTo>
                  <a:pt x="449" y="11"/>
                </a:lnTo>
                <a:lnTo>
                  <a:pt x="449" y="11"/>
                </a:lnTo>
                <a:lnTo>
                  <a:pt x="449" y="11"/>
                </a:lnTo>
                <a:lnTo>
                  <a:pt x="450" y="11"/>
                </a:lnTo>
                <a:lnTo>
                  <a:pt x="450" y="10"/>
                </a:lnTo>
                <a:lnTo>
                  <a:pt x="450" y="10"/>
                </a:lnTo>
                <a:lnTo>
                  <a:pt x="450" y="10"/>
                </a:lnTo>
                <a:lnTo>
                  <a:pt x="450" y="10"/>
                </a:lnTo>
                <a:lnTo>
                  <a:pt x="450" y="10"/>
                </a:lnTo>
                <a:lnTo>
                  <a:pt x="452" y="10"/>
                </a:lnTo>
                <a:lnTo>
                  <a:pt x="452" y="10"/>
                </a:lnTo>
                <a:lnTo>
                  <a:pt x="452" y="9"/>
                </a:lnTo>
                <a:lnTo>
                  <a:pt x="452" y="9"/>
                </a:lnTo>
                <a:lnTo>
                  <a:pt x="452" y="9"/>
                </a:lnTo>
                <a:lnTo>
                  <a:pt x="452" y="9"/>
                </a:lnTo>
                <a:lnTo>
                  <a:pt x="452" y="9"/>
                </a:lnTo>
                <a:lnTo>
                  <a:pt x="453" y="9"/>
                </a:lnTo>
                <a:lnTo>
                  <a:pt x="453" y="9"/>
                </a:lnTo>
                <a:lnTo>
                  <a:pt x="453" y="9"/>
                </a:lnTo>
                <a:lnTo>
                  <a:pt x="453" y="8"/>
                </a:lnTo>
                <a:lnTo>
                  <a:pt x="453" y="8"/>
                </a:lnTo>
                <a:lnTo>
                  <a:pt x="453" y="8"/>
                </a:lnTo>
                <a:lnTo>
                  <a:pt x="454" y="8"/>
                </a:lnTo>
                <a:lnTo>
                  <a:pt x="454" y="8"/>
                </a:lnTo>
                <a:lnTo>
                  <a:pt x="454" y="8"/>
                </a:lnTo>
                <a:lnTo>
                  <a:pt x="454" y="8"/>
                </a:lnTo>
                <a:lnTo>
                  <a:pt x="454" y="8"/>
                </a:lnTo>
                <a:lnTo>
                  <a:pt x="454" y="7"/>
                </a:lnTo>
                <a:lnTo>
                  <a:pt x="454" y="7"/>
                </a:lnTo>
                <a:lnTo>
                  <a:pt x="455" y="7"/>
                </a:lnTo>
                <a:lnTo>
                  <a:pt x="455" y="7"/>
                </a:lnTo>
                <a:lnTo>
                  <a:pt x="455" y="7"/>
                </a:lnTo>
                <a:lnTo>
                  <a:pt x="455" y="7"/>
                </a:lnTo>
                <a:lnTo>
                  <a:pt x="455" y="7"/>
                </a:lnTo>
                <a:lnTo>
                  <a:pt x="455" y="7"/>
                </a:lnTo>
                <a:lnTo>
                  <a:pt x="456" y="7"/>
                </a:lnTo>
                <a:lnTo>
                  <a:pt x="456" y="6"/>
                </a:lnTo>
                <a:lnTo>
                  <a:pt x="456" y="6"/>
                </a:lnTo>
                <a:lnTo>
                  <a:pt x="456" y="6"/>
                </a:lnTo>
                <a:lnTo>
                  <a:pt x="456" y="6"/>
                </a:lnTo>
                <a:lnTo>
                  <a:pt x="456" y="6"/>
                </a:lnTo>
                <a:lnTo>
                  <a:pt x="457" y="6"/>
                </a:lnTo>
                <a:lnTo>
                  <a:pt x="457" y="6"/>
                </a:lnTo>
                <a:lnTo>
                  <a:pt x="457" y="6"/>
                </a:lnTo>
                <a:lnTo>
                  <a:pt x="457" y="6"/>
                </a:lnTo>
                <a:lnTo>
                  <a:pt x="457" y="5"/>
                </a:lnTo>
                <a:lnTo>
                  <a:pt x="458" y="5"/>
                </a:lnTo>
                <a:lnTo>
                  <a:pt x="458" y="5"/>
                </a:lnTo>
                <a:lnTo>
                  <a:pt x="458" y="5"/>
                </a:lnTo>
                <a:lnTo>
                  <a:pt x="458" y="5"/>
                </a:lnTo>
                <a:lnTo>
                  <a:pt x="458" y="5"/>
                </a:lnTo>
                <a:lnTo>
                  <a:pt x="458" y="5"/>
                </a:lnTo>
                <a:lnTo>
                  <a:pt x="459" y="5"/>
                </a:lnTo>
                <a:lnTo>
                  <a:pt x="459" y="5"/>
                </a:lnTo>
                <a:lnTo>
                  <a:pt x="459" y="5"/>
                </a:lnTo>
                <a:lnTo>
                  <a:pt x="459" y="5"/>
                </a:lnTo>
                <a:lnTo>
                  <a:pt x="459" y="3"/>
                </a:lnTo>
                <a:lnTo>
                  <a:pt x="461" y="3"/>
                </a:lnTo>
                <a:lnTo>
                  <a:pt x="461" y="3"/>
                </a:lnTo>
                <a:lnTo>
                  <a:pt x="461" y="3"/>
                </a:lnTo>
                <a:lnTo>
                  <a:pt x="461" y="3"/>
                </a:lnTo>
                <a:lnTo>
                  <a:pt x="461" y="3"/>
                </a:lnTo>
                <a:lnTo>
                  <a:pt x="461" y="3"/>
                </a:lnTo>
                <a:lnTo>
                  <a:pt x="462" y="3"/>
                </a:lnTo>
                <a:lnTo>
                  <a:pt x="462" y="3"/>
                </a:lnTo>
                <a:lnTo>
                  <a:pt x="462" y="3"/>
                </a:lnTo>
                <a:lnTo>
                  <a:pt x="462" y="3"/>
                </a:lnTo>
                <a:lnTo>
                  <a:pt x="462" y="3"/>
                </a:lnTo>
                <a:lnTo>
                  <a:pt x="463" y="2"/>
                </a:lnTo>
                <a:lnTo>
                  <a:pt x="463" y="2"/>
                </a:lnTo>
                <a:lnTo>
                  <a:pt x="463" y="2"/>
                </a:lnTo>
                <a:lnTo>
                  <a:pt x="463" y="2"/>
                </a:lnTo>
                <a:lnTo>
                  <a:pt x="463" y="2"/>
                </a:lnTo>
                <a:lnTo>
                  <a:pt x="464" y="2"/>
                </a:lnTo>
                <a:lnTo>
                  <a:pt x="464" y="2"/>
                </a:lnTo>
                <a:lnTo>
                  <a:pt x="464" y="2"/>
                </a:lnTo>
                <a:lnTo>
                  <a:pt x="464" y="2"/>
                </a:lnTo>
                <a:lnTo>
                  <a:pt x="464" y="2"/>
                </a:lnTo>
                <a:lnTo>
                  <a:pt x="464" y="2"/>
                </a:lnTo>
                <a:lnTo>
                  <a:pt x="465" y="2"/>
                </a:lnTo>
                <a:lnTo>
                  <a:pt x="465" y="2"/>
                </a:lnTo>
                <a:lnTo>
                  <a:pt x="465" y="2"/>
                </a:lnTo>
                <a:lnTo>
                  <a:pt x="465" y="2"/>
                </a:lnTo>
                <a:lnTo>
                  <a:pt x="465" y="1"/>
                </a:lnTo>
                <a:lnTo>
                  <a:pt x="466" y="1"/>
                </a:lnTo>
                <a:lnTo>
                  <a:pt x="466" y="1"/>
                </a:lnTo>
                <a:lnTo>
                  <a:pt x="466" y="1"/>
                </a:lnTo>
                <a:lnTo>
                  <a:pt x="466" y="1"/>
                </a:lnTo>
                <a:lnTo>
                  <a:pt x="466" y="1"/>
                </a:lnTo>
                <a:lnTo>
                  <a:pt x="467" y="1"/>
                </a:lnTo>
                <a:lnTo>
                  <a:pt x="467" y="1"/>
                </a:lnTo>
                <a:lnTo>
                  <a:pt x="467" y="1"/>
                </a:lnTo>
                <a:lnTo>
                  <a:pt x="467" y="1"/>
                </a:lnTo>
                <a:lnTo>
                  <a:pt x="467" y="1"/>
                </a:lnTo>
                <a:lnTo>
                  <a:pt x="469" y="1"/>
                </a:lnTo>
                <a:lnTo>
                  <a:pt x="469" y="1"/>
                </a:lnTo>
                <a:lnTo>
                  <a:pt x="469" y="1"/>
                </a:lnTo>
                <a:lnTo>
                  <a:pt x="469" y="1"/>
                </a:lnTo>
                <a:lnTo>
                  <a:pt x="469" y="1"/>
                </a:lnTo>
                <a:lnTo>
                  <a:pt x="470" y="1"/>
                </a:lnTo>
                <a:lnTo>
                  <a:pt x="470" y="1"/>
                </a:lnTo>
                <a:lnTo>
                  <a:pt x="470" y="1"/>
                </a:lnTo>
                <a:lnTo>
                  <a:pt x="470" y="1"/>
                </a:lnTo>
                <a:lnTo>
                  <a:pt x="471" y="1"/>
                </a:lnTo>
                <a:lnTo>
                  <a:pt x="471" y="1"/>
                </a:lnTo>
                <a:lnTo>
                  <a:pt x="471" y="0"/>
                </a:lnTo>
                <a:lnTo>
                  <a:pt x="471" y="0"/>
                </a:lnTo>
                <a:lnTo>
                  <a:pt x="471" y="0"/>
                </a:lnTo>
                <a:lnTo>
                  <a:pt x="472" y="0"/>
                </a:lnTo>
                <a:lnTo>
                  <a:pt x="472" y="0"/>
                </a:lnTo>
                <a:lnTo>
                  <a:pt x="472" y="0"/>
                </a:lnTo>
                <a:lnTo>
                  <a:pt x="472" y="0"/>
                </a:lnTo>
                <a:lnTo>
                  <a:pt x="472" y="0"/>
                </a:lnTo>
                <a:lnTo>
                  <a:pt x="473" y="0"/>
                </a:lnTo>
                <a:lnTo>
                  <a:pt x="473" y="0"/>
                </a:lnTo>
                <a:lnTo>
                  <a:pt x="473" y="0"/>
                </a:lnTo>
                <a:lnTo>
                  <a:pt x="473" y="0"/>
                </a:lnTo>
                <a:lnTo>
                  <a:pt x="473" y="0"/>
                </a:lnTo>
                <a:lnTo>
                  <a:pt x="474" y="0"/>
                </a:lnTo>
                <a:lnTo>
                  <a:pt x="474" y="0"/>
                </a:lnTo>
                <a:lnTo>
                  <a:pt x="474" y="0"/>
                </a:lnTo>
                <a:lnTo>
                  <a:pt x="474" y="0"/>
                </a:lnTo>
                <a:lnTo>
                  <a:pt x="475" y="0"/>
                </a:lnTo>
                <a:lnTo>
                  <a:pt x="475" y="0"/>
                </a:lnTo>
                <a:lnTo>
                  <a:pt x="475" y="0"/>
                </a:lnTo>
                <a:lnTo>
                  <a:pt x="475" y="0"/>
                </a:lnTo>
                <a:lnTo>
                  <a:pt x="475" y="0"/>
                </a:lnTo>
                <a:lnTo>
                  <a:pt x="476" y="0"/>
                </a:lnTo>
                <a:lnTo>
                  <a:pt x="476" y="0"/>
                </a:lnTo>
                <a:lnTo>
                  <a:pt x="476" y="0"/>
                </a:lnTo>
                <a:lnTo>
                  <a:pt x="476" y="0"/>
                </a:lnTo>
                <a:lnTo>
                  <a:pt x="476" y="0"/>
                </a:lnTo>
                <a:lnTo>
                  <a:pt x="478" y="0"/>
                </a:lnTo>
                <a:lnTo>
                  <a:pt x="478" y="0"/>
                </a:lnTo>
                <a:lnTo>
                  <a:pt x="478" y="0"/>
                </a:lnTo>
                <a:lnTo>
                  <a:pt x="478" y="0"/>
                </a:lnTo>
                <a:lnTo>
                  <a:pt x="479" y="0"/>
                </a:lnTo>
                <a:lnTo>
                  <a:pt x="479" y="0"/>
                </a:lnTo>
                <a:lnTo>
                  <a:pt x="479" y="0"/>
                </a:lnTo>
                <a:lnTo>
                  <a:pt x="479" y="0"/>
                </a:lnTo>
                <a:lnTo>
                  <a:pt x="479" y="0"/>
                </a:lnTo>
                <a:lnTo>
                  <a:pt x="480" y="0"/>
                </a:lnTo>
                <a:lnTo>
                  <a:pt x="480" y="0"/>
                </a:lnTo>
                <a:lnTo>
                  <a:pt x="480" y="0"/>
                </a:lnTo>
                <a:lnTo>
                  <a:pt x="480" y="0"/>
                </a:lnTo>
                <a:lnTo>
                  <a:pt x="480" y="0"/>
                </a:lnTo>
                <a:lnTo>
                  <a:pt x="481" y="0"/>
                </a:lnTo>
                <a:lnTo>
                  <a:pt x="481" y="0"/>
                </a:lnTo>
                <a:lnTo>
                  <a:pt x="481" y="0"/>
                </a:lnTo>
                <a:lnTo>
                  <a:pt x="481" y="0"/>
                </a:lnTo>
                <a:lnTo>
                  <a:pt x="481" y="0"/>
                </a:lnTo>
                <a:lnTo>
                  <a:pt x="482" y="0"/>
                </a:lnTo>
                <a:lnTo>
                  <a:pt x="482" y="1"/>
                </a:lnTo>
                <a:lnTo>
                  <a:pt x="482" y="1"/>
                </a:lnTo>
                <a:lnTo>
                  <a:pt x="482" y="1"/>
                </a:lnTo>
                <a:lnTo>
                  <a:pt x="482" y="1"/>
                </a:lnTo>
                <a:lnTo>
                  <a:pt x="483" y="1"/>
                </a:lnTo>
                <a:lnTo>
                  <a:pt x="483" y="1"/>
                </a:lnTo>
                <a:lnTo>
                  <a:pt x="483" y="1"/>
                </a:lnTo>
                <a:lnTo>
                  <a:pt x="483" y="1"/>
                </a:lnTo>
                <a:lnTo>
                  <a:pt x="484" y="1"/>
                </a:lnTo>
                <a:lnTo>
                  <a:pt x="484" y="1"/>
                </a:lnTo>
                <a:lnTo>
                  <a:pt x="484" y="1"/>
                </a:lnTo>
                <a:lnTo>
                  <a:pt x="484" y="1"/>
                </a:lnTo>
                <a:lnTo>
                  <a:pt x="484" y="1"/>
                </a:lnTo>
                <a:lnTo>
                  <a:pt x="485" y="1"/>
                </a:lnTo>
                <a:lnTo>
                  <a:pt x="485" y="1"/>
                </a:lnTo>
                <a:lnTo>
                  <a:pt x="485" y="1"/>
                </a:lnTo>
                <a:lnTo>
                  <a:pt x="485" y="1"/>
                </a:lnTo>
                <a:lnTo>
                  <a:pt x="485" y="1"/>
                </a:lnTo>
                <a:lnTo>
                  <a:pt x="487" y="1"/>
                </a:lnTo>
                <a:lnTo>
                  <a:pt x="487" y="1"/>
                </a:lnTo>
                <a:lnTo>
                  <a:pt x="487" y="1"/>
                </a:lnTo>
                <a:lnTo>
                  <a:pt x="487" y="1"/>
                </a:lnTo>
                <a:lnTo>
                  <a:pt x="487" y="2"/>
                </a:lnTo>
                <a:lnTo>
                  <a:pt x="488" y="2"/>
                </a:lnTo>
                <a:lnTo>
                  <a:pt x="488" y="2"/>
                </a:lnTo>
                <a:lnTo>
                  <a:pt x="488" y="2"/>
                </a:lnTo>
                <a:lnTo>
                  <a:pt x="488" y="2"/>
                </a:lnTo>
                <a:lnTo>
                  <a:pt x="488" y="2"/>
                </a:lnTo>
                <a:lnTo>
                  <a:pt x="488" y="2"/>
                </a:lnTo>
                <a:lnTo>
                  <a:pt x="489" y="2"/>
                </a:lnTo>
                <a:lnTo>
                  <a:pt x="489" y="2"/>
                </a:lnTo>
                <a:lnTo>
                  <a:pt x="489" y="2"/>
                </a:lnTo>
                <a:lnTo>
                  <a:pt x="489" y="2"/>
                </a:lnTo>
                <a:lnTo>
                  <a:pt x="489" y="2"/>
                </a:lnTo>
                <a:lnTo>
                  <a:pt x="490" y="2"/>
                </a:lnTo>
                <a:lnTo>
                  <a:pt x="490" y="2"/>
                </a:lnTo>
                <a:lnTo>
                  <a:pt x="490" y="2"/>
                </a:lnTo>
                <a:lnTo>
                  <a:pt x="490" y="3"/>
                </a:lnTo>
                <a:lnTo>
                  <a:pt x="490" y="3"/>
                </a:lnTo>
                <a:lnTo>
                  <a:pt x="491" y="3"/>
                </a:lnTo>
                <a:lnTo>
                  <a:pt x="491" y="3"/>
                </a:lnTo>
                <a:lnTo>
                  <a:pt x="491" y="3"/>
                </a:lnTo>
                <a:lnTo>
                  <a:pt x="491" y="3"/>
                </a:lnTo>
                <a:lnTo>
                  <a:pt x="491" y="3"/>
                </a:lnTo>
                <a:lnTo>
                  <a:pt x="492" y="3"/>
                </a:lnTo>
                <a:lnTo>
                  <a:pt x="492" y="3"/>
                </a:lnTo>
                <a:lnTo>
                  <a:pt x="492" y="3"/>
                </a:lnTo>
                <a:lnTo>
                  <a:pt x="492" y="3"/>
                </a:lnTo>
                <a:lnTo>
                  <a:pt x="492" y="3"/>
                </a:lnTo>
                <a:lnTo>
                  <a:pt x="492" y="5"/>
                </a:lnTo>
                <a:lnTo>
                  <a:pt x="493" y="5"/>
                </a:lnTo>
                <a:lnTo>
                  <a:pt x="493" y="5"/>
                </a:lnTo>
                <a:lnTo>
                  <a:pt x="493" y="5"/>
                </a:lnTo>
                <a:lnTo>
                  <a:pt x="493" y="5"/>
                </a:lnTo>
                <a:lnTo>
                  <a:pt x="493" y="5"/>
                </a:lnTo>
                <a:lnTo>
                  <a:pt x="494" y="5"/>
                </a:lnTo>
                <a:lnTo>
                  <a:pt x="494" y="5"/>
                </a:lnTo>
                <a:lnTo>
                  <a:pt x="494" y="5"/>
                </a:lnTo>
                <a:lnTo>
                  <a:pt x="494" y="5"/>
                </a:lnTo>
                <a:lnTo>
                  <a:pt x="494" y="5"/>
                </a:lnTo>
                <a:lnTo>
                  <a:pt x="494" y="6"/>
                </a:lnTo>
                <a:lnTo>
                  <a:pt x="496" y="6"/>
                </a:lnTo>
                <a:lnTo>
                  <a:pt x="496" y="6"/>
                </a:lnTo>
                <a:lnTo>
                  <a:pt x="496" y="6"/>
                </a:lnTo>
                <a:lnTo>
                  <a:pt x="496" y="6"/>
                </a:lnTo>
                <a:lnTo>
                  <a:pt x="496" y="6"/>
                </a:lnTo>
                <a:lnTo>
                  <a:pt x="496" y="6"/>
                </a:lnTo>
                <a:lnTo>
                  <a:pt x="497" y="6"/>
                </a:lnTo>
                <a:lnTo>
                  <a:pt x="497" y="6"/>
                </a:lnTo>
                <a:lnTo>
                  <a:pt x="497" y="7"/>
                </a:lnTo>
                <a:lnTo>
                  <a:pt x="497" y="7"/>
                </a:lnTo>
                <a:lnTo>
                  <a:pt x="497" y="7"/>
                </a:lnTo>
                <a:lnTo>
                  <a:pt x="497" y="7"/>
                </a:lnTo>
                <a:lnTo>
                  <a:pt x="498" y="7"/>
                </a:lnTo>
                <a:lnTo>
                  <a:pt x="498" y="7"/>
                </a:lnTo>
                <a:lnTo>
                  <a:pt x="498" y="7"/>
                </a:lnTo>
                <a:lnTo>
                  <a:pt x="498" y="7"/>
                </a:lnTo>
                <a:lnTo>
                  <a:pt x="498" y="7"/>
                </a:lnTo>
                <a:lnTo>
                  <a:pt x="498" y="8"/>
                </a:lnTo>
                <a:lnTo>
                  <a:pt x="499" y="8"/>
                </a:lnTo>
                <a:lnTo>
                  <a:pt x="499" y="8"/>
                </a:lnTo>
                <a:lnTo>
                  <a:pt x="499" y="8"/>
                </a:lnTo>
                <a:lnTo>
                  <a:pt x="499" y="8"/>
                </a:lnTo>
                <a:lnTo>
                  <a:pt x="499" y="8"/>
                </a:lnTo>
                <a:lnTo>
                  <a:pt x="499" y="8"/>
                </a:lnTo>
                <a:lnTo>
                  <a:pt x="500" y="8"/>
                </a:lnTo>
                <a:lnTo>
                  <a:pt x="500" y="9"/>
                </a:lnTo>
                <a:lnTo>
                  <a:pt x="500" y="9"/>
                </a:lnTo>
                <a:lnTo>
                  <a:pt x="500" y="9"/>
                </a:lnTo>
                <a:lnTo>
                  <a:pt x="500" y="9"/>
                </a:lnTo>
                <a:lnTo>
                  <a:pt x="500" y="9"/>
                </a:lnTo>
                <a:lnTo>
                  <a:pt x="500" y="9"/>
                </a:lnTo>
                <a:lnTo>
                  <a:pt x="501" y="9"/>
                </a:lnTo>
                <a:lnTo>
                  <a:pt x="501" y="9"/>
                </a:lnTo>
                <a:lnTo>
                  <a:pt x="501" y="10"/>
                </a:lnTo>
                <a:lnTo>
                  <a:pt x="501" y="10"/>
                </a:lnTo>
                <a:lnTo>
                  <a:pt x="501" y="10"/>
                </a:lnTo>
                <a:lnTo>
                  <a:pt x="501" y="10"/>
                </a:lnTo>
                <a:lnTo>
                  <a:pt x="502" y="10"/>
                </a:lnTo>
                <a:lnTo>
                  <a:pt x="502" y="10"/>
                </a:lnTo>
                <a:lnTo>
                  <a:pt x="502" y="10"/>
                </a:lnTo>
                <a:lnTo>
                  <a:pt x="502" y="11"/>
                </a:lnTo>
                <a:lnTo>
                  <a:pt x="502" y="11"/>
                </a:lnTo>
                <a:lnTo>
                  <a:pt x="502" y="11"/>
                </a:lnTo>
                <a:lnTo>
                  <a:pt x="502" y="11"/>
                </a:lnTo>
                <a:lnTo>
                  <a:pt x="503" y="11"/>
                </a:lnTo>
                <a:lnTo>
                  <a:pt x="503" y="11"/>
                </a:lnTo>
                <a:lnTo>
                  <a:pt x="503" y="11"/>
                </a:lnTo>
                <a:lnTo>
                  <a:pt x="503" y="12"/>
                </a:lnTo>
                <a:lnTo>
                  <a:pt x="503" y="12"/>
                </a:lnTo>
                <a:lnTo>
                  <a:pt x="503" y="12"/>
                </a:lnTo>
                <a:lnTo>
                  <a:pt x="503" y="12"/>
                </a:lnTo>
                <a:lnTo>
                  <a:pt x="505" y="12"/>
                </a:lnTo>
                <a:lnTo>
                  <a:pt x="505" y="12"/>
                </a:lnTo>
                <a:lnTo>
                  <a:pt x="505" y="12"/>
                </a:lnTo>
                <a:lnTo>
                  <a:pt x="505" y="14"/>
                </a:lnTo>
                <a:lnTo>
                  <a:pt x="505" y="14"/>
                </a:lnTo>
                <a:lnTo>
                  <a:pt x="505" y="14"/>
                </a:lnTo>
                <a:lnTo>
                  <a:pt x="505" y="14"/>
                </a:lnTo>
                <a:lnTo>
                  <a:pt x="505" y="14"/>
                </a:lnTo>
                <a:lnTo>
                  <a:pt x="506" y="14"/>
                </a:lnTo>
                <a:lnTo>
                  <a:pt x="506" y="14"/>
                </a:lnTo>
                <a:lnTo>
                  <a:pt x="506" y="15"/>
                </a:lnTo>
                <a:lnTo>
                  <a:pt x="506" y="15"/>
                </a:lnTo>
                <a:lnTo>
                  <a:pt x="506" y="15"/>
                </a:lnTo>
                <a:lnTo>
                  <a:pt x="506" y="15"/>
                </a:lnTo>
                <a:lnTo>
                  <a:pt x="506" y="15"/>
                </a:lnTo>
                <a:lnTo>
                  <a:pt x="506" y="15"/>
                </a:lnTo>
                <a:lnTo>
                  <a:pt x="507" y="16"/>
                </a:lnTo>
                <a:lnTo>
                  <a:pt x="507" y="16"/>
                </a:lnTo>
                <a:lnTo>
                  <a:pt x="507" y="16"/>
                </a:lnTo>
                <a:lnTo>
                  <a:pt x="507" y="16"/>
                </a:lnTo>
                <a:lnTo>
                  <a:pt x="507" y="16"/>
                </a:lnTo>
                <a:lnTo>
                  <a:pt x="507" y="16"/>
                </a:lnTo>
                <a:lnTo>
                  <a:pt x="507" y="17"/>
                </a:lnTo>
                <a:lnTo>
                  <a:pt x="507" y="17"/>
                </a:lnTo>
                <a:lnTo>
                  <a:pt x="507" y="17"/>
                </a:lnTo>
                <a:lnTo>
                  <a:pt x="508" y="17"/>
                </a:lnTo>
                <a:lnTo>
                  <a:pt x="508" y="17"/>
                </a:lnTo>
                <a:lnTo>
                  <a:pt x="508" y="17"/>
                </a:lnTo>
                <a:lnTo>
                  <a:pt x="508" y="18"/>
                </a:lnTo>
                <a:lnTo>
                  <a:pt x="508" y="18"/>
                </a:lnTo>
                <a:lnTo>
                  <a:pt x="508" y="18"/>
                </a:lnTo>
                <a:lnTo>
                  <a:pt x="508" y="18"/>
                </a:lnTo>
                <a:lnTo>
                  <a:pt x="508" y="18"/>
                </a:lnTo>
                <a:lnTo>
                  <a:pt x="508" y="18"/>
                </a:lnTo>
                <a:lnTo>
                  <a:pt x="509" y="19"/>
                </a:lnTo>
                <a:lnTo>
                  <a:pt x="509" y="19"/>
                </a:lnTo>
                <a:lnTo>
                  <a:pt x="509" y="19"/>
                </a:lnTo>
                <a:lnTo>
                  <a:pt x="509" y="19"/>
                </a:lnTo>
                <a:lnTo>
                  <a:pt x="509" y="19"/>
                </a:lnTo>
                <a:lnTo>
                  <a:pt x="509" y="19"/>
                </a:lnTo>
                <a:lnTo>
                  <a:pt x="509" y="20"/>
                </a:lnTo>
                <a:lnTo>
                  <a:pt x="509" y="20"/>
                </a:lnTo>
                <a:lnTo>
                  <a:pt x="509" y="20"/>
                </a:lnTo>
                <a:lnTo>
                  <a:pt x="509" y="20"/>
                </a:lnTo>
                <a:lnTo>
                  <a:pt x="510" y="20"/>
                </a:lnTo>
                <a:lnTo>
                  <a:pt x="510" y="21"/>
                </a:lnTo>
                <a:lnTo>
                  <a:pt x="510" y="21"/>
                </a:lnTo>
                <a:lnTo>
                  <a:pt x="510" y="21"/>
                </a:lnTo>
                <a:lnTo>
                  <a:pt x="510" y="21"/>
                </a:lnTo>
                <a:lnTo>
                  <a:pt x="510" y="21"/>
                </a:lnTo>
                <a:lnTo>
                  <a:pt x="510" y="21"/>
                </a:lnTo>
                <a:lnTo>
                  <a:pt x="510" y="23"/>
                </a:lnTo>
                <a:lnTo>
                  <a:pt x="510" y="23"/>
                </a:lnTo>
                <a:lnTo>
                  <a:pt x="510" y="23"/>
                </a:lnTo>
                <a:lnTo>
                  <a:pt x="510" y="23"/>
                </a:lnTo>
                <a:lnTo>
                  <a:pt x="510" y="23"/>
                </a:lnTo>
                <a:lnTo>
                  <a:pt x="511" y="24"/>
                </a:lnTo>
                <a:lnTo>
                  <a:pt x="511" y="24"/>
                </a:lnTo>
                <a:lnTo>
                  <a:pt x="511" y="24"/>
                </a:lnTo>
                <a:lnTo>
                  <a:pt x="511" y="24"/>
                </a:lnTo>
                <a:lnTo>
                  <a:pt x="511" y="24"/>
                </a:lnTo>
                <a:lnTo>
                  <a:pt x="511" y="24"/>
                </a:lnTo>
                <a:lnTo>
                  <a:pt x="511" y="25"/>
                </a:lnTo>
                <a:lnTo>
                  <a:pt x="511" y="25"/>
                </a:lnTo>
                <a:lnTo>
                  <a:pt x="511" y="25"/>
                </a:lnTo>
                <a:lnTo>
                  <a:pt x="511" y="25"/>
                </a:lnTo>
                <a:lnTo>
                  <a:pt x="511" y="25"/>
                </a:lnTo>
                <a:lnTo>
                  <a:pt x="511" y="26"/>
                </a:lnTo>
                <a:lnTo>
                  <a:pt x="511" y="26"/>
                </a:lnTo>
                <a:lnTo>
                  <a:pt x="512" y="26"/>
                </a:lnTo>
                <a:lnTo>
                  <a:pt x="512" y="26"/>
                </a:lnTo>
                <a:lnTo>
                  <a:pt x="512" y="26"/>
                </a:lnTo>
                <a:lnTo>
                  <a:pt x="512" y="27"/>
                </a:lnTo>
                <a:lnTo>
                  <a:pt x="512" y="27"/>
                </a:lnTo>
                <a:lnTo>
                  <a:pt x="512" y="27"/>
                </a:lnTo>
                <a:lnTo>
                  <a:pt x="512" y="27"/>
                </a:lnTo>
                <a:lnTo>
                  <a:pt x="512" y="27"/>
                </a:lnTo>
                <a:lnTo>
                  <a:pt x="512" y="28"/>
                </a:lnTo>
                <a:lnTo>
                  <a:pt x="512" y="28"/>
                </a:lnTo>
                <a:lnTo>
                  <a:pt x="512" y="28"/>
                </a:lnTo>
                <a:lnTo>
                  <a:pt x="512" y="28"/>
                </a:lnTo>
                <a:lnTo>
                  <a:pt x="512" y="28"/>
                </a:lnTo>
                <a:lnTo>
                  <a:pt x="512" y="29"/>
                </a:lnTo>
                <a:lnTo>
                  <a:pt x="512" y="29"/>
                </a:lnTo>
                <a:lnTo>
                  <a:pt x="512" y="29"/>
                </a:lnTo>
                <a:lnTo>
                  <a:pt x="512" y="29"/>
                </a:lnTo>
                <a:lnTo>
                  <a:pt x="512" y="29"/>
                </a:lnTo>
                <a:lnTo>
                  <a:pt x="512" y="30"/>
                </a:lnTo>
                <a:lnTo>
                  <a:pt x="514" y="30"/>
                </a:lnTo>
                <a:lnTo>
                  <a:pt x="514" y="30"/>
                </a:lnTo>
                <a:lnTo>
                  <a:pt x="514" y="30"/>
                </a:lnTo>
                <a:lnTo>
                  <a:pt x="514" y="30"/>
                </a:lnTo>
                <a:lnTo>
                  <a:pt x="514" y="32"/>
                </a:lnTo>
                <a:lnTo>
                  <a:pt x="514" y="32"/>
                </a:lnTo>
                <a:lnTo>
                  <a:pt x="514" y="32"/>
                </a:lnTo>
                <a:lnTo>
                  <a:pt x="514" y="32"/>
                </a:lnTo>
                <a:lnTo>
                  <a:pt x="514" y="32"/>
                </a:lnTo>
                <a:lnTo>
                  <a:pt x="514" y="33"/>
                </a:lnTo>
                <a:lnTo>
                  <a:pt x="514" y="33"/>
                </a:lnTo>
                <a:lnTo>
                  <a:pt x="514" y="33"/>
                </a:lnTo>
                <a:lnTo>
                  <a:pt x="514" y="33"/>
                </a:lnTo>
                <a:lnTo>
                  <a:pt x="514" y="34"/>
                </a:lnTo>
                <a:lnTo>
                  <a:pt x="514" y="34"/>
                </a:lnTo>
                <a:lnTo>
                  <a:pt x="514" y="34"/>
                </a:lnTo>
                <a:lnTo>
                  <a:pt x="514" y="34"/>
                </a:lnTo>
                <a:lnTo>
                  <a:pt x="514" y="34"/>
                </a:lnTo>
                <a:lnTo>
                  <a:pt x="514" y="35"/>
                </a:lnTo>
                <a:lnTo>
                  <a:pt x="514" y="35"/>
                </a:lnTo>
                <a:lnTo>
                  <a:pt x="514" y="35"/>
                </a:lnTo>
                <a:lnTo>
                  <a:pt x="514" y="35"/>
                </a:lnTo>
                <a:lnTo>
                  <a:pt x="514" y="35"/>
                </a:lnTo>
                <a:lnTo>
                  <a:pt x="514" y="36"/>
                </a:lnTo>
                <a:lnTo>
                  <a:pt x="514" y="36"/>
                </a:lnTo>
                <a:lnTo>
                  <a:pt x="514" y="36"/>
                </a:lnTo>
                <a:lnTo>
                  <a:pt x="514" y="36"/>
                </a:lnTo>
                <a:lnTo>
                  <a:pt x="514" y="36"/>
                </a:lnTo>
                <a:lnTo>
                  <a:pt x="514" y="37"/>
                </a:lnTo>
                <a:lnTo>
                  <a:pt x="514" y="37"/>
                </a:lnTo>
                <a:lnTo>
                  <a:pt x="514" y="37"/>
                </a:lnTo>
                <a:lnTo>
                  <a:pt x="514" y="37"/>
                </a:lnTo>
                <a:lnTo>
                  <a:pt x="514" y="38"/>
                </a:lnTo>
                <a:lnTo>
                  <a:pt x="514" y="38"/>
                </a:lnTo>
                <a:lnTo>
                  <a:pt x="514" y="38"/>
                </a:lnTo>
                <a:lnTo>
                  <a:pt x="514" y="38"/>
                </a:lnTo>
                <a:lnTo>
                  <a:pt x="514" y="38"/>
                </a:lnTo>
                <a:lnTo>
                  <a:pt x="514" y="39"/>
                </a:lnTo>
                <a:lnTo>
                  <a:pt x="514" y="39"/>
                </a:lnTo>
                <a:lnTo>
                  <a:pt x="514" y="39"/>
                </a:lnTo>
                <a:lnTo>
                  <a:pt x="514" y="39"/>
                </a:lnTo>
                <a:lnTo>
                  <a:pt x="514" y="39"/>
                </a:lnTo>
                <a:lnTo>
                  <a:pt x="514" y="41"/>
                </a:lnTo>
                <a:lnTo>
                  <a:pt x="514" y="41"/>
                </a:lnTo>
                <a:lnTo>
                  <a:pt x="514" y="41"/>
                </a:lnTo>
                <a:lnTo>
                  <a:pt x="514" y="41"/>
                </a:lnTo>
                <a:lnTo>
                  <a:pt x="514" y="42"/>
                </a:lnTo>
                <a:lnTo>
                  <a:pt x="514" y="42"/>
                </a:lnTo>
                <a:lnTo>
                  <a:pt x="514" y="42"/>
                </a:lnTo>
                <a:lnTo>
                  <a:pt x="514" y="42"/>
                </a:lnTo>
                <a:lnTo>
                  <a:pt x="514" y="42"/>
                </a:lnTo>
                <a:lnTo>
                  <a:pt x="514" y="43"/>
                </a:lnTo>
                <a:lnTo>
                  <a:pt x="514" y="43"/>
                </a:lnTo>
                <a:lnTo>
                  <a:pt x="514" y="43"/>
                </a:lnTo>
                <a:lnTo>
                  <a:pt x="514" y="43"/>
                </a:lnTo>
                <a:lnTo>
                  <a:pt x="514" y="43"/>
                </a:lnTo>
                <a:lnTo>
                  <a:pt x="514" y="44"/>
                </a:lnTo>
                <a:lnTo>
                  <a:pt x="514" y="44"/>
                </a:lnTo>
                <a:lnTo>
                  <a:pt x="514" y="44"/>
                </a:lnTo>
                <a:lnTo>
                  <a:pt x="514" y="44"/>
                </a:lnTo>
                <a:lnTo>
                  <a:pt x="514" y="44"/>
                </a:lnTo>
                <a:lnTo>
                  <a:pt x="514" y="45"/>
                </a:lnTo>
                <a:lnTo>
                  <a:pt x="514" y="45"/>
                </a:lnTo>
                <a:lnTo>
                  <a:pt x="514" y="45"/>
                </a:lnTo>
                <a:lnTo>
                  <a:pt x="514" y="45"/>
                </a:lnTo>
                <a:lnTo>
                  <a:pt x="512" y="45"/>
                </a:lnTo>
                <a:lnTo>
                  <a:pt x="512" y="46"/>
                </a:lnTo>
                <a:lnTo>
                  <a:pt x="512" y="46"/>
                </a:lnTo>
                <a:lnTo>
                  <a:pt x="512" y="46"/>
                </a:lnTo>
                <a:lnTo>
                  <a:pt x="512" y="46"/>
                </a:lnTo>
                <a:lnTo>
                  <a:pt x="512" y="46"/>
                </a:lnTo>
                <a:lnTo>
                  <a:pt x="512" y="47"/>
                </a:lnTo>
                <a:lnTo>
                  <a:pt x="512" y="47"/>
                </a:lnTo>
                <a:lnTo>
                  <a:pt x="512" y="47"/>
                </a:lnTo>
                <a:lnTo>
                  <a:pt x="512" y="47"/>
                </a:lnTo>
                <a:lnTo>
                  <a:pt x="512" y="47"/>
                </a:lnTo>
                <a:lnTo>
                  <a:pt x="512" y="48"/>
                </a:lnTo>
                <a:lnTo>
                  <a:pt x="512" y="48"/>
                </a:lnTo>
                <a:lnTo>
                  <a:pt x="512" y="48"/>
                </a:lnTo>
                <a:lnTo>
                  <a:pt x="512" y="48"/>
                </a:lnTo>
                <a:lnTo>
                  <a:pt x="512" y="48"/>
                </a:lnTo>
                <a:lnTo>
                  <a:pt x="512" y="50"/>
                </a:lnTo>
                <a:lnTo>
                  <a:pt x="512" y="50"/>
                </a:lnTo>
                <a:lnTo>
                  <a:pt x="512" y="50"/>
                </a:lnTo>
                <a:lnTo>
                  <a:pt x="511" y="50"/>
                </a:lnTo>
                <a:lnTo>
                  <a:pt x="511" y="50"/>
                </a:lnTo>
                <a:lnTo>
                  <a:pt x="511" y="51"/>
                </a:lnTo>
                <a:lnTo>
                  <a:pt x="511" y="51"/>
                </a:lnTo>
                <a:lnTo>
                  <a:pt x="511" y="51"/>
                </a:lnTo>
                <a:lnTo>
                  <a:pt x="511" y="51"/>
                </a:lnTo>
                <a:lnTo>
                  <a:pt x="511" y="51"/>
                </a:lnTo>
                <a:lnTo>
                  <a:pt x="511" y="52"/>
                </a:lnTo>
                <a:lnTo>
                  <a:pt x="511" y="52"/>
                </a:lnTo>
                <a:lnTo>
                  <a:pt x="511" y="52"/>
                </a:lnTo>
                <a:lnTo>
                  <a:pt x="511" y="52"/>
                </a:lnTo>
                <a:lnTo>
                  <a:pt x="511" y="52"/>
                </a:lnTo>
                <a:lnTo>
                  <a:pt x="511" y="53"/>
                </a:lnTo>
                <a:lnTo>
                  <a:pt x="510" y="53"/>
                </a:lnTo>
                <a:lnTo>
                  <a:pt x="510" y="53"/>
                </a:lnTo>
                <a:lnTo>
                  <a:pt x="510" y="53"/>
                </a:lnTo>
                <a:lnTo>
                  <a:pt x="510" y="53"/>
                </a:lnTo>
                <a:lnTo>
                  <a:pt x="510" y="53"/>
                </a:lnTo>
                <a:lnTo>
                  <a:pt x="510" y="54"/>
                </a:lnTo>
                <a:lnTo>
                  <a:pt x="510" y="54"/>
                </a:lnTo>
                <a:lnTo>
                  <a:pt x="510" y="54"/>
                </a:lnTo>
                <a:lnTo>
                  <a:pt x="510" y="54"/>
                </a:lnTo>
                <a:lnTo>
                  <a:pt x="510" y="54"/>
                </a:lnTo>
                <a:lnTo>
                  <a:pt x="510" y="55"/>
                </a:lnTo>
                <a:lnTo>
                  <a:pt x="510" y="55"/>
                </a:lnTo>
                <a:lnTo>
                  <a:pt x="509" y="55"/>
                </a:lnTo>
                <a:lnTo>
                  <a:pt x="509" y="55"/>
                </a:lnTo>
                <a:lnTo>
                  <a:pt x="509" y="55"/>
                </a:lnTo>
                <a:lnTo>
                  <a:pt x="509" y="55"/>
                </a:lnTo>
                <a:lnTo>
                  <a:pt x="509" y="56"/>
                </a:lnTo>
                <a:lnTo>
                  <a:pt x="509" y="56"/>
                </a:lnTo>
                <a:lnTo>
                  <a:pt x="509" y="56"/>
                </a:lnTo>
                <a:lnTo>
                  <a:pt x="509" y="56"/>
                </a:lnTo>
                <a:lnTo>
                  <a:pt x="509" y="56"/>
                </a:lnTo>
                <a:lnTo>
                  <a:pt x="509" y="57"/>
                </a:lnTo>
                <a:lnTo>
                  <a:pt x="508" y="57"/>
                </a:lnTo>
                <a:lnTo>
                  <a:pt x="508" y="57"/>
                </a:lnTo>
                <a:lnTo>
                  <a:pt x="508" y="57"/>
                </a:lnTo>
                <a:lnTo>
                  <a:pt x="508" y="57"/>
                </a:lnTo>
                <a:lnTo>
                  <a:pt x="508" y="57"/>
                </a:lnTo>
                <a:lnTo>
                  <a:pt x="508" y="59"/>
                </a:lnTo>
                <a:lnTo>
                  <a:pt x="508" y="59"/>
                </a:lnTo>
                <a:lnTo>
                  <a:pt x="508" y="59"/>
                </a:lnTo>
                <a:lnTo>
                  <a:pt x="508" y="59"/>
                </a:lnTo>
                <a:lnTo>
                  <a:pt x="507" y="59"/>
                </a:lnTo>
                <a:lnTo>
                  <a:pt x="507" y="59"/>
                </a:lnTo>
                <a:lnTo>
                  <a:pt x="507" y="60"/>
                </a:lnTo>
                <a:lnTo>
                  <a:pt x="507" y="60"/>
                </a:lnTo>
                <a:lnTo>
                  <a:pt x="507" y="60"/>
                </a:lnTo>
                <a:lnTo>
                  <a:pt x="507" y="60"/>
                </a:lnTo>
                <a:lnTo>
                  <a:pt x="507" y="60"/>
                </a:lnTo>
                <a:lnTo>
                  <a:pt x="507" y="60"/>
                </a:lnTo>
                <a:lnTo>
                  <a:pt x="507" y="61"/>
                </a:lnTo>
                <a:lnTo>
                  <a:pt x="506" y="61"/>
                </a:lnTo>
                <a:lnTo>
                  <a:pt x="506" y="61"/>
                </a:lnTo>
                <a:lnTo>
                  <a:pt x="506" y="61"/>
                </a:lnTo>
                <a:lnTo>
                  <a:pt x="506" y="61"/>
                </a:lnTo>
                <a:lnTo>
                  <a:pt x="506" y="61"/>
                </a:lnTo>
                <a:lnTo>
                  <a:pt x="506" y="61"/>
                </a:lnTo>
                <a:lnTo>
                  <a:pt x="506" y="62"/>
                </a:lnTo>
                <a:lnTo>
                  <a:pt x="506" y="62"/>
                </a:lnTo>
                <a:lnTo>
                  <a:pt x="505" y="62"/>
                </a:lnTo>
                <a:lnTo>
                  <a:pt x="505" y="62"/>
                </a:lnTo>
                <a:lnTo>
                  <a:pt x="505" y="62"/>
                </a:lnTo>
                <a:lnTo>
                  <a:pt x="505" y="62"/>
                </a:lnTo>
                <a:lnTo>
                  <a:pt x="505" y="63"/>
                </a:lnTo>
                <a:lnTo>
                  <a:pt x="505" y="63"/>
                </a:lnTo>
                <a:lnTo>
                  <a:pt x="505" y="63"/>
                </a:lnTo>
                <a:lnTo>
                  <a:pt x="505" y="63"/>
                </a:lnTo>
                <a:lnTo>
                  <a:pt x="503" y="63"/>
                </a:lnTo>
                <a:lnTo>
                  <a:pt x="503" y="63"/>
                </a:lnTo>
                <a:lnTo>
                  <a:pt x="503" y="63"/>
                </a:lnTo>
                <a:lnTo>
                  <a:pt x="503" y="64"/>
                </a:lnTo>
                <a:lnTo>
                  <a:pt x="503" y="64"/>
                </a:lnTo>
                <a:lnTo>
                  <a:pt x="503" y="64"/>
                </a:lnTo>
                <a:lnTo>
                  <a:pt x="503" y="64"/>
                </a:lnTo>
                <a:lnTo>
                  <a:pt x="502" y="64"/>
                </a:lnTo>
                <a:lnTo>
                  <a:pt x="502" y="64"/>
                </a:lnTo>
                <a:lnTo>
                  <a:pt x="502" y="64"/>
                </a:lnTo>
                <a:lnTo>
                  <a:pt x="502" y="65"/>
                </a:lnTo>
                <a:lnTo>
                  <a:pt x="502" y="65"/>
                </a:lnTo>
                <a:lnTo>
                  <a:pt x="502" y="65"/>
                </a:lnTo>
                <a:lnTo>
                  <a:pt x="502" y="65"/>
                </a:lnTo>
                <a:lnTo>
                  <a:pt x="501" y="65"/>
                </a:lnTo>
                <a:lnTo>
                  <a:pt x="501" y="65"/>
                </a:lnTo>
                <a:lnTo>
                  <a:pt x="501" y="65"/>
                </a:lnTo>
                <a:lnTo>
                  <a:pt x="501" y="66"/>
                </a:lnTo>
                <a:lnTo>
                  <a:pt x="501" y="66"/>
                </a:lnTo>
                <a:lnTo>
                  <a:pt x="501" y="66"/>
                </a:lnTo>
                <a:lnTo>
                  <a:pt x="500" y="66"/>
                </a:lnTo>
                <a:lnTo>
                  <a:pt x="500" y="66"/>
                </a:lnTo>
                <a:lnTo>
                  <a:pt x="500" y="66"/>
                </a:lnTo>
                <a:lnTo>
                  <a:pt x="500" y="66"/>
                </a:lnTo>
                <a:lnTo>
                  <a:pt x="500" y="66"/>
                </a:lnTo>
                <a:lnTo>
                  <a:pt x="500" y="68"/>
                </a:lnTo>
                <a:lnTo>
                  <a:pt x="500" y="68"/>
                </a:lnTo>
                <a:lnTo>
                  <a:pt x="499" y="68"/>
                </a:lnTo>
                <a:lnTo>
                  <a:pt x="499" y="68"/>
                </a:lnTo>
                <a:lnTo>
                  <a:pt x="499" y="68"/>
                </a:lnTo>
                <a:lnTo>
                  <a:pt x="499" y="68"/>
                </a:lnTo>
                <a:lnTo>
                  <a:pt x="499" y="68"/>
                </a:lnTo>
                <a:lnTo>
                  <a:pt x="499" y="68"/>
                </a:lnTo>
                <a:lnTo>
                  <a:pt x="498" y="69"/>
                </a:lnTo>
                <a:lnTo>
                  <a:pt x="498" y="69"/>
                </a:lnTo>
                <a:lnTo>
                  <a:pt x="498" y="69"/>
                </a:lnTo>
                <a:lnTo>
                  <a:pt x="498" y="69"/>
                </a:lnTo>
                <a:lnTo>
                  <a:pt x="498" y="69"/>
                </a:lnTo>
                <a:lnTo>
                  <a:pt x="498" y="69"/>
                </a:lnTo>
                <a:lnTo>
                  <a:pt x="497" y="69"/>
                </a:lnTo>
                <a:lnTo>
                  <a:pt x="497" y="69"/>
                </a:lnTo>
                <a:lnTo>
                  <a:pt x="497" y="69"/>
                </a:lnTo>
                <a:lnTo>
                  <a:pt x="497" y="70"/>
                </a:lnTo>
                <a:lnTo>
                  <a:pt x="497" y="70"/>
                </a:lnTo>
                <a:lnTo>
                  <a:pt x="497" y="70"/>
                </a:lnTo>
                <a:lnTo>
                  <a:pt x="496" y="70"/>
                </a:lnTo>
                <a:lnTo>
                  <a:pt x="496" y="70"/>
                </a:lnTo>
                <a:lnTo>
                  <a:pt x="496" y="70"/>
                </a:lnTo>
                <a:lnTo>
                  <a:pt x="496" y="70"/>
                </a:lnTo>
                <a:lnTo>
                  <a:pt x="496" y="70"/>
                </a:lnTo>
                <a:lnTo>
                  <a:pt x="496" y="70"/>
                </a:lnTo>
                <a:lnTo>
                  <a:pt x="494" y="71"/>
                </a:lnTo>
                <a:lnTo>
                  <a:pt x="494" y="71"/>
                </a:lnTo>
                <a:lnTo>
                  <a:pt x="494" y="71"/>
                </a:lnTo>
                <a:lnTo>
                  <a:pt x="494" y="71"/>
                </a:lnTo>
                <a:lnTo>
                  <a:pt x="494" y="71"/>
                </a:lnTo>
                <a:lnTo>
                  <a:pt x="494" y="71"/>
                </a:lnTo>
                <a:lnTo>
                  <a:pt x="493" y="71"/>
                </a:lnTo>
                <a:lnTo>
                  <a:pt x="493" y="71"/>
                </a:lnTo>
                <a:lnTo>
                  <a:pt x="493" y="71"/>
                </a:lnTo>
                <a:lnTo>
                  <a:pt x="493" y="71"/>
                </a:lnTo>
                <a:lnTo>
                  <a:pt x="493" y="71"/>
                </a:lnTo>
                <a:lnTo>
                  <a:pt x="492" y="72"/>
                </a:lnTo>
                <a:lnTo>
                  <a:pt x="492" y="72"/>
                </a:lnTo>
                <a:lnTo>
                  <a:pt x="492" y="72"/>
                </a:lnTo>
                <a:lnTo>
                  <a:pt x="492" y="72"/>
                </a:lnTo>
                <a:lnTo>
                  <a:pt x="492" y="72"/>
                </a:lnTo>
                <a:lnTo>
                  <a:pt x="492" y="72"/>
                </a:lnTo>
                <a:lnTo>
                  <a:pt x="491" y="72"/>
                </a:lnTo>
                <a:lnTo>
                  <a:pt x="491" y="72"/>
                </a:lnTo>
                <a:lnTo>
                  <a:pt x="491" y="72"/>
                </a:lnTo>
                <a:lnTo>
                  <a:pt x="491" y="72"/>
                </a:lnTo>
                <a:lnTo>
                  <a:pt x="491" y="72"/>
                </a:lnTo>
                <a:lnTo>
                  <a:pt x="490" y="72"/>
                </a:lnTo>
                <a:lnTo>
                  <a:pt x="490" y="73"/>
                </a:lnTo>
                <a:lnTo>
                  <a:pt x="490" y="73"/>
                </a:lnTo>
                <a:lnTo>
                  <a:pt x="490" y="73"/>
                </a:lnTo>
                <a:lnTo>
                  <a:pt x="490" y="73"/>
                </a:lnTo>
                <a:lnTo>
                  <a:pt x="489" y="73"/>
                </a:lnTo>
                <a:lnTo>
                  <a:pt x="489" y="73"/>
                </a:lnTo>
                <a:lnTo>
                  <a:pt x="489" y="73"/>
                </a:lnTo>
                <a:lnTo>
                  <a:pt x="489" y="73"/>
                </a:lnTo>
                <a:lnTo>
                  <a:pt x="489" y="73"/>
                </a:lnTo>
                <a:lnTo>
                  <a:pt x="488" y="73"/>
                </a:lnTo>
                <a:lnTo>
                  <a:pt x="488" y="73"/>
                </a:lnTo>
                <a:lnTo>
                  <a:pt x="488" y="73"/>
                </a:lnTo>
                <a:lnTo>
                  <a:pt x="488" y="73"/>
                </a:lnTo>
                <a:lnTo>
                  <a:pt x="488" y="73"/>
                </a:lnTo>
                <a:lnTo>
                  <a:pt x="488" y="74"/>
                </a:lnTo>
                <a:lnTo>
                  <a:pt x="487" y="74"/>
                </a:lnTo>
                <a:lnTo>
                  <a:pt x="487" y="74"/>
                </a:lnTo>
                <a:lnTo>
                  <a:pt x="487" y="74"/>
                </a:lnTo>
                <a:lnTo>
                  <a:pt x="487" y="74"/>
                </a:lnTo>
                <a:lnTo>
                  <a:pt x="487" y="74"/>
                </a:lnTo>
                <a:lnTo>
                  <a:pt x="485" y="74"/>
                </a:lnTo>
                <a:lnTo>
                  <a:pt x="485" y="74"/>
                </a:lnTo>
                <a:lnTo>
                  <a:pt x="485" y="74"/>
                </a:lnTo>
                <a:lnTo>
                  <a:pt x="485" y="74"/>
                </a:lnTo>
                <a:lnTo>
                  <a:pt x="485" y="74"/>
                </a:lnTo>
                <a:lnTo>
                  <a:pt x="484" y="74"/>
                </a:lnTo>
                <a:lnTo>
                  <a:pt x="484" y="74"/>
                </a:lnTo>
                <a:lnTo>
                  <a:pt x="484" y="74"/>
                </a:lnTo>
                <a:lnTo>
                  <a:pt x="484" y="74"/>
                </a:lnTo>
                <a:lnTo>
                  <a:pt x="484" y="74"/>
                </a:lnTo>
                <a:lnTo>
                  <a:pt x="483" y="74"/>
                </a:lnTo>
                <a:lnTo>
                  <a:pt x="483" y="74"/>
                </a:lnTo>
                <a:lnTo>
                  <a:pt x="483" y="74"/>
                </a:lnTo>
                <a:lnTo>
                  <a:pt x="483" y="74"/>
                </a:lnTo>
                <a:lnTo>
                  <a:pt x="482" y="74"/>
                </a:lnTo>
                <a:lnTo>
                  <a:pt x="482" y="74"/>
                </a:lnTo>
                <a:lnTo>
                  <a:pt x="482" y="76"/>
                </a:lnTo>
                <a:lnTo>
                  <a:pt x="482" y="76"/>
                </a:lnTo>
                <a:lnTo>
                  <a:pt x="482" y="76"/>
                </a:lnTo>
                <a:lnTo>
                  <a:pt x="481" y="76"/>
                </a:lnTo>
                <a:lnTo>
                  <a:pt x="481" y="76"/>
                </a:lnTo>
                <a:lnTo>
                  <a:pt x="481" y="76"/>
                </a:lnTo>
                <a:lnTo>
                  <a:pt x="481" y="76"/>
                </a:lnTo>
                <a:lnTo>
                  <a:pt x="481" y="76"/>
                </a:lnTo>
                <a:lnTo>
                  <a:pt x="480" y="76"/>
                </a:lnTo>
                <a:lnTo>
                  <a:pt x="480" y="76"/>
                </a:lnTo>
                <a:lnTo>
                  <a:pt x="480" y="76"/>
                </a:lnTo>
                <a:lnTo>
                  <a:pt x="480" y="76"/>
                </a:lnTo>
                <a:lnTo>
                  <a:pt x="480" y="76"/>
                </a:lnTo>
                <a:lnTo>
                  <a:pt x="479" y="76"/>
                </a:lnTo>
                <a:lnTo>
                  <a:pt x="479" y="76"/>
                </a:lnTo>
                <a:lnTo>
                  <a:pt x="479" y="76"/>
                </a:lnTo>
                <a:lnTo>
                  <a:pt x="479" y="76"/>
                </a:lnTo>
                <a:lnTo>
                  <a:pt x="479" y="76"/>
                </a:lnTo>
                <a:lnTo>
                  <a:pt x="478" y="76"/>
                </a:lnTo>
                <a:lnTo>
                  <a:pt x="478" y="76"/>
                </a:lnTo>
                <a:lnTo>
                  <a:pt x="478" y="76"/>
                </a:lnTo>
                <a:lnTo>
                  <a:pt x="478" y="76"/>
                </a:lnTo>
                <a:lnTo>
                  <a:pt x="476" y="76"/>
                </a:lnTo>
                <a:lnTo>
                  <a:pt x="476" y="76"/>
                </a:lnTo>
                <a:lnTo>
                  <a:pt x="476" y="76"/>
                </a:lnTo>
                <a:lnTo>
                  <a:pt x="476" y="76"/>
                </a:lnTo>
                <a:lnTo>
                  <a:pt x="476" y="76"/>
                </a:lnTo>
                <a:lnTo>
                  <a:pt x="475" y="76"/>
                </a:lnTo>
                <a:lnTo>
                  <a:pt x="475" y="76"/>
                </a:lnTo>
                <a:lnTo>
                  <a:pt x="475" y="76"/>
                </a:lnTo>
                <a:lnTo>
                  <a:pt x="475" y="76"/>
                </a:lnTo>
                <a:lnTo>
                  <a:pt x="475" y="76"/>
                </a:lnTo>
                <a:lnTo>
                  <a:pt x="474" y="76"/>
                </a:lnTo>
                <a:lnTo>
                  <a:pt x="474" y="76"/>
                </a:lnTo>
                <a:lnTo>
                  <a:pt x="474" y="76"/>
                </a:lnTo>
                <a:lnTo>
                  <a:pt x="474" y="76"/>
                </a:lnTo>
                <a:lnTo>
                  <a:pt x="473" y="76"/>
                </a:lnTo>
                <a:lnTo>
                  <a:pt x="473" y="76"/>
                </a:lnTo>
                <a:lnTo>
                  <a:pt x="473" y="76"/>
                </a:lnTo>
                <a:lnTo>
                  <a:pt x="473" y="76"/>
                </a:lnTo>
                <a:lnTo>
                  <a:pt x="473" y="76"/>
                </a:lnTo>
                <a:lnTo>
                  <a:pt x="472" y="76"/>
                </a:lnTo>
                <a:lnTo>
                  <a:pt x="472" y="76"/>
                </a:lnTo>
                <a:lnTo>
                  <a:pt x="472" y="76"/>
                </a:lnTo>
                <a:lnTo>
                  <a:pt x="472" y="76"/>
                </a:lnTo>
                <a:lnTo>
                  <a:pt x="472" y="76"/>
                </a:lnTo>
                <a:lnTo>
                  <a:pt x="471" y="76"/>
                </a:lnTo>
                <a:lnTo>
                  <a:pt x="471" y="76"/>
                </a:lnTo>
                <a:lnTo>
                  <a:pt x="471" y="76"/>
                </a:lnTo>
                <a:lnTo>
                  <a:pt x="471" y="76"/>
                </a:lnTo>
                <a:lnTo>
                  <a:pt x="471" y="76"/>
                </a:lnTo>
                <a:lnTo>
                  <a:pt x="470" y="74"/>
                </a:lnTo>
                <a:lnTo>
                  <a:pt x="470" y="74"/>
                </a:lnTo>
                <a:lnTo>
                  <a:pt x="470" y="74"/>
                </a:lnTo>
                <a:lnTo>
                  <a:pt x="470" y="74"/>
                </a:lnTo>
                <a:lnTo>
                  <a:pt x="469" y="74"/>
                </a:lnTo>
                <a:lnTo>
                  <a:pt x="469" y="74"/>
                </a:lnTo>
                <a:lnTo>
                  <a:pt x="469" y="74"/>
                </a:lnTo>
                <a:lnTo>
                  <a:pt x="469" y="74"/>
                </a:lnTo>
                <a:lnTo>
                  <a:pt x="469" y="74"/>
                </a:lnTo>
                <a:lnTo>
                  <a:pt x="467" y="74"/>
                </a:lnTo>
                <a:lnTo>
                  <a:pt x="467" y="74"/>
                </a:lnTo>
                <a:lnTo>
                  <a:pt x="467" y="74"/>
                </a:lnTo>
                <a:lnTo>
                  <a:pt x="467" y="74"/>
                </a:lnTo>
                <a:lnTo>
                  <a:pt x="467" y="74"/>
                </a:lnTo>
                <a:lnTo>
                  <a:pt x="466" y="74"/>
                </a:lnTo>
                <a:lnTo>
                  <a:pt x="466" y="74"/>
                </a:lnTo>
                <a:lnTo>
                  <a:pt x="466" y="74"/>
                </a:lnTo>
                <a:lnTo>
                  <a:pt x="466" y="74"/>
                </a:lnTo>
                <a:lnTo>
                  <a:pt x="466" y="74"/>
                </a:lnTo>
                <a:lnTo>
                  <a:pt x="465" y="74"/>
                </a:lnTo>
                <a:lnTo>
                  <a:pt x="465" y="74"/>
                </a:lnTo>
                <a:lnTo>
                  <a:pt x="465" y="74"/>
                </a:lnTo>
                <a:lnTo>
                  <a:pt x="465" y="73"/>
                </a:lnTo>
                <a:lnTo>
                  <a:pt x="465" y="73"/>
                </a:lnTo>
                <a:lnTo>
                  <a:pt x="464" y="73"/>
                </a:lnTo>
                <a:lnTo>
                  <a:pt x="464" y="73"/>
                </a:lnTo>
                <a:lnTo>
                  <a:pt x="464" y="73"/>
                </a:lnTo>
                <a:lnTo>
                  <a:pt x="464" y="73"/>
                </a:lnTo>
                <a:lnTo>
                  <a:pt x="464" y="73"/>
                </a:lnTo>
                <a:lnTo>
                  <a:pt x="464" y="73"/>
                </a:lnTo>
                <a:lnTo>
                  <a:pt x="463" y="73"/>
                </a:lnTo>
                <a:lnTo>
                  <a:pt x="463" y="73"/>
                </a:lnTo>
                <a:lnTo>
                  <a:pt x="463" y="73"/>
                </a:lnTo>
                <a:lnTo>
                  <a:pt x="463" y="73"/>
                </a:lnTo>
                <a:lnTo>
                  <a:pt x="463" y="73"/>
                </a:lnTo>
                <a:lnTo>
                  <a:pt x="462" y="73"/>
                </a:lnTo>
                <a:lnTo>
                  <a:pt x="462" y="72"/>
                </a:lnTo>
                <a:lnTo>
                  <a:pt x="462" y="72"/>
                </a:lnTo>
                <a:lnTo>
                  <a:pt x="462" y="72"/>
                </a:lnTo>
                <a:lnTo>
                  <a:pt x="462" y="72"/>
                </a:lnTo>
                <a:lnTo>
                  <a:pt x="461" y="72"/>
                </a:lnTo>
                <a:lnTo>
                  <a:pt x="461" y="72"/>
                </a:lnTo>
                <a:lnTo>
                  <a:pt x="461" y="72"/>
                </a:lnTo>
                <a:lnTo>
                  <a:pt x="461" y="72"/>
                </a:lnTo>
                <a:lnTo>
                  <a:pt x="461" y="72"/>
                </a:lnTo>
                <a:lnTo>
                  <a:pt x="461" y="72"/>
                </a:lnTo>
                <a:lnTo>
                  <a:pt x="459" y="72"/>
                </a:lnTo>
                <a:lnTo>
                  <a:pt x="459" y="72"/>
                </a:lnTo>
                <a:lnTo>
                  <a:pt x="459" y="71"/>
                </a:lnTo>
                <a:lnTo>
                  <a:pt x="459" y="71"/>
                </a:lnTo>
                <a:lnTo>
                  <a:pt x="459" y="71"/>
                </a:lnTo>
                <a:lnTo>
                  <a:pt x="458" y="71"/>
                </a:lnTo>
                <a:lnTo>
                  <a:pt x="458" y="71"/>
                </a:lnTo>
                <a:lnTo>
                  <a:pt x="458" y="71"/>
                </a:lnTo>
                <a:lnTo>
                  <a:pt x="458" y="71"/>
                </a:lnTo>
                <a:lnTo>
                  <a:pt x="458" y="71"/>
                </a:lnTo>
                <a:lnTo>
                  <a:pt x="458" y="71"/>
                </a:lnTo>
                <a:lnTo>
                  <a:pt x="457" y="71"/>
                </a:lnTo>
                <a:lnTo>
                  <a:pt x="457" y="71"/>
                </a:lnTo>
                <a:lnTo>
                  <a:pt x="457" y="70"/>
                </a:lnTo>
                <a:lnTo>
                  <a:pt x="457" y="70"/>
                </a:lnTo>
                <a:lnTo>
                  <a:pt x="457" y="70"/>
                </a:lnTo>
                <a:lnTo>
                  <a:pt x="456" y="70"/>
                </a:lnTo>
                <a:lnTo>
                  <a:pt x="456" y="70"/>
                </a:lnTo>
                <a:lnTo>
                  <a:pt x="456" y="70"/>
                </a:lnTo>
                <a:lnTo>
                  <a:pt x="456" y="70"/>
                </a:lnTo>
                <a:lnTo>
                  <a:pt x="456" y="70"/>
                </a:lnTo>
                <a:lnTo>
                  <a:pt x="456" y="70"/>
                </a:lnTo>
                <a:lnTo>
                  <a:pt x="455" y="69"/>
                </a:lnTo>
                <a:lnTo>
                  <a:pt x="455" y="69"/>
                </a:lnTo>
                <a:lnTo>
                  <a:pt x="455" y="69"/>
                </a:lnTo>
                <a:lnTo>
                  <a:pt x="455" y="69"/>
                </a:lnTo>
                <a:lnTo>
                  <a:pt x="455" y="69"/>
                </a:lnTo>
                <a:lnTo>
                  <a:pt x="455" y="69"/>
                </a:lnTo>
                <a:lnTo>
                  <a:pt x="454" y="69"/>
                </a:lnTo>
                <a:lnTo>
                  <a:pt x="454" y="69"/>
                </a:lnTo>
                <a:lnTo>
                  <a:pt x="454" y="69"/>
                </a:lnTo>
                <a:lnTo>
                  <a:pt x="454" y="68"/>
                </a:lnTo>
                <a:lnTo>
                  <a:pt x="454" y="68"/>
                </a:lnTo>
                <a:lnTo>
                  <a:pt x="454" y="68"/>
                </a:lnTo>
                <a:lnTo>
                  <a:pt x="454" y="68"/>
                </a:lnTo>
                <a:lnTo>
                  <a:pt x="453" y="68"/>
                </a:lnTo>
                <a:lnTo>
                  <a:pt x="453" y="68"/>
                </a:lnTo>
                <a:lnTo>
                  <a:pt x="453" y="68"/>
                </a:lnTo>
                <a:lnTo>
                  <a:pt x="453" y="68"/>
                </a:lnTo>
                <a:lnTo>
                  <a:pt x="453" y="66"/>
                </a:lnTo>
                <a:lnTo>
                  <a:pt x="453" y="66"/>
                </a:lnTo>
                <a:lnTo>
                  <a:pt x="452" y="66"/>
                </a:lnTo>
                <a:lnTo>
                  <a:pt x="452" y="66"/>
                </a:lnTo>
                <a:lnTo>
                  <a:pt x="452" y="66"/>
                </a:lnTo>
                <a:lnTo>
                  <a:pt x="452" y="66"/>
                </a:lnTo>
                <a:lnTo>
                  <a:pt x="452" y="66"/>
                </a:lnTo>
                <a:lnTo>
                  <a:pt x="452" y="66"/>
                </a:lnTo>
                <a:lnTo>
                  <a:pt x="452" y="65"/>
                </a:lnTo>
                <a:lnTo>
                  <a:pt x="450" y="65"/>
                </a:lnTo>
                <a:lnTo>
                  <a:pt x="450" y="65"/>
                </a:lnTo>
                <a:lnTo>
                  <a:pt x="450" y="65"/>
                </a:lnTo>
                <a:lnTo>
                  <a:pt x="450" y="65"/>
                </a:lnTo>
                <a:lnTo>
                  <a:pt x="450" y="65"/>
                </a:lnTo>
                <a:lnTo>
                  <a:pt x="450" y="65"/>
                </a:lnTo>
                <a:lnTo>
                  <a:pt x="449" y="64"/>
                </a:lnTo>
                <a:lnTo>
                  <a:pt x="449" y="64"/>
                </a:lnTo>
                <a:lnTo>
                  <a:pt x="449" y="64"/>
                </a:lnTo>
                <a:lnTo>
                  <a:pt x="449" y="64"/>
                </a:lnTo>
                <a:lnTo>
                  <a:pt x="449" y="64"/>
                </a:lnTo>
                <a:lnTo>
                  <a:pt x="449" y="64"/>
                </a:lnTo>
                <a:lnTo>
                  <a:pt x="449" y="64"/>
                </a:lnTo>
                <a:lnTo>
                  <a:pt x="448" y="63"/>
                </a:lnTo>
                <a:lnTo>
                  <a:pt x="448" y="63"/>
                </a:lnTo>
                <a:lnTo>
                  <a:pt x="448" y="63"/>
                </a:lnTo>
                <a:lnTo>
                  <a:pt x="448" y="63"/>
                </a:lnTo>
                <a:lnTo>
                  <a:pt x="448" y="63"/>
                </a:lnTo>
                <a:lnTo>
                  <a:pt x="448" y="63"/>
                </a:lnTo>
                <a:lnTo>
                  <a:pt x="448" y="63"/>
                </a:lnTo>
                <a:lnTo>
                  <a:pt x="448" y="62"/>
                </a:lnTo>
                <a:lnTo>
                  <a:pt x="447" y="62"/>
                </a:lnTo>
                <a:lnTo>
                  <a:pt x="447" y="62"/>
                </a:lnTo>
                <a:lnTo>
                  <a:pt x="447" y="62"/>
                </a:lnTo>
                <a:lnTo>
                  <a:pt x="447" y="62"/>
                </a:lnTo>
                <a:lnTo>
                  <a:pt x="447" y="62"/>
                </a:lnTo>
                <a:lnTo>
                  <a:pt x="447" y="61"/>
                </a:lnTo>
                <a:lnTo>
                  <a:pt x="447" y="61"/>
                </a:lnTo>
                <a:lnTo>
                  <a:pt x="447" y="61"/>
                </a:lnTo>
                <a:lnTo>
                  <a:pt x="446" y="61"/>
                </a:lnTo>
                <a:lnTo>
                  <a:pt x="446" y="61"/>
                </a:lnTo>
                <a:lnTo>
                  <a:pt x="446" y="61"/>
                </a:lnTo>
                <a:lnTo>
                  <a:pt x="446" y="61"/>
                </a:lnTo>
                <a:lnTo>
                  <a:pt x="446" y="60"/>
                </a:lnTo>
                <a:lnTo>
                  <a:pt x="446" y="60"/>
                </a:lnTo>
                <a:lnTo>
                  <a:pt x="446" y="60"/>
                </a:lnTo>
                <a:lnTo>
                  <a:pt x="446" y="60"/>
                </a:lnTo>
                <a:lnTo>
                  <a:pt x="445" y="60"/>
                </a:lnTo>
                <a:lnTo>
                  <a:pt x="445" y="60"/>
                </a:lnTo>
                <a:lnTo>
                  <a:pt x="445" y="59"/>
                </a:lnTo>
                <a:lnTo>
                  <a:pt x="445" y="59"/>
                </a:lnTo>
                <a:lnTo>
                  <a:pt x="445" y="59"/>
                </a:lnTo>
                <a:lnTo>
                  <a:pt x="445" y="59"/>
                </a:lnTo>
                <a:lnTo>
                  <a:pt x="445" y="59"/>
                </a:lnTo>
                <a:lnTo>
                  <a:pt x="445" y="59"/>
                </a:lnTo>
                <a:lnTo>
                  <a:pt x="445" y="57"/>
                </a:lnTo>
                <a:lnTo>
                  <a:pt x="444" y="57"/>
                </a:lnTo>
                <a:lnTo>
                  <a:pt x="444" y="57"/>
                </a:lnTo>
                <a:lnTo>
                  <a:pt x="444" y="57"/>
                </a:lnTo>
                <a:lnTo>
                  <a:pt x="444" y="57"/>
                </a:lnTo>
                <a:lnTo>
                  <a:pt x="444" y="57"/>
                </a:lnTo>
                <a:lnTo>
                  <a:pt x="444" y="56"/>
                </a:lnTo>
                <a:lnTo>
                  <a:pt x="444" y="56"/>
                </a:lnTo>
                <a:lnTo>
                  <a:pt x="444" y="56"/>
                </a:lnTo>
                <a:lnTo>
                  <a:pt x="444" y="56"/>
                </a:lnTo>
                <a:lnTo>
                  <a:pt x="444" y="56"/>
                </a:lnTo>
                <a:lnTo>
                  <a:pt x="443" y="55"/>
                </a:lnTo>
                <a:lnTo>
                  <a:pt x="443" y="55"/>
                </a:lnTo>
                <a:lnTo>
                  <a:pt x="443" y="55"/>
                </a:lnTo>
                <a:lnTo>
                  <a:pt x="443" y="55"/>
                </a:lnTo>
                <a:lnTo>
                  <a:pt x="443" y="55"/>
                </a:lnTo>
                <a:lnTo>
                  <a:pt x="443" y="55"/>
                </a:lnTo>
                <a:lnTo>
                  <a:pt x="443" y="54"/>
                </a:lnTo>
                <a:lnTo>
                  <a:pt x="443" y="54"/>
                </a:lnTo>
                <a:lnTo>
                  <a:pt x="443" y="54"/>
                </a:lnTo>
                <a:lnTo>
                  <a:pt x="443" y="54"/>
                </a:lnTo>
                <a:lnTo>
                  <a:pt x="443" y="54"/>
                </a:lnTo>
                <a:lnTo>
                  <a:pt x="441" y="53"/>
                </a:lnTo>
                <a:lnTo>
                  <a:pt x="441" y="53"/>
                </a:lnTo>
                <a:lnTo>
                  <a:pt x="441" y="53"/>
                </a:lnTo>
                <a:lnTo>
                  <a:pt x="441" y="53"/>
                </a:lnTo>
                <a:lnTo>
                  <a:pt x="441" y="53"/>
                </a:lnTo>
                <a:lnTo>
                  <a:pt x="441" y="53"/>
                </a:lnTo>
                <a:lnTo>
                  <a:pt x="441" y="52"/>
                </a:lnTo>
                <a:lnTo>
                  <a:pt x="441" y="52"/>
                </a:lnTo>
                <a:lnTo>
                  <a:pt x="441" y="52"/>
                </a:lnTo>
                <a:lnTo>
                  <a:pt x="441" y="52"/>
                </a:lnTo>
                <a:lnTo>
                  <a:pt x="441" y="52"/>
                </a:lnTo>
                <a:lnTo>
                  <a:pt x="441" y="51"/>
                </a:lnTo>
                <a:lnTo>
                  <a:pt x="441" y="51"/>
                </a:lnTo>
                <a:lnTo>
                  <a:pt x="440" y="51"/>
                </a:lnTo>
                <a:lnTo>
                  <a:pt x="440" y="51"/>
                </a:lnTo>
                <a:lnTo>
                  <a:pt x="440" y="51"/>
                </a:lnTo>
                <a:lnTo>
                  <a:pt x="440" y="50"/>
                </a:lnTo>
                <a:lnTo>
                  <a:pt x="440" y="50"/>
                </a:lnTo>
                <a:lnTo>
                  <a:pt x="440" y="50"/>
                </a:lnTo>
                <a:lnTo>
                  <a:pt x="440" y="50"/>
                </a:lnTo>
                <a:lnTo>
                  <a:pt x="440" y="50"/>
                </a:lnTo>
                <a:lnTo>
                  <a:pt x="440" y="48"/>
                </a:lnTo>
                <a:lnTo>
                  <a:pt x="440" y="48"/>
                </a:lnTo>
                <a:lnTo>
                  <a:pt x="440" y="48"/>
                </a:lnTo>
                <a:lnTo>
                  <a:pt x="440" y="48"/>
                </a:lnTo>
                <a:lnTo>
                  <a:pt x="440" y="48"/>
                </a:lnTo>
                <a:lnTo>
                  <a:pt x="440" y="47"/>
                </a:lnTo>
                <a:lnTo>
                  <a:pt x="440" y="47"/>
                </a:lnTo>
                <a:lnTo>
                  <a:pt x="440" y="47"/>
                </a:lnTo>
                <a:lnTo>
                  <a:pt x="439" y="47"/>
                </a:lnTo>
                <a:lnTo>
                  <a:pt x="439" y="47"/>
                </a:lnTo>
                <a:lnTo>
                  <a:pt x="439" y="46"/>
                </a:lnTo>
                <a:lnTo>
                  <a:pt x="439" y="46"/>
                </a:lnTo>
                <a:lnTo>
                  <a:pt x="439" y="46"/>
                </a:lnTo>
                <a:lnTo>
                  <a:pt x="439" y="46"/>
                </a:lnTo>
                <a:lnTo>
                  <a:pt x="439" y="46"/>
                </a:lnTo>
                <a:lnTo>
                  <a:pt x="439" y="45"/>
                </a:lnTo>
                <a:lnTo>
                  <a:pt x="439" y="45"/>
                </a:lnTo>
                <a:lnTo>
                  <a:pt x="439" y="45"/>
                </a:lnTo>
                <a:lnTo>
                  <a:pt x="439" y="45"/>
                </a:lnTo>
                <a:lnTo>
                  <a:pt x="439" y="45"/>
                </a:lnTo>
                <a:lnTo>
                  <a:pt x="439" y="44"/>
                </a:lnTo>
                <a:lnTo>
                  <a:pt x="439" y="44"/>
                </a:lnTo>
                <a:lnTo>
                  <a:pt x="439" y="44"/>
                </a:lnTo>
                <a:lnTo>
                  <a:pt x="439" y="44"/>
                </a:lnTo>
                <a:lnTo>
                  <a:pt x="439" y="44"/>
                </a:lnTo>
                <a:lnTo>
                  <a:pt x="439" y="43"/>
                </a:lnTo>
                <a:lnTo>
                  <a:pt x="439" y="43"/>
                </a:lnTo>
                <a:lnTo>
                  <a:pt x="439" y="43"/>
                </a:lnTo>
                <a:lnTo>
                  <a:pt x="439" y="43"/>
                </a:lnTo>
                <a:lnTo>
                  <a:pt x="439" y="43"/>
                </a:lnTo>
                <a:lnTo>
                  <a:pt x="439" y="42"/>
                </a:lnTo>
                <a:lnTo>
                  <a:pt x="439" y="42"/>
                </a:lnTo>
                <a:lnTo>
                  <a:pt x="439" y="42"/>
                </a:lnTo>
                <a:lnTo>
                  <a:pt x="425" y="42"/>
                </a:lnTo>
                <a:lnTo>
                  <a:pt x="425" y="34"/>
                </a:lnTo>
                <a:lnTo>
                  <a:pt x="439" y="34"/>
                </a:lnTo>
                <a:lnTo>
                  <a:pt x="439" y="34"/>
                </a:lnTo>
                <a:close/>
                <a:moveTo>
                  <a:pt x="393" y="34"/>
                </a:moveTo>
                <a:lnTo>
                  <a:pt x="393" y="42"/>
                </a:lnTo>
                <a:lnTo>
                  <a:pt x="377" y="42"/>
                </a:lnTo>
                <a:lnTo>
                  <a:pt x="377" y="34"/>
                </a:lnTo>
                <a:lnTo>
                  <a:pt x="393" y="34"/>
                </a:lnTo>
                <a:lnTo>
                  <a:pt x="393" y="34"/>
                </a:lnTo>
                <a:close/>
                <a:moveTo>
                  <a:pt x="346" y="34"/>
                </a:moveTo>
                <a:lnTo>
                  <a:pt x="346" y="42"/>
                </a:lnTo>
                <a:lnTo>
                  <a:pt x="330" y="42"/>
                </a:lnTo>
                <a:lnTo>
                  <a:pt x="330" y="34"/>
                </a:lnTo>
                <a:lnTo>
                  <a:pt x="346" y="34"/>
                </a:lnTo>
                <a:lnTo>
                  <a:pt x="346" y="34"/>
                </a:lnTo>
                <a:close/>
                <a:moveTo>
                  <a:pt x="299" y="34"/>
                </a:moveTo>
                <a:lnTo>
                  <a:pt x="299" y="42"/>
                </a:lnTo>
                <a:lnTo>
                  <a:pt x="283" y="42"/>
                </a:lnTo>
                <a:lnTo>
                  <a:pt x="283" y="34"/>
                </a:lnTo>
                <a:lnTo>
                  <a:pt x="299" y="34"/>
                </a:lnTo>
                <a:lnTo>
                  <a:pt x="299" y="34"/>
                </a:lnTo>
                <a:close/>
                <a:moveTo>
                  <a:pt x="251" y="34"/>
                </a:moveTo>
                <a:lnTo>
                  <a:pt x="251" y="42"/>
                </a:lnTo>
                <a:lnTo>
                  <a:pt x="235" y="42"/>
                </a:lnTo>
                <a:lnTo>
                  <a:pt x="235" y="34"/>
                </a:lnTo>
                <a:lnTo>
                  <a:pt x="251" y="34"/>
                </a:lnTo>
                <a:lnTo>
                  <a:pt x="251" y="34"/>
                </a:lnTo>
                <a:close/>
                <a:moveTo>
                  <a:pt x="204" y="34"/>
                </a:moveTo>
                <a:lnTo>
                  <a:pt x="204" y="42"/>
                </a:lnTo>
                <a:lnTo>
                  <a:pt x="189" y="42"/>
                </a:lnTo>
                <a:lnTo>
                  <a:pt x="189" y="34"/>
                </a:lnTo>
                <a:lnTo>
                  <a:pt x="204" y="34"/>
                </a:lnTo>
                <a:lnTo>
                  <a:pt x="204" y="34"/>
                </a:lnTo>
                <a:close/>
                <a:moveTo>
                  <a:pt x="158" y="34"/>
                </a:moveTo>
                <a:lnTo>
                  <a:pt x="158" y="42"/>
                </a:lnTo>
                <a:lnTo>
                  <a:pt x="142" y="42"/>
                </a:lnTo>
                <a:lnTo>
                  <a:pt x="142" y="34"/>
                </a:lnTo>
                <a:lnTo>
                  <a:pt x="158" y="34"/>
                </a:lnTo>
                <a:lnTo>
                  <a:pt x="158" y="34"/>
                </a:lnTo>
                <a:close/>
                <a:moveTo>
                  <a:pt x="110" y="34"/>
                </a:moveTo>
                <a:lnTo>
                  <a:pt x="110" y="42"/>
                </a:lnTo>
                <a:lnTo>
                  <a:pt x="95" y="42"/>
                </a:lnTo>
                <a:lnTo>
                  <a:pt x="95" y="34"/>
                </a:lnTo>
                <a:lnTo>
                  <a:pt x="110" y="34"/>
                </a:lnTo>
                <a:lnTo>
                  <a:pt x="110" y="34"/>
                </a:lnTo>
                <a:close/>
                <a:moveTo>
                  <a:pt x="63" y="34"/>
                </a:moveTo>
                <a:lnTo>
                  <a:pt x="63" y="42"/>
                </a:lnTo>
                <a:lnTo>
                  <a:pt x="47" y="42"/>
                </a:lnTo>
                <a:lnTo>
                  <a:pt x="47" y="34"/>
                </a:lnTo>
                <a:lnTo>
                  <a:pt x="63" y="34"/>
                </a:lnTo>
                <a:close/>
              </a:path>
            </a:pathLst>
          </a:custGeom>
          <a:solidFill>
            <a:srgbClr val="8497B0"/>
          </a:solidFill>
          <a:ln>
            <a:solidFill>
              <a:schemeClr val="accent1">
                <a:lumMod val="75000"/>
              </a:schemeClr>
            </a:solidFill>
          </a:ln>
        </p:spPr>
        <p:txBody>
          <a:bodyPr vert="horz" wrap="square" lIns="91440" tIns="45720" rIns="91440" bIns="45720" numCol="1" anchor="t" anchorCtr="0" compatLnSpc="1">
            <a:prstTxWarp prst="textNoShape">
              <a:avLst/>
            </a:prstTxWarp>
          </a:bodyPr>
          <a:lstStyle/>
          <a:p>
            <a:endParaRPr lang="en-US"/>
          </a:p>
        </p:txBody>
      </p:sp>
      <p:sp>
        <p:nvSpPr>
          <p:cNvPr id="89" name="Freeform 83">
            <a:extLst>
              <a:ext uri="{FF2B5EF4-FFF2-40B4-BE49-F238E27FC236}">
                <a16:creationId xmlns:a16="http://schemas.microsoft.com/office/drawing/2014/main" id="{6F60578B-3CE5-44FD-BACE-0057E9ED854E}"/>
              </a:ext>
            </a:extLst>
          </p:cNvPr>
          <p:cNvSpPr>
            <a:spLocks noEditPoints="1"/>
          </p:cNvSpPr>
          <p:nvPr/>
        </p:nvSpPr>
        <p:spPr bwMode="auto">
          <a:xfrm>
            <a:off x="7885558" y="3927346"/>
            <a:ext cx="822325" cy="117475"/>
          </a:xfrm>
          <a:custGeom>
            <a:avLst/>
            <a:gdLst>
              <a:gd name="T0" fmla="*/ 43 w 518"/>
              <a:gd name="T1" fmla="*/ 66 h 74"/>
              <a:gd name="T2" fmla="*/ 49 w 518"/>
              <a:gd name="T3" fmla="*/ 65 h 74"/>
              <a:gd name="T4" fmla="*/ 54 w 518"/>
              <a:gd name="T5" fmla="*/ 62 h 74"/>
              <a:gd name="T6" fmla="*/ 59 w 518"/>
              <a:gd name="T7" fmla="*/ 58 h 74"/>
              <a:gd name="T8" fmla="*/ 63 w 518"/>
              <a:gd name="T9" fmla="*/ 54 h 74"/>
              <a:gd name="T10" fmla="*/ 66 w 518"/>
              <a:gd name="T11" fmla="*/ 48 h 74"/>
              <a:gd name="T12" fmla="*/ 68 w 518"/>
              <a:gd name="T13" fmla="*/ 43 h 74"/>
              <a:gd name="T14" fmla="*/ 68 w 518"/>
              <a:gd name="T15" fmla="*/ 37 h 74"/>
              <a:gd name="T16" fmla="*/ 68 w 518"/>
              <a:gd name="T17" fmla="*/ 30 h 74"/>
              <a:gd name="T18" fmla="*/ 66 w 518"/>
              <a:gd name="T19" fmla="*/ 25 h 74"/>
              <a:gd name="T20" fmla="*/ 62 w 518"/>
              <a:gd name="T21" fmla="*/ 20 h 74"/>
              <a:gd name="T22" fmla="*/ 59 w 518"/>
              <a:gd name="T23" fmla="*/ 16 h 74"/>
              <a:gd name="T24" fmla="*/ 54 w 518"/>
              <a:gd name="T25" fmla="*/ 12 h 74"/>
              <a:gd name="T26" fmla="*/ 49 w 518"/>
              <a:gd name="T27" fmla="*/ 9 h 74"/>
              <a:gd name="T28" fmla="*/ 43 w 518"/>
              <a:gd name="T29" fmla="*/ 8 h 74"/>
              <a:gd name="T30" fmla="*/ 36 w 518"/>
              <a:gd name="T31" fmla="*/ 8 h 74"/>
              <a:gd name="T32" fmla="*/ 31 w 518"/>
              <a:gd name="T33" fmla="*/ 9 h 74"/>
              <a:gd name="T34" fmla="*/ 25 w 518"/>
              <a:gd name="T35" fmla="*/ 11 h 74"/>
              <a:gd name="T36" fmla="*/ 21 w 518"/>
              <a:gd name="T37" fmla="*/ 13 h 74"/>
              <a:gd name="T38" fmla="*/ 16 w 518"/>
              <a:gd name="T39" fmla="*/ 18 h 74"/>
              <a:gd name="T40" fmla="*/ 13 w 518"/>
              <a:gd name="T41" fmla="*/ 22 h 74"/>
              <a:gd name="T42" fmla="*/ 10 w 518"/>
              <a:gd name="T43" fmla="*/ 28 h 74"/>
              <a:gd name="T44" fmla="*/ 9 w 518"/>
              <a:gd name="T45" fmla="*/ 34 h 74"/>
              <a:gd name="T46" fmla="*/ 9 w 518"/>
              <a:gd name="T47" fmla="*/ 40 h 74"/>
              <a:gd name="T48" fmla="*/ 10 w 518"/>
              <a:gd name="T49" fmla="*/ 46 h 74"/>
              <a:gd name="T50" fmla="*/ 13 w 518"/>
              <a:gd name="T51" fmla="*/ 52 h 74"/>
              <a:gd name="T52" fmla="*/ 16 w 518"/>
              <a:gd name="T53" fmla="*/ 56 h 74"/>
              <a:gd name="T54" fmla="*/ 21 w 518"/>
              <a:gd name="T55" fmla="*/ 61 h 74"/>
              <a:gd name="T56" fmla="*/ 25 w 518"/>
              <a:gd name="T57" fmla="*/ 64 h 74"/>
              <a:gd name="T58" fmla="*/ 31 w 518"/>
              <a:gd name="T59" fmla="*/ 66 h 74"/>
              <a:gd name="T60" fmla="*/ 37 w 518"/>
              <a:gd name="T61" fmla="*/ 66 h 74"/>
              <a:gd name="T62" fmla="*/ 76 w 518"/>
              <a:gd name="T63" fmla="*/ 43 h 74"/>
              <a:gd name="T64" fmla="*/ 73 w 518"/>
              <a:gd name="T65" fmla="*/ 50 h 74"/>
              <a:gd name="T66" fmla="*/ 70 w 518"/>
              <a:gd name="T67" fmla="*/ 57 h 74"/>
              <a:gd name="T68" fmla="*/ 66 w 518"/>
              <a:gd name="T69" fmla="*/ 63 h 74"/>
              <a:gd name="T70" fmla="*/ 60 w 518"/>
              <a:gd name="T71" fmla="*/ 67 h 74"/>
              <a:gd name="T72" fmla="*/ 54 w 518"/>
              <a:gd name="T73" fmla="*/ 72 h 74"/>
              <a:gd name="T74" fmla="*/ 46 w 518"/>
              <a:gd name="T75" fmla="*/ 74 h 74"/>
              <a:gd name="T76" fmla="*/ 39 w 518"/>
              <a:gd name="T77" fmla="*/ 74 h 74"/>
              <a:gd name="T78" fmla="*/ 31 w 518"/>
              <a:gd name="T79" fmla="*/ 74 h 74"/>
              <a:gd name="T80" fmla="*/ 24 w 518"/>
              <a:gd name="T81" fmla="*/ 72 h 74"/>
              <a:gd name="T82" fmla="*/ 17 w 518"/>
              <a:gd name="T83" fmla="*/ 68 h 74"/>
              <a:gd name="T84" fmla="*/ 12 w 518"/>
              <a:gd name="T85" fmla="*/ 63 h 74"/>
              <a:gd name="T86" fmla="*/ 7 w 518"/>
              <a:gd name="T87" fmla="*/ 57 h 74"/>
              <a:gd name="T88" fmla="*/ 4 w 518"/>
              <a:gd name="T89" fmla="*/ 50 h 74"/>
              <a:gd name="T90" fmla="*/ 1 w 518"/>
              <a:gd name="T91" fmla="*/ 44 h 74"/>
              <a:gd name="T92" fmla="*/ 0 w 518"/>
              <a:gd name="T93" fmla="*/ 36 h 74"/>
              <a:gd name="T94" fmla="*/ 1 w 518"/>
              <a:gd name="T95" fmla="*/ 28 h 74"/>
              <a:gd name="T96" fmla="*/ 5 w 518"/>
              <a:gd name="T97" fmla="*/ 21 h 74"/>
              <a:gd name="T98" fmla="*/ 8 w 518"/>
              <a:gd name="T99" fmla="*/ 14 h 74"/>
              <a:gd name="T100" fmla="*/ 14 w 518"/>
              <a:gd name="T101" fmla="*/ 9 h 74"/>
              <a:gd name="T102" fmla="*/ 19 w 518"/>
              <a:gd name="T103" fmla="*/ 4 h 74"/>
              <a:gd name="T104" fmla="*/ 26 w 518"/>
              <a:gd name="T105" fmla="*/ 1 h 74"/>
              <a:gd name="T106" fmla="*/ 34 w 518"/>
              <a:gd name="T107" fmla="*/ 0 h 74"/>
              <a:gd name="T108" fmla="*/ 42 w 518"/>
              <a:gd name="T109" fmla="*/ 0 h 74"/>
              <a:gd name="T110" fmla="*/ 50 w 518"/>
              <a:gd name="T111" fmla="*/ 1 h 74"/>
              <a:gd name="T112" fmla="*/ 57 w 518"/>
              <a:gd name="T113" fmla="*/ 4 h 74"/>
              <a:gd name="T114" fmla="*/ 62 w 518"/>
              <a:gd name="T115" fmla="*/ 8 h 74"/>
              <a:gd name="T116" fmla="*/ 68 w 518"/>
              <a:gd name="T117" fmla="*/ 13 h 74"/>
              <a:gd name="T118" fmla="*/ 72 w 518"/>
              <a:gd name="T119" fmla="*/ 20 h 74"/>
              <a:gd name="T120" fmla="*/ 75 w 518"/>
              <a:gd name="T121" fmla="*/ 27 h 74"/>
              <a:gd name="T122" fmla="*/ 76 w 518"/>
              <a:gd name="T123" fmla="*/ 35 h 74"/>
              <a:gd name="T124" fmla="*/ 236 w 518"/>
              <a:gd name="T125" fmla="*/ 3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8" h="74">
                <a:moveTo>
                  <a:pt x="502" y="41"/>
                </a:moveTo>
                <a:lnTo>
                  <a:pt x="502" y="34"/>
                </a:lnTo>
                <a:lnTo>
                  <a:pt x="518" y="34"/>
                </a:lnTo>
                <a:lnTo>
                  <a:pt x="518" y="41"/>
                </a:lnTo>
                <a:lnTo>
                  <a:pt x="502" y="41"/>
                </a:lnTo>
                <a:lnTo>
                  <a:pt x="502" y="41"/>
                </a:lnTo>
                <a:close/>
                <a:moveTo>
                  <a:pt x="39" y="66"/>
                </a:moveTo>
                <a:lnTo>
                  <a:pt x="39" y="66"/>
                </a:lnTo>
                <a:lnTo>
                  <a:pt x="39" y="66"/>
                </a:lnTo>
                <a:lnTo>
                  <a:pt x="39" y="66"/>
                </a:lnTo>
                <a:lnTo>
                  <a:pt x="40" y="66"/>
                </a:lnTo>
                <a:lnTo>
                  <a:pt x="40" y="66"/>
                </a:lnTo>
                <a:lnTo>
                  <a:pt x="40" y="66"/>
                </a:lnTo>
                <a:lnTo>
                  <a:pt x="40" y="66"/>
                </a:lnTo>
                <a:lnTo>
                  <a:pt x="40" y="66"/>
                </a:lnTo>
                <a:lnTo>
                  <a:pt x="40" y="66"/>
                </a:lnTo>
                <a:lnTo>
                  <a:pt x="41" y="66"/>
                </a:lnTo>
                <a:lnTo>
                  <a:pt x="41" y="66"/>
                </a:lnTo>
                <a:lnTo>
                  <a:pt x="41" y="66"/>
                </a:lnTo>
                <a:lnTo>
                  <a:pt x="41" y="66"/>
                </a:lnTo>
                <a:lnTo>
                  <a:pt x="41" y="66"/>
                </a:lnTo>
                <a:lnTo>
                  <a:pt x="41" y="66"/>
                </a:lnTo>
                <a:lnTo>
                  <a:pt x="42" y="66"/>
                </a:lnTo>
                <a:lnTo>
                  <a:pt x="42" y="66"/>
                </a:lnTo>
                <a:lnTo>
                  <a:pt x="42" y="66"/>
                </a:lnTo>
                <a:lnTo>
                  <a:pt x="42" y="66"/>
                </a:lnTo>
                <a:lnTo>
                  <a:pt x="42" y="66"/>
                </a:lnTo>
                <a:lnTo>
                  <a:pt x="42" y="66"/>
                </a:lnTo>
                <a:lnTo>
                  <a:pt x="43" y="66"/>
                </a:lnTo>
                <a:lnTo>
                  <a:pt x="43" y="66"/>
                </a:lnTo>
                <a:lnTo>
                  <a:pt x="43" y="66"/>
                </a:lnTo>
                <a:lnTo>
                  <a:pt x="43" y="66"/>
                </a:lnTo>
                <a:lnTo>
                  <a:pt x="43" y="66"/>
                </a:lnTo>
                <a:lnTo>
                  <a:pt x="43" y="66"/>
                </a:lnTo>
                <a:lnTo>
                  <a:pt x="44" y="66"/>
                </a:lnTo>
                <a:lnTo>
                  <a:pt x="44" y="66"/>
                </a:lnTo>
                <a:lnTo>
                  <a:pt x="44" y="66"/>
                </a:lnTo>
                <a:lnTo>
                  <a:pt x="44" y="66"/>
                </a:lnTo>
                <a:lnTo>
                  <a:pt x="44" y="66"/>
                </a:lnTo>
                <a:lnTo>
                  <a:pt x="44" y="66"/>
                </a:lnTo>
                <a:lnTo>
                  <a:pt x="45" y="66"/>
                </a:lnTo>
                <a:lnTo>
                  <a:pt x="45" y="66"/>
                </a:lnTo>
                <a:lnTo>
                  <a:pt x="45" y="66"/>
                </a:lnTo>
                <a:lnTo>
                  <a:pt x="45" y="66"/>
                </a:lnTo>
                <a:lnTo>
                  <a:pt x="45" y="66"/>
                </a:lnTo>
                <a:lnTo>
                  <a:pt x="45" y="66"/>
                </a:lnTo>
                <a:lnTo>
                  <a:pt x="45" y="66"/>
                </a:lnTo>
                <a:lnTo>
                  <a:pt x="46" y="66"/>
                </a:lnTo>
                <a:lnTo>
                  <a:pt x="46" y="66"/>
                </a:lnTo>
                <a:lnTo>
                  <a:pt x="46" y="65"/>
                </a:lnTo>
                <a:lnTo>
                  <a:pt x="46" y="65"/>
                </a:lnTo>
                <a:lnTo>
                  <a:pt x="46" y="65"/>
                </a:lnTo>
                <a:lnTo>
                  <a:pt x="46" y="65"/>
                </a:lnTo>
                <a:lnTo>
                  <a:pt x="48" y="65"/>
                </a:lnTo>
                <a:lnTo>
                  <a:pt x="48" y="65"/>
                </a:lnTo>
                <a:lnTo>
                  <a:pt x="48" y="65"/>
                </a:lnTo>
                <a:lnTo>
                  <a:pt x="48" y="65"/>
                </a:lnTo>
                <a:lnTo>
                  <a:pt x="48" y="65"/>
                </a:lnTo>
                <a:lnTo>
                  <a:pt x="48" y="65"/>
                </a:lnTo>
                <a:lnTo>
                  <a:pt x="48" y="65"/>
                </a:lnTo>
                <a:lnTo>
                  <a:pt x="49" y="65"/>
                </a:lnTo>
                <a:lnTo>
                  <a:pt x="49" y="65"/>
                </a:lnTo>
                <a:lnTo>
                  <a:pt x="49" y="65"/>
                </a:lnTo>
                <a:lnTo>
                  <a:pt x="49" y="65"/>
                </a:lnTo>
                <a:lnTo>
                  <a:pt x="49" y="65"/>
                </a:lnTo>
                <a:lnTo>
                  <a:pt x="49" y="65"/>
                </a:lnTo>
                <a:lnTo>
                  <a:pt x="50" y="65"/>
                </a:lnTo>
                <a:lnTo>
                  <a:pt x="50" y="65"/>
                </a:lnTo>
                <a:lnTo>
                  <a:pt x="50" y="64"/>
                </a:lnTo>
                <a:lnTo>
                  <a:pt x="50" y="64"/>
                </a:lnTo>
                <a:lnTo>
                  <a:pt x="50" y="64"/>
                </a:lnTo>
                <a:lnTo>
                  <a:pt x="50" y="64"/>
                </a:lnTo>
                <a:lnTo>
                  <a:pt x="50" y="64"/>
                </a:lnTo>
                <a:lnTo>
                  <a:pt x="51" y="64"/>
                </a:lnTo>
                <a:lnTo>
                  <a:pt x="51" y="64"/>
                </a:lnTo>
                <a:lnTo>
                  <a:pt x="51" y="64"/>
                </a:lnTo>
                <a:lnTo>
                  <a:pt x="51" y="64"/>
                </a:lnTo>
                <a:lnTo>
                  <a:pt x="51" y="64"/>
                </a:lnTo>
                <a:lnTo>
                  <a:pt x="51" y="64"/>
                </a:lnTo>
                <a:lnTo>
                  <a:pt x="51" y="64"/>
                </a:lnTo>
                <a:lnTo>
                  <a:pt x="52" y="64"/>
                </a:lnTo>
                <a:lnTo>
                  <a:pt x="52" y="64"/>
                </a:lnTo>
                <a:lnTo>
                  <a:pt x="52" y="64"/>
                </a:lnTo>
                <a:lnTo>
                  <a:pt x="52" y="63"/>
                </a:lnTo>
                <a:lnTo>
                  <a:pt x="52" y="63"/>
                </a:lnTo>
                <a:lnTo>
                  <a:pt x="52" y="63"/>
                </a:lnTo>
                <a:lnTo>
                  <a:pt x="52" y="63"/>
                </a:lnTo>
                <a:lnTo>
                  <a:pt x="53" y="63"/>
                </a:lnTo>
                <a:lnTo>
                  <a:pt x="53" y="63"/>
                </a:lnTo>
                <a:lnTo>
                  <a:pt x="53" y="63"/>
                </a:lnTo>
                <a:lnTo>
                  <a:pt x="53" y="63"/>
                </a:lnTo>
                <a:lnTo>
                  <a:pt x="53" y="63"/>
                </a:lnTo>
                <a:lnTo>
                  <a:pt x="53" y="63"/>
                </a:lnTo>
                <a:lnTo>
                  <a:pt x="53" y="63"/>
                </a:lnTo>
                <a:lnTo>
                  <a:pt x="54" y="63"/>
                </a:lnTo>
                <a:lnTo>
                  <a:pt x="54" y="63"/>
                </a:lnTo>
                <a:lnTo>
                  <a:pt x="54" y="62"/>
                </a:lnTo>
                <a:lnTo>
                  <a:pt x="54" y="62"/>
                </a:lnTo>
                <a:lnTo>
                  <a:pt x="54" y="62"/>
                </a:lnTo>
                <a:lnTo>
                  <a:pt x="54" y="62"/>
                </a:lnTo>
                <a:lnTo>
                  <a:pt x="54" y="62"/>
                </a:lnTo>
                <a:lnTo>
                  <a:pt x="54" y="62"/>
                </a:lnTo>
                <a:lnTo>
                  <a:pt x="55" y="62"/>
                </a:lnTo>
                <a:lnTo>
                  <a:pt x="55" y="62"/>
                </a:lnTo>
                <a:lnTo>
                  <a:pt x="55" y="62"/>
                </a:lnTo>
                <a:lnTo>
                  <a:pt x="55" y="62"/>
                </a:lnTo>
                <a:lnTo>
                  <a:pt x="55" y="62"/>
                </a:lnTo>
                <a:lnTo>
                  <a:pt x="55" y="61"/>
                </a:lnTo>
                <a:lnTo>
                  <a:pt x="55" y="61"/>
                </a:lnTo>
                <a:lnTo>
                  <a:pt x="55" y="61"/>
                </a:lnTo>
                <a:lnTo>
                  <a:pt x="57" y="61"/>
                </a:lnTo>
                <a:lnTo>
                  <a:pt x="57" y="61"/>
                </a:lnTo>
                <a:lnTo>
                  <a:pt x="57" y="61"/>
                </a:lnTo>
                <a:lnTo>
                  <a:pt x="57" y="61"/>
                </a:lnTo>
                <a:lnTo>
                  <a:pt x="57" y="61"/>
                </a:lnTo>
                <a:lnTo>
                  <a:pt x="57" y="61"/>
                </a:lnTo>
                <a:lnTo>
                  <a:pt x="57" y="61"/>
                </a:lnTo>
                <a:lnTo>
                  <a:pt x="57" y="59"/>
                </a:lnTo>
                <a:lnTo>
                  <a:pt x="58" y="59"/>
                </a:lnTo>
                <a:lnTo>
                  <a:pt x="58" y="59"/>
                </a:lnTo>
                <a:lnTo>
                  <a:pt x="58" y="59"/>
                </a:lnTo>
                <a:lnTo>
                  <a:pt x="58" y="59"/>
                </a:lnTo>
                <a:lnTo>
                  <a:pt x="58" y="59"/>
                </a:lnTo>
                <a:lnTo>
                  <a:pt x="58" y="59"/>
                </a:lnTo>
                <a:lnTo>
                  <a:pt x="58" y="59"/>
                </a:lnTo>
                <a:lnTo>
                  <a:pt x="58" y="59"/>
                </a:lnTo>
                <a:lnTo>
                  <a:pt x="59" y="59"/>
                </a:lnTo>
                <a:lnTo>
                  <a:pt x="59" y="58"/>
                </a:lnTo>
                <a:lnTo>
                  <a:pt x="59" y="58"/>
                </a:lnTo>
                <a:lnTo>
                  <a:pt x="59" y="58"/>
                </a:lnTo>
                <a:lnTo>
                  <a:pt x="59" y="58"/>
                </a:lnTo>
                <a:lnTo>
                  <a:pt x="59" y="58"/>
                </a:lnTo>
                <a:lnTo>
                  <a:pt x="59" y="58"/>
                </a:lnTo>
                <a:lnTo>
                  <a:pt x="59" y="58"/>
                </a:lnTo>
                <a:lnTo>
                  <a:pt x="60" y="58"/>
                </a:lnTo>
                <a:lnTo>
                  <a:pt x="60" y="58"/>
                </a:lnTo>
                <a:lnTo>
                  <a:pt x="60" y="57"/>
                </a:lnTo>
                <a:lnTo>
                  <a:pt x="60" y="57"/>
                </a:lnTo>
                <a:lnTo>
                  <a:pt x="60" y="57"/>
                </a:lnTo>
                <a:lnTo>
                  <a:pt x="60" y="57"/>
                </a:lnTo>
                <a:lnTo>
                  <a:pt x="60" y="57"/>
                </a:lnTo>
                <a:lnTo>
                  <a:pt x="60" y="57"/>
                </a:lnTo>
                <a:lnTo>
                  <a:pt x="60" y="57"/>
                </a:lnTo>
                <a:lnTo>
                  <a:pt x="60" y="57"/>
                </a:lnTo>
                <a:lnTo>
                  <a:pt x="61" y="57"/>
                </a:lnTo>
                <a:lnTo>
                  <a:pt x="61" y="56"/>
                </a:lnTo>
                <a:lnTo>
                  <a:pt x="61" y="56"/>
                </a:lnTo>
                <a:lnTo>
                  <a:pt x="61" y="56"/>
                </a:lnTo>
                <a:lnTo>
                  <a:pt x="61" y="56"/>
                </a:lnTo>
                <a:lnTo>
                  <a:pt x="61" y="56"/>
                </a:lnTo>
                <a:lnTo>
                  <a:pt x="61" y="56"/>
                </a:lnTo>
                <a:lnTo>
                  <a:pt x="61" y="56"/>
                </a:lnTo>
                <a:lnTo>
                  <a:pt x="61" y="56"/>
                </a:lnTo>
                <a:lnTo>
                  <a:pt x="62" y="55"/>
                </a:lnTo>
                <a:lnTo>
                  <a:pt x="62" y="55"/>
                </a:lnTo>
                <a:lnTo>
                  <a:pt x="62" y="55"/>
                </a:lnTo>
                <a:lnTo>
                  <a:pt x="62" y="55"/>
                </a:lnTo>
                <a:lnTo>
                  <a:pt x="62" y="55"/>
                </a:lnTo>
                <a:lnTo>
                  <a:pt x="62" y="55"/>
                </a:lnTo>
                <a:lnTo>
                  <a:pt x="62" y="55"/>
                </a:lnTo>
                <a:lnTo>
                  <a:pt x="62" y="55"/>
                </a:lnTo>
                <a:lnTo>
                  <a:pt x="62" y="54"/>
                </a:lnTo>
                <a:lnTo>
                  <a:pt x="62" y="54"/>
                </a:lnTo>
                <a:lnTo>
                  <a:pt x="62" y="54"/>
                </a:lnTo>
                <a:lnTo>
                  <a:pt x="63" y="54"/>
                </a:lnTo>
                <a:lnTo>
                  <a:pt x="63" y="54"/>
                </a:lnTo>
                <a:lnTo>
                  <a:pt x="63" y="54"/>
                </a:lnTo>
                <a:lnTo>
                  <a:pt x="63" y="54"/>
                </a:lnTo>
                <a:lnTo>
                  <a:pt x="63" y="54"/>
                </a:lnTo>
                <a:lnTo>
                  <a:pt x="63" y="53"/>
                </a:lnTo>
                <a:lnTo>
                  <a:pt x="63" y="53"/>
                </a:lnTo>
                <a:lnTo>
                  <a:pt x="63" y="53"/>
                </a:lnTo>
                <a:lnTo>
                  <a:pt x="63" y="53"/>
                </a:lnTo>
                <a:lnTo>
                  <a:pt x="63" y="53"/>
                </a:lnTo>
                <a:lnTo>
                  <a:pt x="63" y="53"/>
                </a:lnTo>
                <a:lnTo>
                  <a:pt x="63" y="53"/>
                </a:lnTo>
                <a:lnTo>
                  <a:pt x="64" y="52"/>
                </a:lnTo>
                <a:lnTo>
                  <a:pt x="64" y="52"/>
                </a:lnTo>
                <a:lnTo>
                  <a:pt x="64" y="52"/>
                </a:lnTo>
                <a:lnTo>
                  <a:pt x="64" y="52"/>
                </a:lnTo>
                <a:lnTo>
                  <a:pt x="64" y="52"/>
                </a:lnTo>
                <a:lnTo>
                  <a:pt x="64" y="52"/>
                </a:lnTo>
                <a:lnTo>
                  <a:pt x="64" y="52"/>
                </a:lnTo>
                <a:lnTo>
                  <a:pt x="64" y="50"/>
                </a:lnTo>
                <a:lnTo>
                  <a:pt x="64" y="50"/>
                </a:lnTo>
                <a:lnTo>
                  <a:pt x="64" y="50"/>
                </a:lnTo>
                <a:lnTo>
                  <a:pt x="64" y="50"/>
                </a:lnTo>
                <a:lnTo>
                  <a:pt x="64" y="50"/>
                </a:lnTo>
                <a:lnTo>
                  <a:pt x="64" y="50"/>
                </a:lnTo>
                <a:lnTo>
                  <a:pt x="66" y="50"/>
                </a:lnTo>
                <a:lnTo>
                  <a:pt x="66" y="49"/>
                </a:lnTo>
                <a:lnTo>
                  <a:pt x="66" y="49"/>
                </a:lnTo>
                <a:lnTo>
                  <a:pt x="66" y="49"/>
                </a:lnTo>
                <a:lnTo>
                  <a:pt x="66" y="49"/>
                </a:lnTo>
                <a:lnTo>
                  <a:pt x="66" y="49"/>
                </a:lnTo>
                <a:lnTo>
                  <a:pt x="66" y="49"/>
                </a:lnTo>
                <a:lnTo>
                  <a:pt x="66" y="49"/>
                </a:lnTo>
                <a:lnTo>
                  <a:pt x="66" y="48"/>
                </a:lnTo>
                <a:lnTo>
                  <a:pt x="66" y="48"/>
                </a:lnTo>
                <a:lnTo>
                  <a:pt x="66" y="48"/>
                </a:lnTo>
                <a:lnTo>
                  <a:pt x="66" y="48"/>
                </a:lnTo>
                <a:lnTo>
                  <a:pt x="66" y="48"/>
                </a:lnTo>
                <a:lnTo>
                  <a:pt x="66" y="48"/>
                </a:lnTo>
                <a:lnTo>
                  <a:pt x="66" y="48"/>
                </a:lnTo>
                <a:lnTo>
                  <a:pt x="67" y="47"/>
                </a:lnTo>
                <a:lnTo>
                  <a:pt x="67" y="47"/>
                </a:lnTo>
                <a:lnTo>
                  <a:pt x="67" y="47"/>
                </a:lnTo>
                <a:lnTo>
                  <a:pt x="67" y="47"/>
                </a:lnTo>
                <a:lnTo>
                  <a:pt x="67" y="47"/>
                </a:lnTo>
                <a:lnTo>
                  <a:pt x="67" y="47"/>
                </a:lnTo>
                <a:lnTo>
                  <a:pt x="67" y="47"/>
                </a:lnTo>
                <a:lnTo>
                  <a:pt x="67" y="46"/>
                </a:lnTo>
                <a:lnTo>
                  <a:pt x="67" y="46"/>
                </a:lnTo>
                <a:lnTo>
                  <a:pt x="67" y="46"/>
                </a:lnTo>
                <a:lnTo>
                  <a:pt x="67" y="46"/>
                </a:lnTo>
                <a:lnTo>
                  <a:pt x="67" y="46"/>
                </a:lnTo>
                <a:lnTo>
                  <a:pt x="67" y="46"/>
                </a:lnTo>
                <a:lnTo>
                  <a:pt x="67" y="45"/>
                </a:lnTo>
                <a:lnTo>
                  <a:pt x="67" y="45"/>
                </a:lnTo>
                <a:lnTo>
                  <a:pt x="67" y="45"/>
                </a:lnTo>
                <a:lnTo>
                  <a:pt x="67" y="45"/>
                </a:lnTo>
                <a:lnTo>
                  <a:pt x="67" y="45"/>
                </a:lnTo>
                <a:lnTo>
                  <a:pt x="67" y="45"/>
                </a:lnTo>
                <a:lnTo>
                  <a:pt x="67" y="44"/>
                </a:lnTo>
                <a:lnTo>
                  <a:pt x="67" y="44"/>
                </a:lnTo>
                <a:lnTo>
                  <a:pt x="68" y="44"/>
                </a:lnTo>
                <a:lnTo>
                  <a:pt x="68" y="44"/>
                </a:lnTo>
                <a:lnTo>
                  <a:pt x="68" y="44"/>
                </a:lnTo>
                <a:lnTo>
                  <a:pt x="68" y="44"/>
                </a:lnTo>
                <a:lnTo>
                  <a:pt x="68" y="44"/>
                </a:lnTo>
                <a:lnTo>
                  <a:pt x="68" y="43"/>
                </a:lnTo>
                <a:lnTo>
                  <a:pt x="68" y="43"/>
                </a:lnTo>
                <a:lnTo>
                  <a:pt x="68" y="43"/>
                </a:lnTo>
                <a:lnTo>
                  <a:pt x="68" y="43"/>
                </a:lnTo>
                <a:lnTo>
                  <a:pt x="68" y="43"/>
                </a:lnTo>
                <a:lnTo>
                  <a:pt x="68" y="43"/>
                </a:lnTo>
                <a:lnTo>
                  <a:pt x="68" y="41"/>
                </a:lnTo>
                <a:lnTo>
                  <a:pt x="68" y="41"/>
                </a:lnTo>
                <a:lnTo>
                  <a:pt x="68" y="41"/>
                </a:lnTo>
                <a:lnTo>
                  <a:pt x="68" y="41"/>
                </a:lnTo>
                <a:lnTo>
                  <a:pt x="68" y="41"/>
                </a:lnTo>
                <a:lnTo>
                  <a:pt x="68" y="41"/>
                </a:lnTo>
                <a:lnTo>
                  <a:pt x="68" y="40"/>
                </a:lnTo>
                <a:lnTo>
                  <a:pt x="68" y="40"/>
                </a:lnTo>
                <a:lnTo>
                  <a:pt x="68" y="40"/>
                </a:lnTo>
                <a:lnTo>
                  <a:pt x="68" y="40"/>
                </a:lnTo>
                <a:lnTo>
                  <a:pt x="68" y="40"/>
                </a:lnTo>
                <a:lnTo>
                  <a:pt x="68" y="40"/>
                </a:lnTo>
                <a:lnTo>
                  <a:pt x="68" y="39"/>
                </a:lnTo>
                <a:lnTo>
                  <a:pt x="68" y="39"/>
                </a:lnTo>
                <a:lnTo>
                  <a:pt x="68" y="39"/>
                </a:lnTo>
                <a:lnTo>
                  <a:pt x="68" y="39"/>
                </a:lnTo>
                <a:lnTo>
                  <a:pt x="68" y="39"/>
                </a:lnTo>
                <a:lnTo>
                  <a:pt x="68" y="39"/>
                </a:lnTo>
                <a:lnTo>
                  <a:pt x="68" y="38"/>
                </a:lnTo>
                <a:lnTo>
                  <a:pt x="68" y="38"/>
                </a:lnTo>
                <a:lnTo>
                  <a:pt x="68" y="38"/>
                </a:lnTo>
                <a:lnTo>
                  <a:pt x="68" y="38"/>
                </a:lnTo>
                <a:lnTo>
                  <a:pt x="68" y="38"/>
                </a:lnTo>
                <a:lnTo>
                  <a:pt x="68" y="38"/>
                </a:lnTo>
                <a:lnTo>
                  <a:pt x="68" y="37"/>
                </a:lnTo>
                <a:lnTo>
                  <a:pt x="68" y="37"/>
                </a:lnTo>
                <a:lnTo>
                  <a:pt x="68" y="37"/>
                </a:lnTo>
                <a:lnTo>
                  <a:pt x="68" y="37"/>
                </a:lnTo>
                <a:lnTo>
                  <a:pt x="68" y="37"/>
                </a:lnTo>
                <a:lnTo>
                  <a:pt x="68" y="37"/>
                </a:lnTo>
                <a:lnTo>
                  <a:pt x="68" y="36"/>
                </a:lnTo>
                <a:lnTo>
                  <a:pt x="68" y="36"/>
                </a:lnTo>
                <a:lnTo>
                  <a:pt x="68" y="36"/>
                </a:lnTo>
                <a:lnTo>
                  <a:pt x="68" y="36"/>
                </a:lnTo>
                <a:lnTo>
                  <a:pt x="68" y="36"/>
                </a:lnTo>
                <a:lnTo>
                  <a:pt x="68" y="36"/>
                </a:lnTo>
                <a:lnTo>
                  <a:pt x="68" y="35"/>
                </a:lnTo>
                <a:lnTo>
                  <a:pt x="68" y="35"/>
                </a:lnTo>
                <a:lnTo>
                  <a:pt x="68" y="35"/>
                </a:lnTo>
                <a:lnTo>
                  <a:pt x="68" y="35"/>
                </a:lnTo>
                <a:lnTo>
                  <a:pt x="68" y="35"/>
                </a:lnTo>
                <a:lnTo>
                  <a:pt x="68" y="35"/>
                </a:lnTo>
                <a:lnTo>
                  <a:pt x="68" y="34"/>
                </a:lnTo>
                <a:lnTo>
                  <a:pt x="68" y="34"/>
                </a:lnTo>
                <a:lnTo>
                  <a:pt x="68" y="34"/>
                </a:lnTo>
                <a:lnTo>
                  <a:pt x="68" y="34"/>
                </a:lnTo>
                <a:lnTo>
                  <a:pt x="68" y="34"/>
                </a:lnTo>
                <a:lnTo>
                  <a:pt x="68" y="34"/>
                </a:lnTo>
                <a:lnTo>
                  <a:pt x="68" y="32"/>
                </a:lnTo>
                <a:lnTo>
                  <a:pt x="68" y="32"/>
                </a:lnTo>
                <a:lnTo>
                  <a:pt x="68" y="32"/>
                </a:lnTo>
                <a:lnTo>
                  <a:pt x="68" y="32"/>
                </a:lnTo>
                <a:lnTo>
                  <a:pt x="68" y="32"/>
                </a:lnTo>
                <a:lnTo>
                  <a:pt x="68" y="32"/>
                </a:lnTo>
                <a:lnTo>
                  <a:pt x="68" y="31"/>
                </a:lnTo>
                <a:lnTo>
                  <a:pt x="68" y="31"/>
                </a:lnTo>
                <a:lnTo>
                  <a:pt x="68" y="31"/>
                </a:lnTo>
                <a:lnTo>
                  <a:pt x="68" y="31"/>
                </a:lnTo>
                <a:lnTo>
                  <a:pt x="68" y="31"/>
                </a:lnTo>
                <a:lnTo>
                  <a:pt x="68" y="31"/>
                </a:lnTo>
                <a:lnTo>
                  <a:pt x="68" y="30"/>
                </a:lnTo>
                <a:lnTo>
                  <a:pt x="68" y="30"/>
                </a:lnTo>
                <a:lnTo>
                  <a:pt x="68" y="30"/>
                </a:lnTo>
                <a:lnTo>
                  <a:pt x="68" y="30"/>
                </a:lnTo>
                <a:lnTo>
                  <a:pt x="67" y="30"/>
                </a:lnTo>
                <a:lnTo>
                  <a:pt x="67" y="30"/>
                </a:lnTo>
                <a:lnTo>
                  <a:pt x="67" y="29"/>
                </a:lnTo>
                <a:lnTo>
                  <a:pt x="67" y="29"/>
                </a:lnTo>
                <a:lnTo>
                  <a:pt x="67" y="29"/>
                </a:lnTo>
                <a:lnTo>
                  <a:pt x="67" y="29"/>
                </a:lnTo>
                <a:lnTo>
                  <a:pt x="67" y="29"/>
                </a:lnTo>
                <a:lnTo>
                  <a:pt x="67" y="29"/>
                </a:lnTo>
                <a:lnTo>
                  <a:pt x="67" y="29"/>
                </a:lnTo>
                <a:lnTo>
                  <a:pt x="67" y="28"/>
                </a:lnTo>
                <a:lnTo>
                  <a:pt x="67" y="28"/>
                </a:lnTo>
                <a:lnTo>
                  <a:pt x="67" y="28"/>
                </a:lnTo>
                <a:lnTo>
                  <a:pt x="67" y="28"/>
                </a:lnTo>
                <a:lnTo>
                  <a:pt x="67" y="28"/>
                </a:lnTo>
                <a:lnTo>
                  <a:pt x="67" y="28"/>
                </a:lnTo>
                <a:lnTo>
                  <a:pt x="67" y="27"/>
                </a:lnTo>
                <a:lnTo>
                  <a:pt x="67" y="27"/>
                </a:lnTo>
                <a:lnTo>
                  <a:pt x="67" y="27"/>
                </a:lnTo>
                <a:lnTo>
                  <a:pt x="67" y="27"/>
                </a:lnTo>
                <a:lnTo>
                  <a:pt x="67" y="27"/>
                </a:lnTo>
                <a:lnTo>
                  <a:pt x="67" y="27"/>
                </a:lnTo>
                <a:lnTo>
                  <a:pt x="66" y="27"/>
                </a:lnTo>
                <a:lnTo>
                  <a:pt x="66" y="26"/>
                </a:lnTo>
                <a:lnTo>
                  <a:pt x="66" y="26"/>
                </a:lnTo>
                <a:lnTo>
                  <a:pt x="66" y="26"/>
                </a:lnTo>
                <a:lnTo>
                  <a:pt x="66" y="26"/>
                </a:lnTo>
                <a:lnTo>
                  <a:pt x="66" y="26"/>
                </a:lnTo>
                <a:lnTo>
                  <a:pt x="66" y="26"/>
                </a:lnTo>
                <a:lnTo>
                  <a:pt x="66" y="26"/>
                </a:lnTo>
                <a:lnTo>
                  <a:pt x="66" y="25"/>
                </a:lnTo>
                <a:lnTo>
                  <a:pt x="66" y="25"/>
                </a:lnTo>
                <a:lnTo>
                  <a:pt x="66" y="25"/>
                </a:lnTo>
                <a:lnTo>
                  <a:pt x="66" y="25"/>
                </a:lnTo>
                <a:lnTo>
                  <a:pt x="66" y="25"/>
                </a:lnTo>
                <a:lnTo>
                  <a:pt x="66" y="25"/>
                </a:lnTo>
                <a:lnTo>
                  <a:pt x="66" y="25"/>
                </a:lnTo>
                <a:lnTo>
                  <a:pt x="64" y="23"/>
                </a:lnTo>
                <a:lnTo>
                  <a:pt x="64" y="23"/>
                </a:lnTo>
                <a:lnTo>
                  <a:pt x="64" y="23"/>
                </a:lnTo>
                <a:lnTo>
                  <a:pt x="64" y="23"/>
                </a:lnTo>
                <a:lnTo>
                  <a:pt x="64" y="23"/>
                </a:lnTo>
                <a:lnTo>
                  <a:pt x="64" y="23"/>
                </a:lnTo>
                <a:lnTo>
                  <a:pt x="64" y="23"/>
                </a:lnTo>
                <a:lnTo>
                  <a:pt x="64" y="22"/>
                </a:lnTo>
                <a:lnTo>
                  <a:pt x="64" y="22"/>
                </a:lnTo>
                <a:lnTo>
                  <a:pt x="64" y="22"/>
                </a:lnTo>
                <a:lnTo>
                  <a:pt x="64" y="22"/>
                </a:lnTo>
                <a:lnTo>
                  <a:pt x="64" y="22"/>
                </a:lnTo>
                <a:lnTo>
                  <a:pt x="64" y="22"/>
                </a:lnTo>
                <a:lnTo>
                  <a:pt x="63" y="22"/>
                </a:lnTo>
                <a:lnTo>
                  <a:pt x="63" y="21"/>
                </a:lnTo>
                <a:lnTo>
                  <a:pt x="63" y="21"/>
                </a:lnTo>
                <a:lnTo>
                  <a:pt x="63" y="21"/>
                </a:lnTo>
                <a:lnTo>
                  <a:pt x="63" y="21"/>
                </a:lnTo>
                <a:lnTo>
                  <a:pt x="63" y="21"/>
                </a:lnTo>
                <a:lnTo>
                  <a:pt x="63" y="21"/>
                </a:lnTo>
                <a:lnTo>
                  <a:pt x="63" y="21"/>
                </a:lnTo>
                <a:lnTo>
                  <a:pt x="63" y="20"/>
                </a:lnTo>
                <a:lnTo>
                  <a:pt x="63" y="20"/>
                </a:lnTo>
                <a:lnTo>
                  <a:pt x="63" y="20"/>
                </a:lnTo>
                <a:lnTo>
                  <a:pt x="63" y="20"/>
                </a:lnTo>
                <a:lnTo>
                  <a:pt x="62" y="20"/>
                </a:lnTo>
                <a:lnTo>
                  <a:pt x="62" y="20"/>
                </a:lnTo>
                <a:lnTo>
                  <a:pt x="62" y="20"/>
                </a:lnTo>
                <a:lnTo>
                  <a:pt x="62" y="20"/>
                </a:lnTo>
                <a:lnTo>
                  <a:pt x="62" y="19"/>
                </a:lnTo>
                <a:lnTo>
                  <a:pt x="62" y="19"/>
                </a:lnTo>
                <a:lnTo>
                  <a:pt x="62" y="19"/>
                </a:lnTo>
                <a:lnTo>
                  <a:pt x="62" y="19"/>
                </a:lnTo>
                <a:lnTo>
                  <a:pt x="62" y="19"/>
                </a:lnTo>
                <a:lnTo>
                  <a:pt x="62" y="19"/>
                </a:lnTo>
                <a:lnTo>
                  <a:pt x="62" y="19"/>
                </a:lnTo>
                <a:lnTo>
                  <a:pt x="61" y="19"/>
                </a:lnTo>
                <a:lnTo>
                  <a:pt x="61" y="18"/>
                </a:lnTo>
                <a:lnTo>
                  <a:pt x="61" y="18"/>
                </a:lnTo>
                <a:lnTo>
                  <a:pt x="61" y="18"/>
                </a:lnTo>
                <a:lnTo>
                  <a:pt x="61" y="18"/>
                </a:lnTo>
                <a:lnTo>
                  <a:pt x="61" y="18"/>
                </a:lnTo>
                <a:lnTo>
                  <a:pt x="61" y="18"/>
                </a:lnTo>
                <a:lnTo>
                  <a:pt x="61" y="18"/>
                </a:lnTo>
                <a:lnTo>
                  <a:pt x="61" y="18"/>
                </a:lnTo>
                <a:lnTo>
                  <a:pt x="60" y="17"/>
                </a:lnTo>
                <a:lnTo>
                  <a:pt x="60" y="17"/>
                </a:lnTo>
                <a:lnTo>
                  <a:pt x="60" y="17"/>
                </a:lnTo>
                <a:lnTo>
                  <a:pt x="60" y="17"/>
                </a:lnTo>
                <a:lnTo>
                  <a:pt x="60" y="17"/>
                </a:lnTo>
                <a:lnTo>
                  <a:pt x="60" y="17"/>
                </a:lnTo>
                <a:lnTo>
                  <a:pt x="60" y="17"/>
                </a:lnTo>
                <a:lnTo>
                  <a:pt x="60" y="17"/>
                </a:lnTo>
                <a:lnTo>
                  <a:pt x="60" y="17"/>
                </a:lnTo>
                <a:lnTo>
                  <a:pt x="60" y="16"/>
                </a:lnTo>
                <a:lnTo>
                  <a:pt x="59" y="16"/>
                </a:lnTo>
                <a:lnTo>
                  <a:pt x="59" y="16"/>
                </a:lnTo>
                <a:lnTo>
                  <a:pt x="59" y="16"/>
                </a:lnTo>
                <a:lnTo>
                  <a:pt x="59" y="16"/>
                </a:lnTo>
                <a:lnTo>
                  <a:pt x="59" y="16"/>
                </a:lnTo>
                <a:lnTo>
                  <a:pt x="59" y="16"/>
                </a:lnTo>
                <a:lnTo>
                  <a:pt x="59" y="16"/>
                </a:lnTo>
                <a:lnTo>
                  <a:pt x="59" y="16"/>
                </a:lnTo>
                <a:lnTo>
                  <a:pt x="58" y="14"/>
                </a:lnTo>
                <a:lnTo>
                  <a:pt x="58" y="14"/>
                </a:lnTo>
                <a:lnTo>
                  <a:pt x="58" y="14"/>
                </a:lnTo>
                <a:lnTo>
                  <a:pt x="58" y="14"/>
                </a:lnTo>
                <a:lnTo>
                  <a:pt x="58" y="14"/>
                </a:lnTo>
                <a:lnTo>
                  <a:pt x="58" y="14"/>
                </a:lnTo>
                <a:lnTo>
                  <a:pt x="58" y="14"/>
                </a:lnTo>
                <a:lnTo>
                  <a:pt x="58" y="14"/>
                </a:lnTo>
                <a:lnTo>
                  <a:pt x="57" y="14"/>
                </a:lnTo>
                <a:lnTo>
                  <a:pt x="57" y="14"/>
                </a:lnTo>
                <a:lnTo>
                  <a:pt x="57" y="13"/>
                </a:lnTo>
                <a:lnTo>
                  <a:pt x="57" y="13"/>
                </a:lnTo>
                <a:lnTo>
                  <a:pt x="57" y="13"/>
                </a:lnTo>
                <a:lnTo>
                  <a:pt x="57" y="13"/>
                </a:lnTo>
                <a:lnTo>
                  <a:pt x="57" y="13"/>
                </a:lnTo>
                <a:lnTo>
                  <a:pt x="57" y="13"/>
                </a:lnTo>
                <a:lnTo>
                  <a:pt x="55" y="13"/>
                </a:lnTo>
                <a:lnTo>
                  <a:pt x="55" y="13"/>
                </a:lnTo>
                <a:lnTo>
                  <a:pt x="55" y="13"/>
                </a:lnTo>
                <a:lnTo>
                  <a:pt x="55" y="13"/>
                </a:lnTo>
                <a:lnTo>
                  <a:pt x="55" y="12"/>
                </a:lnTo>
                <a:lnTo>
                  <a:pt x="55" y="12"/>
                </a:lnTo>
                <a:lnTo>
                  <a:pt x="55" y="12"/>
                </a:lnTo>
                <a:lnTo>
                  <a:pt x="55" y="12"/>
                </a:lnTo>
                <a:lnTo>
                  <a:pt x="54" y="12"/>
                </a:lnTo>
                <a:lnTo>
                  <a:pt x="54" y="12"/>
                </a:lnTo>
                <a:lnTo>
                  <a:pt x="54" y="12"/>
                </a:lnTo>
                <a:lnTo>
                  <a:pt x="54" y="12"/>
                </a:lnTo>
                <a:lnTo>
                  <a:pt x="54" y="12"/>
                </a:lnTo>
                <a:lnTo>
                  <a:pt x="54" y="12"/>
                </a:lnTo>
                <a:lnTo>
                  <a:pt x="54" y="12"/>
                </a:lnTo>
                <a:lnTo>
                  <a:pt x="54" y="12"/>
                </a:lnTo>
                <a:lnTo>
                  <a:pt x="53" y="11"/>
                </a:lnTo>
                <a:lnTo>
                  <a:pt x="53" y="11"/>
                </a:lnTo>
                <a:lnTo>
                  <a:pt x="53" y="11"/>
                </a:lnTo>
                <a:lnTo>
                  <a:pt x="53" y="11"/>
                </a:lnTo>
                <a:lnTo>
                  <a:pt x="53" y="11"/>
                </a:lnTo>
                <a:lnTo>
                  <a:pt x="53" y="11"/>
                </a:lnTo>
                <a:lnTo>
                  <a:pt x="53" y="11"/>
                </a:lnTo>
                <a:lnTo>
                  <a:pt x="52" y="11"/>
                </a:lnTo>
                <a:lnTo>
                  <a:pt x="52" y="11"/>
                </a:lnTo>
                <a:lnTo>
                  <a:pt x="52" y="11"/>
                </a:lnTo>
                <a:lnTo>
                  <a:pt x="52" y="11"/>
                </a:lnTo>
                <a:lnTo>
                  <a:pt x="52" y="11"/>
                </a:lnTo>
                <a:lnTo>
                  <a:pt x="52" y="11"/>
                </a:lnTo>
                <a:lnTo>
                  <a:pt x="52" y="10"/>
                </a:lnTo>
                <a:lnTo>
                  <a:pt x="51" y="10"/>
                </a:lnTo>
                <a:lnTo>
                  <a:pt x="51" y="10"/>
                </a:lnTo>
                <a:lnTo>
                  <a:pt x="51" y="10"/>
                </a:lnTo>
                <a:lnTo>
                  <a:pt x="51" y="10"/>
                </a:lnTo>
                <a:lnTo>
                  <a:pt x="51" y="10"/>
                </a:lnTo>
                <a:lnTo>
                  <a:pt x="51" y="10"/>
                </a:lnTo>
                <a:lnTo>
                  <a:pt x="51" y="10"/>
                </a:lnTo>
                <a:lnTo>
                  <a:pt x="50" y="10"/>
                </a:lnTo>
                <a:lnTo>
                  <a:pt x="50" y="10"/>
                </a:lnTo>
                <a:lnTo>
                  <a:pt x="50" y="10"/>
                </a:lnTo>
                <a:lnTo>
                  <a:pt x="50" y="10"/>
                </a:lnTo>
                <a:lnTo>
                  <a:pt x="50" y="10"/>
                </a:lnTo>
                <a:lnTo>
                  <a:pt x="50" y="10"/>
                </a:lnTo>
                <a:lnTo>
                  <a:pt x="50" y="10"/>
                </a:lnTo>
                <a:lnTo>
                  <a:pt x="49" y="9"/>
                </a:lnTo>
                <a:lnTo>
                  <a:pt x="49" y="9"/>
                </a:lnTo>
                <a:lnTo>
                  <a:pt x="49" y="9"/>
                </a:lnTo>
                <a:lnTo>
                  <a:pt x="49" y="9"/>
                </a:lnTo>
                <a:lnTo>
                  <a:pt x="49" y="9"/>
                </a:lnTo>
                <a:lnTo>
                  <a:pt x="49" y="9"/>
                </a:lnTo>
                <a:lnTo>
                  <a:pt x="48" y="9"/>
                </a:lnTo>
                <a:lnTo>
                  <a:pt x="48" y="9"/>
                </a:lnTo>
                <a:lnTo>
                  <a:pt x="48" y="9"/>
                </a:lnTo>
                <a:lnTo>
                  <a:pt x="48" y="9"/>
                </a:lnTo>
                <a:lnTo>
                  <a:pt x="48" y="9"/>
                </a:lnTo>
                <a:lnTo>
                  <a:pt x="48" y="9"/>
                </a:lnTo>
                <a:lnTo>
                  <a:pt x="48" y="9"/>
                </a:lnTo>
                <a:lnTo>
                  <a:pt x="46" y="9"/>
                </a:lnTo>
                <a:lnTo>
                  <a:pt x="46" y="9"/>
                </a:lnTo>
                <a:lnTo>
                  <a:pt x="46" y="9"/>
                </a:lnTo>
                <a:lnTo>
                  <a:pt x="46" y="9"/>
                </a:lnTo>
                <a:lnTo>
                  <a:pt x="46" y="9"/>
                </a:lnTo>
                <a:lnTo>
                  <a:pt x="46" y="9"/>
                </a:lnTo>
                <a:lnTo>
                  <a:pt x="45" y="9"/>
                </a:lnTo>
                <a:lnTo>
                  <a:pt x="45" y="8"/>
                </a:lnTo>
                <a:lnTo>
                  <a:pt x="45" y="8"/>
                </a:lnTo>
                <a:lnTo>
                  <a:pt x="45" y="8"/>
                </a:lnTo>
                <a:lnTo>
                  <a:pt x="45" y="8"/>
                </a:lnTo>
                <a:lnTo>
                  <a:pt x="45" y="8"/>
                </a:lnTo>
                <a:lnTo>
                  <a:pt x="44" y="8"/>
                </a:lnTo>
                <a:lnTo>
                  <a:pt x="44" y="8"/>
                </a:lnTo>
                <a:lnTo>
                  <a:pt x="44" y="8"/>
                </a:lnTo>
                <a:lnTo>
                  <a:pt x="44" y="8"/>
                </a:lnTo>
                <a:lnTo>
                  <a:pt x="44" y="8"/>
                </a:lnTo>
                <a:lnTo>
                  <a:pt x="44" y="8"/>
                </a:lnTo>
                <a:lnTo>
                  <a:pt x="44" y="8"/>
                </a:lnTo>
                <a:lnTo>
                  <a:pt x="43" y="8"/>
                </a:lnTo>
                <a:lnTo>
                  <a:pt x="43" y="8"/>
                </a:lnTo>
                <a:lnTo>
                  <a:pt x="43" y="8"/>
                </a:lnTo>
                <a:lnTo>
                  <a:pt x="43" y="8"/>
                </a:lnTo>
                <a:lnTo>
                  <a:pt x="43" y="8"/>
                </a:lnTo>
                <a:lnTo>
                  <a:pt x="43" y="8"/>
                </a:lnTo>
                <a:lnTo>
                  <a:pt x="42" y="8"/>
                </a:lnTo>
                <a:lnTo>
                  <a:pt x="42" y="8"/>
                </a:lnTo>
                <a:lnTo>
                  <a:pt x="42" y="8"/>
                </a:lnTo>
                <a:lnTo>
                  <a:pt x="42" y="8"/>
                </a:lnTo>
                <a:lnTo>
                  <a:pt x="42" y="8"/>
                </a:lnTo>
                <a:lnTo>
                  <a:pt x="42" y="8"/>
                </a:lnTo>
                <a:lnTo>
                  <a:pt x="41" y="8"/>
                </a:lnTo>
                <a:lnTo>
                  <a:pt x="41" y="8"/>
                </a:lnTo>
                <a:lnTo>
                  <a:pt x="41" y="8"/>
                </a:lnTo>
                <a:lnTo>
                  <a:pt x="41" y="8"/>
                </a:lnTo>
                <a:lnTo>
                  <a:pt x="41" y="8"/>
                </a:lnTo>
                <a:lnTo>
                  <a:pt x="41" y="8"/>
                </a:lnTo>
                <a:lnTo>
                  <a:pt x="40" y="8"/>
                </a:lnTo>
                <a:lnTo>
                  <a:pt x="40" y="8"/>
                </a:lnTo>
                <a:lnTo>
                  <a:pt x="40" y="8"/>
                </a:lnTo>
                <a:lnTo>
                  <a:pt x="40" y="8"/>
                </a:lnTo>
                <a:lnTo>
                  <a:pt x="40" y="8"/>
                </a:lnTo>
                <a:lnTo>
                  <a:pt x="40" y="8"/>
                </a:lnTo>
                <a:lnTo>
                  <a:pt x="39" y="8"/>
                </a:lnTo>
                <a:lnTo>
                  <a:pt x="39" y="8"/>
                </a:lnTo>
                <a:lnTo>
                  <a:pt x="39" y="8"/>
                </a:lnTo>
                <a:lnTo>
                  <a:pt x="39" y="8"/>
                </a:lnTo>
                <a:lnTo>
                  <a:pt x="39" y="8"/>
                </a:lnTo>
                <a:lnTo>
                  <a:pt x="39" y="8"/>
                </a:lnTo>
                <a:lnTo>
                  <a:pt x="37" y="8"/>
                </a:lnTo>
                <a:lnTo>
                  <a:pt x="37" y="8"/>
                </a:lnTo>
                <a:lnTo>
                  <a:pt x="37" y="8"/>
                </a:lnTo>
                <a:lnTo>
                  <a:pt x="37" y="8"/>
                </a:lnTo>
                <a:lnTo>
                  <a:pt x="37" y="8"/>
                </a:lnTo>
                <a:lnTo>
                  <a:pt x="37" y="8"/>
                </a:lnTo>
                <a:lnTo>
                  <a:pt x="36" y="8"/>
                </a:lnTo>
                <a:lnTo>
                  <a:pt x="36" y="8"/>
                </a:lnTo>
                <a:lnTo>
                  <a:pt x="36" y="8"/>
                </a:lnTo>
                <a:lnTo>
                  <a:pt x="36" y="8"/>
                </a:lnTo>
                <a:lnTo>
                  <a:pt x="36" y="8"/>
                </a:lnTo>
                <a:lnTo>
                  <a:pt x="36" y="8"/>
                </a:lnTo>
                <a:lnTo>
                  <a:pt x="35" y="8"/>
                </a:lnTo>
                <a:lnTo>
                  <a:pt x="35" y="8"/>
                </a:lnTo>
                <a:lnTo>
                  <a:pt x="35" y="8"/>
                </a:lnTo>
                <a:lnTo>
                  <a:pt x="35" y="8"/>
                </a:lnTo>
                <a:lnTo>
                  <a:pt x="35" y="8"/>
                </a:lnTo>
                <a:lnTo>
                  <a:pt x="35" y="8"/>
                </a:lnTo>
                <a:lnTo>
                  <a:pt x="34" y="8"/>
                </a:lnTo>
                <a:lnTo>
                  <a:pt x="34" y="8"/>
                </a:lnTo>
                <a:lnTo>
                  <a:pt x="34" y="8"/>
                </a:lnTo>
                <a:lnTo>
                  <a:pt x="34" y="8"/>
                </a:lnTo>
                <a:lnTo>
                  <a:pt x="34" y="8"/>
                </a:lnTo>
                <a:lnTo>
                  <a:pt x="34" y="8"/>
                </a:lnTo>
                <a:lnTo>
                  <a:pt x="33" y="8"/>
                </a:lnTo>
                <a:lnTo>
                  <a:pt x="33" y="8"/>
                </a:lnTo>
                <a:lnTo>
                  <a:pt x="33" y="8"/>
                </a:lnTo>
                <a:lnTo>
                  <a:pt x="33" y="8"/>
                </a:lnTo>
                <a:lnTo>
                  <a:pt x="33" y="8"/>
                </a:lnTo>
                <a:lnTo>
                  <a:pt x="33" y="8"/>
                </a:lnTo>
                <a:lnTo>
                  <a:pt x="32" y="8"/>
                </a:lnTo>
                <a:lnTo>
                  <a:pt x="32" y="8"/>
                </a:lnTo>
                <a:lnTo>
                  <a:pt x="32" y="8"/>
                </a:lnTo>
                <a:lnTo>
                  <a:pt x="32" y="8"/>
                </a:lnTo>
                <a:lnTo>
                  <a:pt x="32" y="8"/>
                </a:lnTo>
                <a:lnTo>
                  <a:pt x="32" y="8"/>
                </a:lnTo>
                <a:lnTo>
                  <a:pt x="31" y="8"/>
                </a:lnTo>
                <a:lnTo>
                  <a:pt x="31" y="9"/>
                </a:lnTo>
                <a:lnTo>
                  <a:pt x="31" y="9"/>
                </a:lnTo>
                <a:lnTo>
                  <a:pt x="31" y="9"/>
                </a:lnTo>
                <a:lnTo>
                  <a:pt x="31" y="9"/>
                </a:lnTo>
                <a:lnTo>
                  <a:pt x="31" y="9"/>
                </a:lnTo>
                <a:lnTo>
                  <a:pt x="31" y="9"/>
                </a:lnTo>
                <a:lnTo>
                  <a:pt x="30" y="9"/>
                </a:lnTo>
                <a:lnTo>
                  <a:pt x="30" y="9"/>
                </a:lnTo>
                <a:lnTo>
                  <a:pt x="30" y="9"/>
                </a:lnTo>
                <a:lnTo>
                  <a:pt x="30" y="9"/>
                </a:lnTo>
                <a:lnTo>
                  <a:pt x="30" y="9"/>
                </a:lnTo>
                <a:lnTo>
                  <a:pt x="30" y="9"/>
                </a:lnTo>
                <a:lnTo>
                  <a:pt x="28" y="9"/>
                </a:lnTo>
                <a:lnTo>
                  <a:pt x="28" y="9"/>
                </a:lnTo>
                <a:lnTo>
                  <a:pt x="28" y="9"/>
                </a:lnTo>
                <a:lnTo>
                  <a:pt x="28" y="9"/>
                </a:lnTo>
                <a:lnTo>
                  <a:pt x="28" y="9"/>
                </a:lnTo>
                <a:lnTo>
                  <a:pt x="28" y="9"/>
                </a:lnTo>
                <a:lnTo>
                  <a:pt x="28" y="9"/>
                </a:lnTo>
                <a:lnTo>
                  <a:pt x="27" y="9"/>
                </a:lnTo>
                <a:lnTo>
                  <a:pt x="27" y="10"/>
                </a:lnTo>
                <a:lnTo>
                  <a:pt x="27" y="10"/>
                </a:lnTo>
                <a:lnTo>
                  <a:pt x="27" y="10"/>
                </a:lnTo>
                <a:lnTo>
                  <a:pt x="27" y="10"/>
                </a:lnTo>
                <a:lnTo>
                  <a:pt x="27" y="10"/>
                </a:lnTo>
                <a:lnTo>
                  <a:pt x="26" y="10"/>
                </a:lnTo>
                <a:lnTo>
                  <a:pt x="26" y="10"/>
                </a:lnTo>
                <a:lnTo>
                  <a:pt x="26" y="10"/>
                </a:lnTo>
                <a:lnTo>
                  <a:pt x="26" y="10"/>
                </a:lnTo>
                <a:lnTo>
                  <a:pt x="26" y="10"/>
                </a:lnTo>
                <a:lnTo>
                  <a:pt x="26" y="10"/>
                </a:lnTo>
                <a:lnTo>
                  <a:pt x="26" y="10"/>
                </a:lnTo>
                <a:lnTo>
                  <a:pt x="25" y="10"/>
                </a:lnTo>
                <a:lnTo>
                  <a:pt x="25" y="10"/>
                </a:lnTo>
                <a:lnTo>
                  <a:pt x="25" y="10"/>
                </a:lnTo>
                <a:lnTo>
                  <a:pt x="25" y="11"/>
                </a:lnTo>
                <a:lnTo>
                  <a:pt x="25" y="11"/>
                </a:lnTo>
                <a:lnTo>
                  <a:pt x="25" y="11"/>
                </a:lnTo>
                <a:lnTo>
                  <a:pt x="25" y="11"/>
                </a:lnTo>
                <a:lnTo>
                  <a:pt x="24" y="11"/>
                </a:lnTo>
                <a:lnTo>
                  <a:pt x="24" y="11"/>
                </a:lnTo>
                <a:lnTo>
                  <a:pt x="24" y="11"/>
                </a:lnTo>
                <a:lnTo>
                  <a:pt x="24" y="11"/>
                </a:lnTo>
                <a:lnTo>
                  <a:pt x="24" y="11"/>
                </a:lnTo>
                <a:lnTo>
                  <a:pt x="24" y="11"/>
                </a:lnTo>
                <a:lnTo>
                  <a:pt x="24" y="11"/>
                </a:lnTo>
                <a:lnTo>
                  <a:pt x="24" y="11"/>
                </a:lnTo>
                <a:lnTo>
                  <a:pt x="23" y="11"/>
                </a:lnTo>
                <a:lnTo>
                  <a:pt x="23" y="12"/>
                </a:lnTo>
                <a:lnTo>
                  <a:pt x="23" y="12"/>
                </a:lnTo>
                <a:lnTo>
                  <a:pt x="23" y="12"/>
                </a:lnTo>
                <a:lnTo>
                  <a:pt x="23" y="12"/>
                </a:lnTo>
                <a:lnTo>
                  <a:pt x="23" y="12"/>
                </a:lnTo>
                <a:lnTo>
                  <a:pt x="23" y="12"/>
                </a:lnTo>
                <a:lnTo>
                  <a:pt x="22" y="12"/>
                </a:lnTo>
                <a:lnTo>
                  <a:pt x="22" y="12"/>
                </a:lnTo>
                <a:lnTo>
                  <a:pt x="22" y="12"/>
                </a:lnTo>
                <a:lnTo>
                  <a:pt x="22" y="12"/>
                </a:lnTo>
                <a:lnTo>
                  <a:pt x="22" y="12"/>
                </a:lnTo>
                <a:lnTo>
                  <a:pt x="22" y="12"/>
                </a:lnTo>
                <a:lnTo>
                  <a:pt x="22" y="13"/>
                </a:lnTo>
                <a:lnTo>
                  <a:pt x="22" y="13"/>
                </a:lnTo>
                <a:lnTo>
                  <a:pt x="21" y="13"/>
                </a:lnTo>
                <a:lnTo>
                  <a:pt x="21" y="13"/>
                </a:lnTo>
                <a:lnTo>
                  <a:pt x="21" y="13"/>
                </a:lnTo>
                <a:lnTo>
                  <a:pt x="21" y="13"/>
                </a:lnTo>
                <a:lnTo>
                  <a:pt x="21" y="13"/>
                </a:lnTo>
                <a:lnTo>
                  <a:pt x="21" y="13"/>
                </a:lnTo>
                <a:lnTo>
                  <a:pt x="21" y="13"/>
                </a:lnTo>
                <a:lnTo>
                  <a:pt x="19" y="13"/>
                </a:lnTo>
                <a:lnTo>
                  <a:pt x="19" y="14"/>
                </a:lnTo>
                <a:lnTo>
                  <a:pt x="19" y="14"/>
                </a:lnTo>
                <a:lnTo>
                  <a:pt x="19" y="14"/>
                </a:lnTo>
                <a:lnTo>
                  <a:pt x="19" y="14"/>
                </a:lnTo>
                <a:lnTo>
                  <a:pt x="19" y="14"/>
                </a:lnTo>
                <a:lnTo>
                  <a:pt x="19" y="14"/>
                </a:lnTo>
                <a:lnTo>
                  <a:pt x="19" y="14"/>
                </a:lnTo>
                <a:lnTo>
                  <a:pt x="19" y="14"/>
                </a:lnTo>
                <a:lnTo>
                  <a:pt x="18" y="14"/>
                </a:lnTo>
                <a:lnTo>
                  <a:pt x="18" y="14"/>
                </a:lnTo>
                <a:lnTo>
                  <a:pt x="18" y="16"/>
                </a:lnTo>
                <a:lnTo>
                  <a:pt x="18" y="16"/>
                </a:lnTo>
                <a:lnTo>
                  <a:pt x="18" y="16"/>
                </a:lnTo>
                <a:lnTo>
                  <a:pt x="18" y="16"/>
                </a:lnTo>
                <a:lnTo>
                  <a:pt x="18" y="16"/>
                </a:lnTo>
                <a:lnTo>
                  <a:pt x="18" y="16"/>
                </a:lnTo>
                <a:lnTo>
                  <a:pt x="17" y="16"/>
                </a:lnTo>
                <a:lnTo>
                  <a:pt x="17" y="16"/>
                </a:lnTo>
                <a:lnTo>
                  <a:pt x="17" y="16"/>
                </a:lnTo>
                <a:lnTo>
                  <a:pt x="17" y="17"/>
                </a:lnTo>
                <a:lnTo>
                  <a:pt x="17" y="17"/>
                </a:lnTo>
                <a:lnTo>
                  <a:pt x="17" y="17"/>
                </a:lnTo>
                <a:lnTo>
                  <a:pt x="17" y="17"/>
                </a:lnTo>
                <a:lnTo>
                  <a:pt x="17" y="17"/>
                </a:lnTo>
                <a:lnTo>
                  <a:pt x="17" y="17"/>
                </a:lnTo>
                <a:lnTo>
                  <a:pt x="16" y="17"/>
                </a:lnTo>
                <a:lnTo>
                  <a:pt x="16" y="17"/>
                </a:lnTo>
                <a:lnTo>
                  <a:pt x="16" y="17"/>
                </a:lnTo>
                <a:lnTo>
                  <a:pt x="16" y="18"/>
                </a:lnTo>
                <a:lnTo>
                  <a:pt x="16" y="18"/>
                </a:lnTo>
                <a:lnTo>
                  <a:pt x="16" y="18"/>
                </a:lnTo>
                <a:lnTo>
                  <a:pt x="16" y="18"/>
                </a:lnTo>
                <a:lnTo>
                  <a:pt x="16" y="18"/>
                </a:lnTo>
                <a:lnTo>
                  <a:pt x="16" y="18"/>
                </a:lnTo>
                <a:lnTo>
                  <a:pt x="16" y="18"/>
                </a:lnTo>
                <a:lnTo>
                  <a:pt x="15" y="18"/>
                </a:lnTo>
                <a:lnTo>
                  <a:pt x="15" y="19"/>
                </a:lnTo>
                <a:lnTo>
                  <a:pt x="15" y="19"/>
                </a:lnTo>
                <a:lnTo>
                  <a:pt x="15" y="19"/>
                </a:lnTo>
                <a:lnTo>
                  <a:pt x="15" y="19"/>
                </a:lnTo>
                <a:lnTo>
                  <a:pt x="15" y="19"/>
                </a:lnTo>
                <a:lnTo>
                  <a:pt x="15" y="19"/>
                </a:lnTo>
                <a:lnTo>
                  <a:pt x="15" y="19"/>
                </a:lnTo>
                <a:lnTo>
                  <a:pt x="15" y="19"/>
                </a:lnTo>
                <a:lnTo>
                  <a:pt x="15" y="20"/>
                </a:lnTo>
                <a:lnTo>
                  <a:pt x="14" y="20"/>
                </a:lnTo>
                <a:lnTo>
                  <a:pt x="14" y="20"/>
                </a:lnTo>
                <a:lnTo>
                  <a:pt x="14" y="20"/>
                </a:lnTo>
                <a:lnTo>
                  <a:pt x="14" y="20"/>
                </a:lnTo>
                <a:lnTo>
                  <a:pt x="14" y="20"/>
                </a:lnTo>
                <a:lnTo>
                  <a:pt x="14" y="20"/>
                </a:lnTo>
                <a:lnTo>
                  <a:pt x="14" y="20"/>
                </a:lnTo>
                <a:lnTo>
                  <a:pt x="14" y="21"/>
                </a:lnTo>
                <a:lnTo>
                  <a:pt x="14" y="21"/>
                </a:lnTo>
                <a:lnTo>
                  <a:pt x="14" y="21"/>
                </a:lnTo>
                <a:lnTo>
                  <a:pt x="14" y="21"/>
                </a:lnTo>
                <a:lnTo>
                  <a:pt x="13" y="21"/>
                </a:lnTo>
                <a:lnTo>
                  <a:pt x="13" y="21"/>
                </a:lnTo>
                <a:lnTo>
                  <a:pt x="13" y="21"/>
                </a:lnTo>
                <a:lnTo>
                  <a:pt x="13" y="22"/>
                </a:lnTo>
                <a:lnTo>
                  <a:pt x="13" y="22"/>
                </a:lnTo>
                <a:lnTo>
                  <a:pt x="13" y="22"/>
                </a:lnTo>
                <a:lnTo>
                  <a:pt x="13" y="22"/>
                </a:lnTo>
                <a:lnTo>
                  <a:pt x="13" y="22"/>
                </a:lnTo>
                <a:lnTo>
                  <a:pt x="13" y="22"/>
                </a:lnTo>
                <a:lnTo>
                  <a:pt x="13" y="22"/>
                </a:lnTo>
                <a:lnTo>
                  <a:pt x="13" y="23"/>
                </a:lnTo>
                <a:lnTo>
                  <a:pt x="13" y="23"/>
                </a:lnTo>
                <a:lnTo>
                  <a:pt x="13"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6"/>
                </a:lnTo>
                <a:lnTo>
                  <a:pt x="12" y="26"/>
                </a:lnTo>
                <a:lnTo>
                  <a:pt x="12" y="26"/>
                </a:lnTo>
                <a:lnTo>
                  <a:pt x="12" y="26"/>
                </a:lnTo>
                <a:lnTo>
                  <a:pt x="10" y="26"/>
                </a:lnTo>
                <a:lnTo>
                  <a:pt x="10" y="26"/>
                </a:lnTo>
                <a:lnTo>
                  <a:pt x="10" y="26"/>
                </a:lnTo>
                <a:lnTo>
                  <a:pt x="10" y="27"/>
                </a:lnTo>
                <a:lnTo>
                  <a:pt x="10" y="27"/>
                </a:lnTo>
                <a:lnTo>
                  <a:pt x="10" y="27"/>
                </a:lnTo>
                <a:lnTo>
                  <a:pt x="10" y="27"/>
                </a:lnTo>
                <a:lnTo>
                  <a:pt x="10" y="27"/>
                </a:lnTo>
                <a:lnTo>
                  <a:pt x="10" y="27"/>
                </a:lnTo>
                <a:lnTo>
                  <a:pt x="10" y="27"/>
                </a:lnTo>
                <a:lnTo>
                  <a:pt x="10" y="28"/>
                </a:lnTo>
                <a:lnTo>
                  <a:pt x="10" y="28"/>
                </a:lnTo>
                <a:lnTo>
                  <a:pt x="10" y="28"/>
                </a:lnTo>
                <a:lnTo>
                  <a:pt x="10" y="28"/>
                </a:lnTo>
                <a:lnTo>
                  <a:pt x="10" y="28"/>
                </a:lnTo>
                <a:lnTo>
                  <a:pt x="10" y="28"/>
                </a:lnTo>
                <a:lnTo>
                  <a:pt x="10" y="29"/>
                </a:lnTo>
                <a:lnTo>
                  <a:pt x="10" y="29"/>
                </a:lnTo>
                <a:lnTo>
                  <a:pt x="10" y="29"/>
                </a:lnTo>
                <a:lnTo>
                  <a:pt x="9" y="29"/>
                </a:lnTo>
                <a:lnTo>
                  <a:pt x="9" y="29"/>
                </a:lnTo>
                <a:lnTo>
                  <a:pt x="9" y="29"/>
                </a:lnTo>
                <a:lnTo>
                  <a:pt x="9" y="29"/>
                </a:lnTo>
                <a:lnTo>
                  <a:pt x="9" y="30"/>
                </a:lnTo>
                <a:lnTo>
                  <a:pt x="9" y="30"/>
                </a:lnTo>
                <a:lnTo>
                  <a:pt x="9" y="30"/>
                </a:lnTo>
                <a:lnTo>
                  <a:pt x="9" y="30"/>
                </a:lnTo>
                <a:lnTo>
                  <a:pt x="9" y="30"/>
                </a:lnTo>
                <a:lnTo>
                  <a:pt x="9" y="30"/>
                </a:lnTo>
                <a:lnTo>
                  <a:pt x="9" y="31"/>
                </a:lnTo>
                <a:lnTo>
                  <a:pt x="9" y="31"/>
                </a:lnTo>
                <a:lnTo>
                  <a:pt x="9" y="31"/>
                </a:lnTo>
                <a:lnTo>
                  <a:pt x="9" y="31"/>
                </a:lnTo>
                <a:lnTo>
                  <a:pt x="9" y="31"/>
                </a:lnTo>
                <a:lnTo>
                  <a:pt x="9" y="31"/>
                </a:lnTo>
                <a:lnTo>
                  <a:pt x="9" y="32"/>
                </a:lnTo>
                <a:lnTo>
                  <a:pt x="9" y="32"/>
                </a:lnTo>
                <a:lnTo>
                  <a:pt x="9" y="32"/>
                </a:lnTo>
                <a:lnTo>
                  <a:pt x="9" y="32"/>
                </a:lnTo>
                <a:lnTo>
                  <a:pt x="9" y="32"/>
                </a:lnTo>
                <a:lnTo>
                  <a:pt x="9" y="32"/>
                </a:lnTo>
                <a:lnTo>
                  <a:pt x="9" y="34"/>
                </a:lnTo>
                <a:lnTo>
                  <a:pt x="9" y="34"/>
                </a:lnTo>
                <a:lnTo>
                  <a:pt x="9" y="34"/>
                </a:lnTo>
                <a:lnTo>
                  <a:pt x="9" y="34"/>
                </a:lnTo>
                <a:lnTo>
                  <a:pt x="9" y="34"/>
                </a:lnTo>
                <a:lnTo>
                  <a:pt x="9" y="34"/>
                </a:lnTo>
                <a:lnTo>
                  <a:pt x="9" y="35"/>
                </a:lnTo>
                <a:lnTo>
                  <a:pt x="9" y="35"/>
                </a:lnTo>
                <a:lnTo>
                  <a:pt x="9" y="35"/>
                </a:lnTo>
                <a:lnTo>
                  <a:pt x="9" y="35"/>
                </a:lnTo>
                <a:lnTo>
                  <a:pt x="9" y="35"/>
                </a:lnTo>
                <a:lnTo>
                  <a:pt x="9" y="35"/>
                </a:lnTo>
                <a:lnTo>
                  <a:pt x="9" y="36"/>
                </a:lnTo>
                <a:lnTo>
                  <a:pt x="9" y="36"/>
                </a:lnTo>
                <a:lnTo>
                  <a:pt x="9" y="36"/>
                </a:lnTo>
                <a:lnTo>
                  <a:pt x="9" y="36"/>
                </a:lnTo>
                <a:lnTo>
                  <a:pt x="9" y="36"/>
                </a:lnTo>
                <a:lnTo>
                  <a:pt x="9" y="36"/>
                </a:lnTo>
                <a:lnTo>
                  <a:pt x="9" y="37"/>
                </a:lnTo>
                <a:lnTo>
                  <a:pt x="9" y="37"/>
                </a:lnTo>
                <a:lnTo>
                  <a:pt x="9" y="37"/>
                </a:lnTo>
                <a:lnTo>
                  <a:pt x="9" y="37"/>
                </a:lnTo>
                <a:lnTo>
                  <a:pt x="9" y="37"/>
                </a:lnTo>
                <a:lnTo>
                  <a:pt x="9" y="37"/>
                </a:lnTo>
                <a:lnTo>
                  <a:pt x="9" y="38"/>
                </a:lnTo>
                <a:lnTo>
                  <a:pt x="9" y="38"/>
                </a:lnTo>
                <a:lnTo>
                  <a:pt x="9" y="38"/>
                </a:lnTo>
                <a:lnTo>
                  <a:pt x="9" y="38"/>
                </a:lnTo>
                <a:lnTo>
                  <a:pt x="9" y="38"/>
                </a:lnTo>
                <a:lnTo>
                  <a:pt x="9" y="38"/>
                </a:lnTo>
                <a:lnTo>
                  <a:pt x="9" y="39"/>
                </a:lnTo>
                <a:lnTo>
                  <a:pt x="9" y="39"/>
                </a:lnTo>
                <a:lnTo>
                  <a:pt x="9" y="39"/>
                </a:lnTo>
                <a:lnTo>
                  <a:pt x="9" y="39"/>
                </a:lnTo>
                <a:lnTo>
                  <a:pt x="9" y="39"/>
                </a:lnTo>
                <a:lnTo>
                  <a:pt x="9" y="39"/>
                </a:lnTo>
                <a:lnTo>
                  <a:pt x="9" y="40"/>
                </a:lnTo>
                <a:lnTo>
                  <a:pt x="9" y="40"/>
                </a:lnTo>
                <a:lnTo>
                  <a:pt x="9" y="40"/>
                </a:lnTo>
                <a:lnTo>
                  <a:pt x="9" y="40"/>
                </a:lnTo>
                <a:lnTo>
                  <a:pt x="9" y="40"/>
                </a:lnTo>
                <a:lnTo>
                  <a:pt x="9" y="40"/>
                </a:lnTo>
                <a:lnTo>
                  <a:pt x="9" y="41"/>
                </a:lnTo>
                <a:lnTo>
                  <a:pt x="9" y="41"/>
                </a:lnTo>
                <a:lnTo>
                  <a:pt x="9" y="41"/>
                </a:lnTo>
                <a:lnTo>
                  <a:pt x="9" y="41"/>
                </a:lnTo>
                <a:lnTo>
                  <a:pt x="9" y="41"/>
                </a:lnTo>
                <a:lnTo>
                  <a:pt x="9" y="41"/>
                </a:lnTo>
                <a:lnTo>
                  <a:pt x="9" y="43"/>
                </a:lnTo>
                <a:lnTo>
                  <a:pt x="9" y="43"/>
                </a:lnTo>
                <a:lnTo>
                  <a:pt x="9" y="43"/>
                </a:lnTo>
                <a:lnTo>
                  <a:pt x="9" y="43"/>
                </a:lnTo>
                <a:lnTo>
                  <a:pt x="9" y="43"/>
                </a:lnTo>
                <a:lnTo>
                  <a:pt x="9" y="43"/>
                </a:lnTo>
                <a:lnTo>
                  <a:pt x="9" y="44"/>
                </a:lnTo>
                <a:lnTo>
                  <a:pt x="9" y="44"/>
                </a:lnTo>
                <a:lnTo>
                  <a:pt x="9" y="44"/>
                </a:lnTo>
                <a:lnTo>
                  <a:pt x="9" y="44"/>
                </a:lnTo>
                <a:lnTo>
                  <a:pt x="9" y="44"/>
                </a:lnTo>
                <a:lnTo>
                  <a:pt x="9" y="44"/>
                </a:lnTo>
                <a:lnTo>
                  <a:pt x="9" y="44"/>
                </a:lnTo>
                <a:lnTo>
                  <a:pt x="9" y="45"/>
                </a:lnTo>
                <a:lnTo>
                  <a:pt x="9" y="45"/>
                </a:lnTo>
                <a:lnTo>
                  <a:pt x="9" y="45"/>
                </a:lnTo>
                <a:lnTo>
                  <a:pt x="9" y="45"/>
                </a:lnTo>
                <a:lnTo>
                  <a:pt x="10" y="45"/>
                </a:lnTo>
                <a:lnTo>
                  <a:pt x="10" y="45"/>
                </a:lnTo>
                <a:lnTo>
                  <a:pt x="10" y="46"/>
                </a:lnTo>
                <a:lnTo>
                  <a:pt x="10" y="46"/>
                </a:lnTo>
                <a:lnTo>
                  <a:pt x="10" y="46"/>
                </a:lnTo>
                <a:lnTo>
                  <a:pt x="10" y="46"/>
                </a:lnTo>
                <a:lnTo>
                  <a:pt x="10" y="46"/>
                </a:lnTo>
                <a:lnTo>
                  <a:pt x="10" y="46"/>
                </a:lnTo>
                <a:lnTo>
                  <a:pt x="10" y="47"/>
                </a:lnTo>
                <a:lnTo>
                  <a:pt x="10" y="47"/>
                </a:lnTo>
                <a:lnTo>
                  <a:pt x="10" y="47"/>
                </a:lnTo>
                <a:lnTo>
                  <a:pt x="10" y="47"/>
                </a:lnTo>
                <a:lnTo>
                  <a:pt x="10" y="47"/>
                </a:lnTo>
                <a:lnTo>
                  <a:pt x="10" y="47"/>
                </a:lnTo>
                <a:lnTo>
                  <a:pt x="10" y="47"/>
                </a:lnTo>
                <a:lnTo>
                  <a:pt x="10" y="48"/>
                </a:lnTo>
                <a:lnTo>
                  <a:pt x="10" y="48"/>
                </a:lnTo>
                <a:lnTo>
                  <a:pt x="10" y="48"/>
                </a:lnTo>
                <a:lnTo>
                  <a:pt x="10" y="48"/>
                </a:lnTo>
                <a:lnTo>
                  <a:pt x="12" y="48"/>
                </a:lnTo>
                <a:lnTo>
                  <a:pt x="12" y="48"/>
                </a:lnTo>
                <a:lnTo>
                  <a:pt x="12" y="48"/>
                </a:lnTo>
                <a:lnTo>
                  <a:pt x="12" y="49"/>
                </a:lnTo>
                <a:lnTo>
                  <a:pt x="12" y="49"/>
                </a:lnTo>
                <a:lnTo>
                  <a:pt x="12" y="49"/>
                </a:lnTo>
                <a:lnTo>
                  <a:pt x="12" y="49"/>
                </a:lnTo>
                <a:lnTo>
                  <a:pt x="12" y="49"/>
                </a:lnTo>
                <a:lnTo>
                  <a:pt x="12" y="49"/>
                </a:lnTo>
                <a:lnTo>
                  <a:pt x="12" y="49"/>
                </a:lnTo>
                <a:lnTo>
                  <a:pt x="12" y="50"/>
                </a:lnTo>
                <a:lnTo>
                  <a:pt x="12" y="50"/>
                </a:lnTo>
                <a:lnTo>
                  <a:pt x="12" y="50"/>
                </a:lnTo>
                <a:lnTo>
                  <a:pt x="12" y="50"/>
                </a:lnTo>
                <a:lnTo>
                  <a:pt x="12" y="50"/>
                </a:lnTo>
                <a:lnTo>
                  <a:pt x="13" y="50"/>
                </a:lnTo>
                <a:lnTo>
                  <a:pt x="13" y="50"/>
                </a:lnTo>
                <a:lnTo>
                  <a:pt x="13" y="52"/>
                </a:lnTo>
                <a:lnTo>
                  <a:pt x="13" y="52"/>
                </a:lnTo>
                <a:lnTo>
                  <a:pt x="13" y="52"/>
                </a:lnTo>
                <a:lnTo>
                  <a:pt x="13" y="52"/>
                </a:lnTo>
                <a:lnTo>
                  <a:pt x="13" y="52"/>
                </a:lnTo>
                <a:lnTo>
                  <a:pt x="13" y="52"/>
                </a:lnTo>
                <a:lnTo>
                  <a:pt x="13" y="52"/>
                </a:lnTo>
                <a:lnTo>
                  <a:pt x="13" y="53"/>
                </a:lnTo>
                <a:lnTo>
                  <a:pt x="13" y="53"/>
                </a:lnTo>
                <a:lnTo>
                  <a:pt x="13" y="53"/>
                </a:lnTo>
                <a:lnTo>
                  <a:pt x="13" y="53"/>
                </a:lnTo>
                <a:lnTo>
                  <a:pt x="14" y="53"/>
                </a:lnTo>
                <a:lnTo>
                  <a:pt x="14" y="53"/>
                </a:lnTo>
                <a:lnTo>
                  <a:pt x="14" y="53"/>
                </a:lnTo>
                <a:lnTo>
                  <a:pt x="14" y="54"/>
                </a:lnTo>
                <a:lnTo>
                  <a:pt x="14" y="54"/>
                </a:lnTo>
                <a:lnTo>
                  <a:pt x="14" y="54"/>
                </a:lnTo>
                <a:lnTo>
                  <a:pt x="14" y="54"/>
                </a:lnTo>
                <a:lnTo>
                  <a:pt x="14" y="54"/>
                </a:lnTo>
                <a:lnTo>
                  <a:pt x="14" y="54"/>
                </a:lnTo>
                <a:lnTo>
                  <a:pt x="14" y="54"/>
                </a:lnTo>
                <a:lnTo>
                  <a:pt x="14" y="54"/>
                </a:lnTo>
                <a:lnTo>
                  <a:pt x="15" y="55"/>
                </a:lnTo>
                <a:lnTo>
                  <a:pt x="15" y="55"/>
                </a:lnTo>
                <a:lnTo>
                  <a:pt x="15" y="55"/>
                </a:lnTo>
                <a:lnTo>
                  <a:pt x="15" y="55"/>
                </a:lnTo>
                <a:lnTo>
                  <a:pt x="15" y="55"/>
                </a:lnTo>
                <a:lnTo>
                  <a:pt x="15" y="55"/>
                </a:lnTo>
                <a:lnTo>
                  <a:pt x="15" y="55"/>
                </a:lnTo>
                <a:lnTo>
                  <a:pt x="15" y="55"/>
                </a:lnTo>
                <a:lnTo>
                  <a:pt x="15" y="56"/>
                </a:lnTo>
                <a:lnTo>
                  <a:pt x="15" y="56"/>
                </a:lnTo>
                <a:lnTo>
                  <a:pt x="16" y="56"/>
                </a:lnTo>
                <a:lnTo>
                  <a:pt x="16" y="56"/>
                </a:lnTo>
                <a:lnTo>
                  <a:pt x="16" y="56"/>
                </a:lnTo>
                <a:lnTo>
                  <a:pt x="16" y="56"/>
                </a:lnTo>
                <a:lnTo>
                  <a:pt x="16" y="56"/>
                </a:lnTo>
                <a:lnTo>
                  <a:pt x="16" y="56"/>
                </a:lnTo>
                <a:lnTo>
                  <a:pt x="16" y="57"/>
                </a:lnTo>
                <a:lnTo>
                  <a:pt x="16" y="57"/>
                </a:lnTo>
                <a:lnTo>
                  <a:pt x="16" y="57"/>
                </a:lnTo>
                <a:lnTo>
                  <a:pt x="16" y="57"/>
                </a:lnTo>
                <a:lnTo>
                  <a:pt x="17" y="57"/>
                </a:lnTo>
                <a:lnTo>
                  <a:pt x="17" y="57"/>
                </a:lnTo>
                <a:lnTo>
                  <a:pt x="17" y="57"/>
                </a:lnTo>
                <a:lnTo>
                  <a:pt x="17" y="57"/>
                </a:lnTo>
                <a:lnTo>
                  <a:pt x="17" y="57"/>
                </a:lnTo>
                <a:lnTo>
                  <a:pt x="17" y="58"/>
                </a:lnTo>
                <a:lnTo>
                  <a:pt x="17" y="58"/>
                </a:lnTo>
                <a:lnTo>
                  <a:pt x="17" y="58"/>
                </a:lnTo>
                <a:lnTo>
                  <a:pt x="17" y="58"/>
                </a:lnTo>
                <a:lnTo>
                  <a:pt x="18" y="58"/>
                </a:lnTo>
                <a:lnTo>
                  <a:pt x="18" y="58"/>
                </a:lnTo>
                <a:lnTo>
                  <a:pt x="18" y="58"/>
                </a:lnTo>
                <a:lnTo>
                  <a:pt x="18" y="58"/>
                </a:lnTo>
                <a:lnTo>
                  <a:pt x="18" y="58"/>
                </a:lnTo>
                <a:lnTo>
                  <a:pt x="18" y="59"/>
                </a:lnTo>
                <a:lnTo>
                  <a:pt x="18" y="59"/>
                </a:lnTo>
                <a:lnTo>
                  <a:pt x="18" y="59"/>
                </a:lnTo>
                <a:lnTo>
                  <a:pt x="19" y="59"/>
                </a:lnTo>
                <a:lnTo>
                  <a:pt x="19" y="59"/>
                </a:lnTo>
                <a:lnTo>
                  <a:pt x="19" y="59"/>
                </a:lnTo>
                <a:lnTo>
                  <a:pt x="19" y="59"/>
                </a:lnTo>
                <a:lnTo>
                  <a:pt x="19" y="59"/>
                </a:lnTo>
                <a:lnTo>
                  <a:pt x="19" y="59"/>
                </a:lnTo>
                <a:lnTo>
                  <a:pt x="19" y="59"/>
                </a:lnTo>
                <a:lnTo>
                  <a:pt x="19" y="61"/>
                </a:lnTo>
                <a:lnTo>
                  <a:pt x="19" y="61"/>
                </a:lnTo>
                <a:lnTo>
                  <a:pt x="21" y="61"/>
                </a:lnTo>
                <a:lnTo>
                  <a:pt x="21" y="61"/>
                </a:lnTo>
                <a:lnTo>
                  <a:pt x="21" y="61"/>
                </a:lnTo>
                <a:lnTo>
                  <a:pt x="21" y="61"/>
                </a:lnTo>
                <a:lnTo>
                  <a:pt x="21" y="61"/>
                </a:lnTo>
                <a:lnTo>
                  <a:pt x="21" y="61"/>
                </a:lnTo>
                <a:lnTo>
                  <a:pt x="21" y="61"/>
                </a:lnTo>
                <a:lnTo>
                  <a:pt x="22" y="61"/>
                </a:lnTo>
                <a:lnTo>
                  <a:pt x="22" y="62"/>
                </a:lnTo>
                <a:lnTo>
                  <a:pt x="22" y="62"/>
                </a:lnTo>
                <a:lnTo>
                  <a:pt x="22" y="62"/>
                </a:lnTo>
                <a:lnTo>
                  <a:pt x="22" y="62"/>
                </a:lnTo>
                <a:lnTo>
                  <a:pt x="22" y="62"/>
                </a:lnTo>
                <a:lnTo>
                  <a:pt x="22" y="62"/>
                </a:lnTo>
                <a:lnTo>
                  <a:pt x="22" y="62"/>
                </a:lnTo>
                <a:lnTo>
                  <a:pt x="23" y="62"/>
                </a:lnTo>
                <a:lnTo>
                  <a:pt x="23" y="62"/>
                </a:lnTo>
                <a:lnTo>
                  <a:pt x="23" y="62"/>
                </a:lnTo>
                <a:lnTo>
                  <a:pt x="23" y="62"/>
                </a:lnTo>
                <a:lnTo>
                  <a:pt x="23" y="63"/>
                </a:lnTo>
                <a:lnTo>
                  <a:pt x="23" y="63"/>
                </a:lnTo>
                <a:lnTo>
                  <a:pt x="23" y="63"/>
                </a:lnTo>
                <a:lnTo>
                  <a:pt x="24" y="63"/>
                </a:lnTo>
                <a:lnTo>
                  <a:pt x="24" y="63"/>
                </a:lnTo>
                <a:lnTo>
                  <a:pt x="24" y="63"/>
                </a:lnTo>
                <a:lnTo>
                  <a:pt x="24" y="63"/>
                </a:lnTo>
                <a:lnTo>
                  <a:pt x="24" y="63"/>
                </a:lnTo>
                <a:lnTo>
                  <a:pt x="24" y="63"/>
                </a:lnTo>
                <a:lnTo>
                  <a:pt x="24" y="63"/>
                </a:lnTo>
                <a:lnTo>
                  <a:pt x="24" y="63"/>
                </a:lnTo>
                <a:lnTo>
                  <a:pt x="25" y="63"/>
                </a:lnTo>
                <a:lnTo>
                  <a:pt x="25" y="63"/>
                </a:lnTo>
                <a:lnTo>
                  <a:pt x="25" y="64"/>
                </a:lnTo>
                <a:lnTo>
                  <a:pt x="25" y="64"/>
                </a:lnTo>
                <a:lnTo>
                  <a:pt x="25" y="64"/>
                </a:lnTo>
                <a:lnTo>
                  <a:pt x="25" y="64"/>
                </a:lnTo>
                <a:lnTo>
                  <a:pt x="25" y="64"/>
                </a:lnTo>
                <a:lnTo>
                  <a:pt x="26" y="64"/>
                </a:lnTo>
                <a:lnTo>
                  <a:pt x="26" y="64"/>
                </a:lnTo>
                <a:lnTo>
                  <a:pt x="26" y="64"/>
                </a:lnTo>
                <a:lnTo>
                  <a:pt x="26" y="64"/>
                </a:lnTo>
                <a:lnTo>
                  <a:pt x="26" y="64"/>
                </a:lnTo>
                <a:lnTo>
                  <a:pt x="26" y="64"/>
                </a:lnTo>
                <a:lnTo>
                  <a:pt x="26" y="64"/>
                </a:lnTo>
                <a:lnTo>
                  <a:pt x="27" y="64"/>
                </a:lnTo>
                <a:lnTo>
                  <a:pt x="27" y="64"/>
                </a:lnTo>
                <a:lnTo>
                  <a:pt x="27" y="64"/>
                </a:lnTo>
                <a:lnTo>
                  <a:pt x="27" y="65"/>
                </a:lnTo>
                <a:lnTo>
                  <a:pt x="27" y="65"/>
                </a:lnTo>
                <a:lnTo>
                  <a:pt x="27" y="65"/>
                </a:lnTo>
                <a:lnTo>
                  <a:pt x="28" y="65"/>
                </a:lnTo>
                <a:lnTo>
                  <a:pt x="28" y="65"/>
                </a:lnTo>
                <a:lnTo>
                  <a:pt x="28" y="65"/>
                </a:lnTo>
                <a:lnTo>
                  <a:pt x="28" y="65"/>
                </a:lnTo>
                <a:lnTo>
                  <a:pt x="28" y="65"/>
                </a:lnTo>
                <a:lnTo>
                  <a:pt x="28" y="65"/>
                </a:lnTo>
                <a:lnTo>
                  <a:pt x="28" y="65"/>
                </a:lnTo>
                <a:lnTo>
                  <a:pt x="30" y="65"/>
                </a:lnTo>
                <a:lnTo>
                  <a:pt x="30" y="65"/>
                </a:lnTo>
                <a:lnTo>
                  <a:pt x="30" y="65"/>
                </a:lnTo>
                <a:lnTo>
                  <a:pt x="30" y="65"/>
                </a:lnTo>
                <a:lnTo>
                  <a:pt x="30" y="65"/>
                </a:lnTo>
                <a:lnTo>
                  <a:pt x="30" y="65"/>
                </a:lnTo>
                <a:lnTo>
                  <a:pt x="31" y="65"/>
                </a:lnTo>
                <a:lnTo>
                  <a:pt x="31" y="65"/>
                </a:lnTo>
                <a:lnTo>
                  <a:pt x="31" y="65"/>
                </a:lnTo>
                <a:lnTo>
                  <a:pt x="31" y="66"/>
                </a:lnTo>
                <a:lnTo>
                  <a:pt x="31" y="66"/>
                </a:lnTo>
                <a:lnTo>
                  <a:pt x="31" y="66"/>
                </a:lnTo>
                <a:lnTo>
                  <a:pt x="31" y="66"/>
                </a:lnTo>
                <a:lnTo>
                  <a:pt x="32" y="66"/>
                </a:lnTo>
                <a:lnTo>
                  <a:pt x="32" y="66"/>
                </a:lnTo>
                <a:lnTo>
                  <a:pt x="32" y="66"/>
                </a:lnTo>
                <a:lnTo>
                  <a:pt x="32" y="66"/>
                </a:lnTo>
                <a:lnTo>
                  <a:pt x="32" y="66"/>
                </a:lnTo>
                <a:lnTo>
                  <a:pt x="32" y="66"/>
                </a:lnTo>
                <a:lnTo>
                  <a:pt x="33" y="66"/>
                </a:lnTo>
                <a:lnTo>
                  <a:pt x="33" y="66"/>
                </a:lnTo>
                <a:lnTo>
                  <a:pt x="33" y="66"/>
                </a:lnTo>
                <a:lnTo>
                  <a:pt x="33" y="66"/>
                </a:lnTo>
                <a:lnTo>
                  <a:pt x="33" y="66"/>
                </a:lnTo>
                <a:lnTo>
                  <a:pt x="33" y="66"/>
                </a:lnTo>
                <a:lnTo>
                  <a:pt x="34" y="66"/>
                </a:lnTo>
                <a:lnTo>
                  <a:pt x="34" y="66"/>
                </a:lnTo>
                <a:lnTo>
                  <a:pt x="34" y="66"/>
                </a:lnTo>
                <a:lnTo>
                  <a:pt x="34" y="66"/>
                </a:lnTo>
                <a:lnTo>
                  <a:pt x="34" y="66"/>
                </a:lnTo>
                <a:lnTo>
                  <a:pt x="34" y="66"/>
                </a:lnTo>
                <a:lnTo>
                  <a:pt x="35" y="66"/>
                </a:lnTo>
                <a:lnTo>
                  <a:pt x="35" y="66"/>
                </a:lnTo>
                <a:lnTo>
                  <a:pt x="35" y="66"/>
                </a:lnTo>
                <a:lnTo>
                  <a:pt x="35" y="66"/>
                </a:lnTo>
                <a:lnTo>
                  <a:pt x="35" y="66"/>
                </a:lnTo>
                <a:lnTo>
                  <a:pt x="35" y="66"/>
                </a:lnTo>
                <a:lnTo>
                  <a:pt x="36" y="66"/>
                </a:lnTo>
                <a:lnTo>
                  <a:pt x="36" y="66"/>
                </a:lnTo>
                <a:lnTo>
                  <a:pt x="36" y="66"/>
                </a:lnTo>
                <a:lnTo>
                  <a:pt x="36" y="66"/>
                </a:lnTo>
                <a:lnTo>
                  <a:pt x="36" y="66"/>
                </a:lnTo>
                <a:lnTo>
                  <a:pt x="36" y="66"/>
                </a:lnTo>
                <a:lnTo>
                  <a:pt x="37" y="66"/>
                </a:lnTo>
                <a:lnTo>
                  <a:pt x="37" y="66"/>
                </a:lnTo>
                <a:lnTo>
                  <a:pt x="37" y="66"/>
                </a:lnTo>
                <a:lnTo>
                  <a:pt x="37" y="66"/>
                </a:lnTo>
                <a:lnTo>
                  <a:pt x="37" y="66"/>
                </a:lnTo>
                <a:lnTo>
                  <a:pt x="37" y="66"/>
                </a:lnTo>
                <a:lnTo>
                  <a:pt x="39" y="66"/>
                </a:lnTo>
                <a:lnTo>
                  <a:pt x="39" y="66"/>
                </a:lnTo>
                <a:lnTo>
                  <a:pt x="39" y="66"/>
                </a:lnTo>
                <a:lnTo>
                  <a:pt x="39" y="66"/>
                </a:lnTo>
                <a:close/>
                <a:moveTo>
                  <a:pt x="76" y="37"/>
                </a:moveTo>
                <a:lnTo>
                  <a:pt x="76" y="37"/>
                </a:lnTo>
                <a:lnTo>
                  <a:pt x="76" y="37"/>
                </a:lnTo>
                <a:lnTo>
                  <a:pt x="76" y="38"/>
                </a:lnTo>
                <a:lnTo>
                  <a:pt x="76" y="38"/>
                </a:lnTo>
                <a:lnTo>
                  <a:pt x="76" y="38"/>
                </a:lnTo>
                <a:lnTo>
                  <a:pt x="76" y="38"/>
                </a:lnTo>
                <a:lnTo>
                  <a:pt x="76" y="39"/>
                </a:lnTo>
                <a:lnTo>
                  <a:pt x="76" y="39"/>
                </a:lnTo>
                <a:lnTo>
                  <a:pt x="76" y="39"/>
                </a:lnTo>
                <a:lnTo>
                  <a:pt x="76" y="39"/>
                </a:lnTo>
                <a:lnTo>
                  <a:pt x="76" y="39"/>
                </a:lnTo>
                <a:lnTo>
                  <a:pt x="76" y="40"/>
                </a:lnTo>
                <a:lnTo>
                  <a:pt x="76" y="40"/>
                </a:lnTo>
                <a:lnTo>
                  <a:pt x="76" y="40"/>
                </a:lnTo>
                <a:lnTo>
                  <a:pt x="76" y="40"/>
                </a:lnTo>
                <a:lnTo>
                  <a:pt x="76" y="40"/>
                </a:lnTo>
                <a:lnTo>
                  <a:pt x="76" y="41"/>
                </a:lnTo>
                <a:lnTo>
                  <a:pt x="76" y="41"/>
                </a:lnTo>
                <a:lnTo>
                  <a:pt x="76" y="41"/>
                </a:lnTo>
                <a:lnTo>
                  <a:pt x="76" y="41"/>
                </a:lnTo>
                <a:lnTo>
                  <a:pt x="76" y="43"/>
                </a:lnTo>
                <a:lnTo>
                  <a:pt x="76" y="43"/>
                </a:lnTo>
                <a:lnTo>
                  <a:pt x="76" y="43"/>
                </a:lnTo>
                <a:lnTo>
                  <a:pt x="76" y="43"/>
                </a:lnTo>
                <a:lnTo>
                  <a:pt x="76" y="43"/>
                </a:lnTo>
                <a:lnTo>
                  <a:pt x="76" y="44"/>
                </a:lnTo>
                <a:lnTo>
                  <a:pt x="76" y="44"/>
                </a:lnTo>
                <a:lnTo>
                  <a:pt x="76" y="44"/>
                </a:lnTo>
                <a:lnTo>
                  <a:pt x="76" y="44"/>
                </a:lnTo>
                <a:lnTo>
                  <a:pt x="76" y="44"/>
                </a:lnTo>
                <a:lnTo>
                  <a:pt x="76" y="45"/>
                </a:lnTo>
                <a:lnTo>
                  <a:pt x="76" y="45"/>
                </a:lnTo>
                <a:lnTo>
                  <a:pt x="76" y="45"/>
                </a:lnTo>
                <a:lnTo>
                  <a:pt x="75" y="45"/>
                </a:lnTo>
                <a:lnTo>
                  <a:pt x="75" y="45"/>
                </a:lnTo>
                <a:lnTo>
                  <a:pt x="75" y="46"/>
                </a:lnTo>
                <a:lnTo>
                  <a:pt x="75" y="46"/>
                </a:lnTo>
                <a:lnTo>
                  <a:pt x="75" y="46"/>
                </a:lnTo>
                <a:lnTo>
                  <a:pt x="75" y="46"/>
                </a:lnTo>
                <a:lnTo>
                  <a:pt x="75" y="46"/>
                </a:lnTo>
                <a:lnTo>
                  <a:pt x="75" y="47"/>
                </a:lnTo>
                <a:lnTo>
                  <a:pt x="75" y="47"/>
                </a:lnTo>
                <a:lnTo>
                  <a:pt x="75" y="47"/>
                </a:lnTo>
                <a:lnTo>
                  <a:pt x="75" y="47"/>
                </a:lnTo>
                <a:lnTo>
                  <a:pt x="75" y="47"/>
                </a:lnTo>
                <a:lnTo>
                  <a:pt x="75" y="48"/>
                </a:lnTo>
                <a:lnTo>
                  <a:pt x="75" y="48"/>
                </a:lnTo>
                <a:lnTo>
                  <a:pt x="75" y="48"/>
                </a:lnTo>
                <a:lnTo>
                  <a:pt x="75" y="48"/>
                </a:lnTo>
                <a:lnTo>
                  <a:pt x="75" y="48"/>
                </a:lnTo>
                <a:lnTo>
                  <a:pt x="75" y="49"/>
                </a:lnTo>
                <a:lnTo>
                  <a:pt x="75" y="49"/>
                </a:lnTo>
                <a:lnTo>
                  <a:pt x="73" y="49"/>
                </a:lnTo>
                <a:lnTo>
                  <a:pt x="73" y="49"/>
                </a:lnTo>
                <a:lnTo>
                  <a:pt x="73" y="49"/>
                </a:lnTo>
                <a:lnTo>
                  <a:pt x="73" y="50"/>
                </a:lnTo>
                <a:lnTo>
                  <a:pt x="73" y="50"/>
                </a:lnTo>
                <a:lnTo>
                  <a:pt x="73" y="50"/>
                </a:lnTo>
                <a:lnTo>
                  <a:pt x="73" y="50"/>
                </a:lnTo>
                <a:lnTo>
                  <a:pt x="73" y="50"/>
                </a:lnTo>
                <a:lnTo>
                  <a:pt x="73" y="50"/>
                </a:lnTo>
                <a:lnTo>
                  <a:pt x="73" y="52"/>
                </a:lnTo>
                <a:lnTo>
                  <a:pt x="73" y="52"/>
                </a:lnTo>
                <a:lnTo>
                  <a:pt x="73" y="52"/>
                </a:lnTo>
                <a:lnTo>
                  <a:pt x="73" y="52"/>
                </a:lnTo>
                <a:lnTo>
                  <a:pt x="72" y="52"/>
                </a:lnTo>
                <a:lnTo>
                  <a:pt x="72" y="53"/>
                </a:lnTo>
                <a:lnTo>
                  <a:pt x="72" y="53"/>
                </a:lnTo>
                <a:lnTo>
                  <a:pt x="72" y="53"/>
                </a:lnTo>
                <a:lnTo>
                  <a:pt x="72" y="53"/>
                </a:lnTo>
                <a:lnTo>
                  <a:pt x="72" y="53"/>
                </a:lnTo>
                <a:lnTo>
                  <a:pt x="72" y="54"/>
                </a:lnTo>
                <a:lnTo>
                  <a:pt x="72" y="54"/>
                </a:lnTo>
                <a:lnTo>
                  <a:pt x="72" y="54"/>
                </a:lnTo>
                <a:lnTo>
                  <a:pt x="72" y="54"/>
                </a:lnTo>
                <a:lnTo>
                  <a:pt x="72" y="54"/>
                </a:lnTo>
                <a:lnTo>
                  <a:pt x="72" y="54"/>
                </a:lnTo>
                <a:lnTo>
                  <a:pt x="71" y="55"/>
                </a:lnTo>
                <a:lnTo>
                  <a:pt x="71" y="55"/>
                </a:lnTo>
                <a:lnTo>
                  <a:pt x="71" y="55"/>
                </a:lnTo>
                <a:lnTo>
                  <a:pt x="71" y="55"/>
                </a:lnTo>
                <a:lnTo>
                  <a:pt x="71" y="55"/>
                </a:lnTo>
                <a:lnTo>
                  <a:pt x="71" y="56"/>
                </a:lnTo>
                <a:lnTo>
                  <a:pt x="71" y="56"/>
                </a:lnTo>
                <a:lnTo>
                  <a:pt x="71" y="56"/>
                </a:lnTo>
                <a:lnTo>
                  <a:pt x="71" y="56"/>
                </a:lnTo>
                <a:lnTo>
                  <a:pt x="71" y="56"/>
                </a:lnTo>
                <a:lnTo>
                  <a:pt x="70" y="56"/>
                </a:lnTo>
                <a:lnTo>
                  <a:pt x="70" y="57"/>
                </a:lnTo>
                <a:lnTo>
                  <a:pt x="70" y="57"/>
                </a:lnTo>
                <a:lnTo>
                  <a:pt x="70" y="57"/>
                </a:lnTo>
                <a:lnTo>
                  <a:pt x="70" y="57"/>
                </a:lnTo>
                <a:lnTo>
                  <a:pt x="70" y="57"/>
                </a:lnTo>
                <a:lnTo>
                  <a:pt x="70" y="57"/>
                </a:lnTo>
                <a:lnTo>
                  <a:pt x="70" y="58"/>
                </a:lnTo>
                <a:lnTo>
                  <a:pt x="70" y="58"/>
                </a:lnTo>
                <a:lnTo>
                  <a:pt x="69" y="58"/>
                </a:lnTo>
                <a:lnTo>
                  <a:pt x="69" y="58"/>
                </a:lnTo>
                <a:lnTo>
                  <a:pt x="69" y="58"/>
                </a:lnTo>
                <a:lnTo>
                  <a:pt x="69" y="58"/>
                </a:lnTo>
                <a:lnTo>
                  <a:pt x="69" y="59"/>
                </a:lnTo>
                <a:lnTo>
                  <a:pt x="69" y="59"/>
                </a:lnTo>
                <a:lnTo>
                  <a:pt x="69" y="59"/>
                </a:lnTo>
                <a:lnTo>
                  <a:pt x="69" y="59"/>
                </a:lnTo>
                <a:lnTo>
                  <a:pt x="69" y="59"/>
                </a:lnTo>
                <a:lnTo>
                  <a:pt x="68" y="59"/>
                </a:lnTo>
                <a:lnTo>
                  <a:pt x="68" y="61"/>
                </a:lnTo>
                <a:lnTo>
                  <a:pt x="68" y="61"/>
                </a:lnTo>
                <a:lnTo>
                  <a:pt x="68" y="61"/>
                </a:lnTo>
                <a:lnTo>
                  <a:pt x="68" y="61"/>
                </a:lnTo>
                <a:lnTo>
                  <a:pt x="68" y="61"/>
                </a:lnTo>
                <a:lnTo>
                  <a:pt x="68" y="61"/>
                </a:lnTo>
                <a:lnTo>
                  <a:pt x="67" y="61"/>
                </a:lnTo>
                <a:lnTo>
                  <a:pt x="67" y="62"/>
                </a:lnTo>
                <a:lnTo>
                  <a:pt x="67" y="62"/>
                </a:lnTo>
                <a:lnTo>
                  <a:pt x="67" y="62"/>
                </a:lnTo>
                <a:lnTo>
                  <a:pt x="67" y="62"/>
                </a:lnTo>
                <a:lnTo>
                  <a:pt x="67" y="62"/>
                </a:lnTo>
                <a:lnTo>
                  <a:pt x="67" y="62"/>
                </a:lnTo>
                <a:lnTo>
                  <a:pt x="67" y="63"/>
                </a:lnTo>
                <a:lnTo>
                  <a:pt x="66" y="63"/>
                </a:lnTo>
                <a:lnTo>
                  <a:pt x="66" y="63"/>
                </a:lnTo>
                <a:lnTo>
                  <a:pt x="66" y="63"/>
                </a:lnTo>
                <a:lnTo>
                  <a:pt x="66" y="63"/>
                </a:lnTo>
                <a:lnTo>
                  <a:pt x="66" y="63"/>
                </a:lnTo>
                <a:lnTo>
                  <a:pt x="66" y="63"/>
                </a:lnTo>
                <a:lnTo>
                  <a:pt x="66" y="64"/>
                </a:lnTo>
                <a:lnTo>
                  <a:pt x="64" y="64"/>
                </a:lnTo>
                <a:lnTo>
                  <a:pt x="64" y="64"/>
                </a:lnTo>
                <a:lnTo>
                  <a:pt x="64" y="64"/>
                </a:lnTo>
                <a:lnTo>
                  <a:pt x="64" y="64"/>
                </a:lnTo>
                <a:lnTo>
                  <a:pt x="64" y="64"/>
                </a:lnTo>
                <a:lnTo>
                  <a:pt x="64" y="64"/>
                </a:lnTo>
                <a:lnTo>
                  <a:pt x="64" y="65"/>
                </a:lnTo>
                <a:lnTo>
                  <a:pt x="63" y="65"/>
                </a:lnTo>
                <a:lnTo>
                  <a:pt x="63" y="65"/>
                </a:lnTo>
                <a:lnTo>
                  <a:pt x="63" y="65"/>
                </a:lnTo>
                <a:lnTo>
                  <a:pt x="63" y="65"/>
                </a:lnTo>
                <a:lnTo>
                  <a:pt x="63" y="65"/>
                </a:lnTo>
                <a:lnTo>
                  <a:pt x="63" y="65"/>
                </a:lnTo>
                <a:lnTo>
                  <a:pt x="63" y="65"/>
                </a:lnTo>
                <a:lnTo>
                  <a:pt x="62" y="66"/>
                </a:lnTo>
                <a:lnTo>
                  <a:pt x="62" y="66"/>
                </a:lnTo>
                <a:lnTo>
                  <a:pt x="62" y="66"/>
                </a:lnTo>
                <a:lnTo>
                  <a:pt x="62" y="66"/>
                </a:lnTo>
                <a:lnTo>
                  <a:pt x="62" y="66"/>
                </a:lnTo>
                <a:lnTo>
                  <a:pt x="62" y="66"/>
                </a:lnTo>
                <a:lnTo>
                  <a:pt x="61" y="66"/>
                </a:lnTo>
                <a:lnTo>
                  <a:pt x="61" y="66"/>
                </a:lnTo>
                <a:lnTo>
                  <a:pt x="61" y="67"/>
                </a:lnTo>
                <a:lnTo>
                  <a:pt x="61" y="67"/>
                </a:lnTo>
                <a:lnTo>
                  <a:pt x="61" y="67"/>
                </a:lnTo>
                <a:lnTo>
                  <a:pt x="61" y="67"/>
                </a:lnTo>
                <a:lnTo>
                  <a:pt x="61" y="67"/>
                </a:lnTo>
                <a:lnTo>
                  <a:pt x="60" y="67"/>
                </a:lnTo>
                <a:lnTo>
                  <a:pt x="60" y="67"/>
                </a:lnTo>
                <a:lnTo>
                  <a:pt x="60" y="67"/>
                </a:lnTo>
                <a:lnTo>
                  <a:pt x="60" y="68"/>
                </a:lnTo>
                <a:lnTo>
                  <a:pt x="60" y="68"/>
                </a:lnTo>
                <a:lnTo>
                  <a:pt x="60" y="68"/>
                </a:lnTo>
                <a:lnTo>
                  <a:pt x="59" y="68"/>
                </a:lnTo>
                <a:lnTo>
                  <a:pt x="59" y="68"/>
                </a:lnTo>
                <a:lnTo>
                  <a:pt x="59" y="68"/>
                </a:lnTo>
                <a:lnTo>
                  <a:pt x="59" y="68"/>
                </a:lnTo>
                <a:lnTo>
                  <a:pt x="59" y="68"/>
                </a:lnTo>
                <a:lnTo>
                  <a:pt x="59" y="68"/>
                </a:lnTo>
                <a:lnTo>
                  <a:pt x="58" y="70"/>
                </a:lnTo>
                <a:lnTo>
                  <a:pt x="58" y="70"/>
                </a:lnTo>
                <a:lnTo>
                  <a:pt x="58" y="70"/>
                </a:lnTo>
                <a:lnTo>
                  <a:pt x="58" y="70"/>
                </a:lnTo>
                <a:lnTo>
                  <a:pt x="58" y="70"/>
                </a:lnTo>
                <a:lnTo>
                  <a:pt x="57" y="70"/>
                </a:lnTo>
                <a:lnTo>
                  <a:pt x="57" y="70"/>
                </a:lnTo>
                <a:lnTo>
                  <a:pt x="57" y="70"/>
                </a:lnTo>
                <a:lnTo>
                  <a:pt x="57" y="70"/>
                </a:lnTo>
                <a:lnTo>
                  <a:pt x="57" y="70"/>
                </a:lnTo>
                <a:lnTo>
                  <a:pt x="57" y="71"/>
                </a:lnTo>
                <a:lnTo>
                  <a:pt x="55" y="71"/>
                </a:lnTo>
                <a:lnTo>
                  <a:pt x="55" y="71"/>
                </a:lnTo>
                <a:lnTo>
                  <a:pt x="55" y="71"/>
                </a:lnTo>
                <a:lnTo>
                  <a:pt x="55" y="71"/>
                </a:lnTo>
                <a:lnTo>
                  <a:pt x="55" y="71"/>
                </a:lnTo>
                <a:lnTo>
                  <a:pt x="55" y="71"/>
                </a:lnTo>
                <a:lnTo>
                  <a:pt x="54" y="71"/>
                </a:lnTo>
                <a:lnTo>
                  <a:pt x="54" y="71"/>
                </a:lnTo>
                <a:lnTo>
                  <a:pt x="54" y="71"/>
                </a:lnTo>
                <a:lnTo>
                  <a:pt x="54" y="71"/>
                </a:lnTo>
                <a:lnTo>
                  <a:pt x="54" y="72"/>
                </a:lnTo>
                <a:lnTo>
                  <a:pt x="53" y="72"/>
                </a:lnTo>
                <a:lnTo>
                  <a:pt x="53" y="72"/>
                </a:lnTo>
                <a:lnTo>
                  <a:pt x="53" y="72"/>
                </a:lnTo>
                <a:lnTo>
                  <a:pt x="53" y="72"/>
                </a:lnTo>
                <a:lnTo>
                  <a:pt x="53" y="72"/>
                </a:lnTo>
                <a:lnTo>
                  <a:pt x="52" y="72"/>
                </a:lnTo>
                <a:lnTo>
                  <a:pt x="52" y="72"/>
                </a:lnTo>
                <a:lnTo>
                  <a:pt x="52" y="72"/>
                </a:lnTo>
                <a:lnTo>
                  <a:pt x="52" y="72"/>
                </a:lnTo>
                <a:lnTo>
                  <a:pt x="52" y="72"/>
                </a:lnTo>
                <a:lnTo>
                  <a:pt x="52" y="72"/>
                </a:lnTo>
                <a:lnTo>
                  <a:pt x="51" y="72"/>
                </a:lnTo>
                <a:lnTo>
                  <a:pt x="51" y="73"/>
                </a:lnTo>
                <a:lnTo>
                  <a:pt x="51" y="73"/>
                </a:lnTo>
                <a:lnTo>
                  <a:pt x="51" y="73"/>
                </a:lnTo>
                <a:lnTo>
                  <a:pt x="51" y="73"/>
                </a:lnTo>
                <a:lnTo>
                  <a:pt x="50" y="73"/>
                </a:lnTo>
                <a:lnTo>
                  <a:pt x="50" y="73"/>
                </a:lnTo>
                <a:lnTo>
                  <a:pt x="50" y="73"/>
                </a:lnTo>
                <a:lnTo>
                  <a:pt x="50" y="73"/>
                </a:lnTo>
                <a:lnTo>
                  <a:pt x="50" y="73"/>
                </a:lnTo>
                <a:lnTo>
                  <a:pt x="49" y="73"/>
                </a:lnTo>
                <a:lnTo>
                  <a:pt x="49" y="73"/>
                </a:lnTo>
                <a:lnTo>
                  <a:pt x="49" y="73"/>
                </a:lnTo>
                <a:lnTo>
                  <a:pt x="49" y="73"/>
                </a:lnTo>
                <a:lnTo>
                  <a:pt x="49" y="73"/>
                </a:lnTo>
                <a:lnTo>
                  <a:pt x="48" y="73"/>
                </a:lnTo>
                <a:lnTo>
                  <a:pt x="48" y="73"/>
                </a:lnTo>
                <a:lnTo>
                  <a:pt x="48" y="73"/>
                </a:lnTo>
                <a:lnTo>
                  <a:pt x="48" y="74"/>
                </a:lnTo>
                <a:lnTo>
                  <a:pt x="48" y="74"/>
                </a:lnTo>
                <a:lnTo>
                  <a:pt x="46" y="74"/>
                </a:lnTo>
                <a:lnTo>
                  <a:pt x="46" y="74"/>
                </a:lnTo>
                <a:lnTo>
                  <a:pt x="46" y="74"/>
                </a:lnTo>
                <a:lnTo>
                  <a:pt x="46" y="74"/>
                </a:lnTo>
                <a:lnTo>
                  <a:pt x="46" y="74"/>
                </a:lnTo>
                <a:lnTo>
                  <a:pt x="45" y="74"/>
                </a:lnTo>
                <a:lnTo>
                  <a:pt x="45" y="74"/>
                </a:lnTo>
                <a:lnTo>
                  <a:pt x="45" y="74"/>
                </a:lnTo>
                <a:lnTo>
                  <a:pt x="45" y="74"/>
                </a:lnTo>
                <a:lnTo>
                  <a:pt x="45" y="74"/>
                </a:lnTo>
                <a:lnTo>
                  <a:pt x="44" y="74"/>
                </a:lnTo>
                <a:lnTo>
                  <a:pt x="44" y="74"/>
                </a:lnTo>
                <a:lnTo>
                  <a:pt x="44" y="74"/>
                </a:lnTo>
                <a:lnTo>
                  <a:pt x="44" y="74"/>
                </a:lnTo>
                <a:lnTo>
                  <a:pt x="44" y="74"/>
                </a:lnTo>
                <a:lnTo>
                  <a:pt x="43" y="74"/>
                </a:lnTo>
                <a:lnTo>
                  <a:pt x="43" y="74"/>
                </a:lnTo>
                <a:lnTo>
                  <a:pt x="43" y="74"/>
                </a:lnTo>
                <a:lnTo>
                  <a:pt x="43" y="74"/>
                </a:lnTo>
                <a:lnTo>
                  <a:pt x="42" y="74"/>
                </a:lnTo>
                <a:lnTo>
                  <a:pt x="42" y="74"/>
                </a:lnTo>
                <a:lnTo>
                  <a:pt x="42" y="74"/>
                </a:lnTo>
                <a:lnTo>
                  <a:pt x="42" y="74"/>
                </a:lnTo>
                <a:lnTo>
                  <a:pt x="42" y="74"/>
                </a:lnTo>
                <a:lnTo>
                  <a:pt x="41" y="74"/>
                </a:lnTo>
                <a:lnTo>
                  <a:pt x="41" y="74"/>
                </a:lnTo>
                <a:lnTo>
                  <a:pt x="41" y="74"/>
                </a:lnTo>
                <a:lnTo>
                  <a:pt x="41" y="74"/>
                </a:lnTo>
                <a:lnTo>
                  <a:pt x="41" y="74"/>
                </a:lnTo>
                <a:lnTo>
                  <a:pt x="40" y="74"/>
                </a:lnTo>
                <a:lnTo>
                  <a:pt x="40" y="74"/>
                </a:lnTo>
                <a:lnTo>
                  <a:pt x="40" y="74"/>
                </a:lnTo>
                <a:lnTo>
                  <a:pt x="40" y="74"/>
                </a:lnTo>
                <a:lnTo>
                  <a:pt x="40" y="74"/>
                </a:lnTo>
                <a:lnTo>
                  <a:pt x="39" y="74"/>
                </a:lnTo>
                <a:lnTo>
                  <a:pt x="39" y="74"/>
                </a:lnTo>
                <a:lnTo>
                  <a:pt x="39" y="74"/>
                </a:lnTo>
                <a:lnTo>
                  <a:pt x="39" y="74"/>
                </a:lnTo>
                <a:lnTo>
                  <a:pt x="37" y="74"/>
                </a:lnTo>
                <a:lnTo>
                  <a:pt x="37" y="74"/>
                </a:lnTo>
                <a:lnTo>
                  <a:pt x="37" y="74"/>
                </a:lnTo>
                <a:lnTo>
                  <a:pt x="37" y="74"/>
                </a:lnTo>
                <a:lnTo>
                  <a:pt x="37" y="74"/>
                </a:lnTo>
                <a:lnTo>
                  <a:pt x="36" y="74"/>
                </a:lnTo>
                <a:lnTo>
                  <a:pt x="36" y="74"/>
                </a:lnTo>
                <a:lnTo>
                  <a:pt x="36" y="74"/>
                </a:lnTo>
                <a:lnTo>
                  <a:pt x="36" y="74"/>
                </a:lnTo>
                <a:lnTo>
                  <a:pt x="36" y="74"/>
                </a:lnTo>
                <a:lnTo>
                  <a:pt x="35" y="74"/>
                </a:lnTo>
                <a:lnTo>
                  <a:pt x="35" y="74"/>
                </a:lnTo>
                <a:lnTo>
                  <a:pt x="35" y="74"/>
                </a:lnTo>
                <a:lnTo>
                  <a:pt x="35" y="74"/>
                </a:lnTo>
                <a:lnTo>
                  <a:pt x="34" y="74"/>
                </a:lnTo>
                <a:lnTo>
                  <a:pt x="34" y="74"/>
                </a:lnTo>
                <a:lnTo>
                  <a:pt x="34" y="74"/>
                </a:lnTo>
                <a:lnTo>
                  <a:pt x="34" y="74"/>
                </a:lnTo>
                <a:lnTo>
                  <a:pt x="34" y="74"/>
                </a:lnTo>
                <a:lnTo>
                  <a:pt x="33" y="74"/>
                </a:lnTo>
                <a:lnTo>
                  <a:pt x="33" y="74"/>
                </a:lnTo>
                <a:lnTo>
                  <a:pt x="33" y="74"/>
                </a:lnTo>
                <a:lnTo>
                  <a:pt x="33" y="74"/>
                </a:lnTo>
                <a:lnTo>
                  <a:pt x="33" y="74"/>
                </a:lnTo>
                <a:lnTo>
                  <a:pt x="32" y="74"/>
                </a:lnTo>
                <a:lnTo>
                  <a:pt x="32" y="74"/>
                </a:lnTo>
                <a:lnTo>
                  <a:pt x="32" y="74"/>
                </a:lnTo>
                <a:lnTo>
                  <a:pt x="32" y="74"/>
                </a:lnTo>
                <a:lnTo>
                  <a:pt x="32" y="74"/>
                </a:lnTo>
                <a:lnTo>
                  <a:pt x="31" y="74"/>
                </a:lnTo>
                <a:lnTo>
                  <a:pt x="31" y="74"/>
                </a:lnTo>
                <a:lnTo>
                  <a:pt x="31" y="74"/>
                </a:lnTo>
                <a:lnTo>
                  <a:pt x="31" y="74"/>
                </a:lnTo>
                <a:lnTo>
                  <a:pt x="31" y="74"/>
                </a:lnTo>
                <a:lnTo>
                  <a:pt x="30" y="74"/>
                </a:lnTo>
                <a:lnTo>
                  <a:pt x="30" y="74"/>
                </a:lnTo>
                <a:lnTo>
                  <a:pt x="30" y="74"/>
                </a:lnTo>
                <a:lnTo>
                  <a:pt x="30" y="73"/>
                </a:lnTo>
                <a:lnTo>
                  <a:pt x="30" y="73"/>
                </a:lnTo>
                <a:lnTo>
                  <a:pt x="28" y="73"/>
                </a:lnTo>
                <a:lnTo>
                  <a:pt x="28" y="73"/>
                </a:lnTo>
                <a:lnTo>
                  <a:pt x="28" y="73"/>
                </a:lnTo>
                <a:lnTo>
                  <a:pt x="28" y="73"/>
                </a:lnTo>
                <a:lnTo>
                  <a:pt x="28" y="73"/>
                </a:lnTo>
                <a:lnTo>
                  <a:pt x="27" y="73"/>
                </a:lnTo>
                <a:lnTo>
                  <a:pt x="27" y="73"/>
                </a:lnTo>
                <a:lnTo>
                  <a:pt x="27" y="73"/>
                </a:lnTo>
                <a:lnTo>
                  <a:pt x="27" y="73"/>
                </a:lnTo>
                <a:lnTo>
                  <a:pt x="27" y="73"/>
                </a:lnTo>
                <a:lnTo>
                  <a:pt x="26" y="73"/>
                </a:lnTo>
                <a:lnTo>
                  <a:pt x="26" y="73"/>
                </a:lnTo>
                <a:lnTo>
                  <a:pt x="26" y="73"/>
                </a:lnTo>
                <a:lnTo>
                  <a:pt x="26" y="73"/>
                </a:lnTo>
                <a:lnTo>
                  <a:pt x="26" y="73"/>
                </a:lnTo>
                <a:lnTo>
                  <a:pt x="25" y="72"/>
                </a:lnTo>
                <a:lnTo>
                  <a:pt x="25" y="72"/>
                </a:lnTo>
                <a:lnTo>
                  <a:pt x="25" y="72"/>
                </a:lnTo>
                <a:lnTo>
                  <a:pt x="25" y="72"/>
                </a:lnTo>
                <a:lnTo>
                  <a:pt x="25" y="72"/>
                </a:lnTo>
                <a:lnTo>
                  <a:pt x="24" y="72"/>
                </a:lnTo>
                <a:lnTo>
                  <a:pt x="24" y="72"/>
                </a:lnTo>
                <a:lnTo>
                  <a:pt x="24" y="72"/>
                </a:lnTo>
                <a:lnTo>
                  <a:pt x="24" y="72"/>
                </a:lnTo>
                <a:lnTo>
                  <a:pt x="24" y="72"/>
                </a:lnTo>
                <a:lnTo>
                  <a:pt x="24" y="72"/>
                </a:lnTo>
                <a:lnTo>
                  <a:pt x="23" y="72"/>
                </a:lnTo>
                <a:lnTo>
                  <a:pt x="23" y="72"/>
                </a:lnTo>
                <a:lnTo>
                  <a:pt x="23" y="71"/>
                </a:lnTo>
                <a:lnTo>
                  <a:pt x="23" y="71"/>
                </a:lnTo>
                <a:lnTo>
                  <a:pt x="23" y="71"/>
                </a:lnTo>
                <a:lnTo>
                  <a:pt x="22" y="71"/>
                </a:lnTo>
                <a:lnTo>
                  <a:pt x="22" y="71"/>
                </a:lnTo>
                <a:lnTo>
                  <a:pt x="22" y="71"/>
                </a:lnTo>
                <a:lnTo>
                  <a:pt x="22" y="71"/>
                </a:lnTo>
                <a:lnTo>
                  <a:pt x="22" y="71"/>
                </a:lnTo>
                <a:lnTo>
                  <a:pt x="22" y="71"/>
                </a:lnTo>
                <a:lnTo>
                  <a:pt x="21" y="71"/>
                </a:lnTo>
                <a:lnTo>
                  <a:pt x="21" y="71"/>
                </a:lnTo>
                <a:lnTo>
                  <a:pt x="21" y="70"/>
                </a:lnTo>
                <a:lnTo>
                  <a:pt x="21" y="70"/>
                </a:lnTo>
                <a:lnTo>
                  <a:pt x="21" y="70"/>
                </a:lnTo>
                <a:lnTo>
                  <a:pt x="19" y="70"/>
                </a:lnTo>
                <a:lnTo>
                  <a:pt x="19" y="70"/>
                </a:lnTo>
                <a:lnTo>
                  <a:pt x="19" y="70"/>
                </a:lnTo>
                <a:lnTo>
                  <a:pt x="19" y="70"/>
                </a:lnTo>
                <a:lnTo>
                  <a:pt x="19" y="70"/>
                </a:lnTo>
                <a:lnTo>
                  <a:pt x="19" y="70"/>
                </a:lnTo>
                <a:lnTo>
                  <a:pt x="18" y="70"/>
                </a:lnTo>
                <a:lnTo>
                  <a:pt x="18" y="68"/>
                </a:lnTo>
                <a:lnTo>
                  <a:pt x="18" y="68"/>
                </a:lnTo>
                <a:lnTo>
                  <a:pt x="18" y="68"/>
                </a:lnTo>
                <a:lnTo>
                  <a:pt x="18" y="68"/>
                </a:lnTo>
                <a:lnTo>
                  <a:pt x="18" y="68"/>
                </a:lnTo>
                <a:lnTo>
                  <a:pt x="17" y="68"/>
                </a:lnTo>
                <a:lnTo>
                  <a:pt x="17" y="68"/>
                </a:lnTo>
                <a:lnTo>
                  <a:pt x="17" y="68"/>
                </a:lnTo>
                <a:lnTo>
                  <a:pt x="17" y="68"/>
                </a:lnTo>
                <a:lnTo>
                  <a:pt x="17" y="67"/>
                </a:lnTo>
                <a:lnTo>
                  <a:pt x="17" y="67"/>
                </a:lnTo>
                <a:lnTo>
                  <a:pt x="16" y="67"/>
                </a:lnTo>
                <a:lnTo>
                  <a:pt x="16" y="67"/>
                </a:lnTo>
                <a:lnTo>
                  <a:pt x="16" y="67"/>
                </a:lnTo>
                <a:lnTo>
                  <a:pt x="16" y="67"/>
                </a:lnTo>
                <a:lnTo>
                  <a:pt x="16" y="67"/>
                </a:lnTo>
                <a:lnTo>
                  <a:pt x="16" y="67"/>
                </a:lnTo>
                <a:lnTo>
                  <a:pt x="15" y="66"/>
                </a:lnTo>
                <a:lnTo>
                  <a:pt x="15" y="66"/>
                </a:lnTo>
                <a:lnTo>
                  <a:pt x="15" y="66"/>
                </a:lnTo>
                <a:lnTo>
                  <a:pt x="15" y="66"/>
                </a:lnTo>
                <a:lnTo>
                  <a:pt x="15" y="66"/>
                </a:lnTo>
                <a:lnTo>
                  <a:pt x="15" y="66"/>
                </a:lnTo>
                <a:lnTo>
                  <a:pt x="14" y="66"/>
                </a:lnTo>
                <a:lnTo>
                  <a:pt x="14" y="66"/>
                </a:lnTo>
                <a:lnTo>
                  <a:pt x="14" y="65"/>
                </a:lnTo>
                <a:lnTo>
                  <a:pt x="14" y="65"/>
                </a:lnTo>
                <a:lnTo>
                  <a:pt x="14" y="65"/>
                </a:lnTo>
                <a:lnTo>
                  <a:pt x="14" y="65"/>
                </a:lnTo>
                <a:lnTo>
                  <a:pt x="14" y="65"/>
                </a:lnTo>
                <a:lnTo>
                  <a:pt x="13" y="65"/>
                </a:lnTo>
                <a:lnTo>
                  <a:pt x="13" y="65"/>
                </a:lnTo>
                <a:lnTo>
                  <a:pt x="13" y="65"/>
                </a:lnTo>
                <a:lnTo>
                  <a:pt x="13" y="64"/>
                </a:lnTo>
                <a:lnTo>
                  <a:pt x="13" y="64"/>
                </a:lnTo>
                <a:lnTo>
                  <a:pt x="13" y="64"/>
                </a:lnTo>
                <a:lnTo>
                  <a:pt x="13" y="64"/>
                </a:lnTo>
                <a:lnTo>
                  <a:pt x="12" y="64"/>
                </a:lnTo>
                <a:lnTo>
                  <a:pt x="12" y="64"/>
                </a:lnTo>
                <a:lnTo>
                  <a:pt x="12" y="64"/>
                </a:lnTo>
                <a:lnTo>
                  <a:pt x="12" y="63"/>
                </a:lnTo>
                <a:lnTo>
                  <a:pt x="12" y="63"/>
                </a:lnTo>
                <a:lnTo>
                  <a:pt x="12" y="63"/>
                </a:lnTo>
                <a:lnTo>
                  <a:pt x="12" y="63"/>
                </a:lnTo>
                <a:lnTo>
                  <a:pt x="10" y="63"/>
                </a:lnTo>
                <a:lnTo>
                  <a:pt x="10" y="63"/>
                </a:lnTo>
                <a:lnTo>
                  <a:pt x="10" y="63"/>
                </a:lnTo>
                <a:lnTo>
                  <a:pt x="10" y="62"/>
                </a:lnTo>
                <a:lnTo>
                  <a:pt x="10" y="62"/>
                </a:lnTo>
                <a:lnTo>
                  <a:pt x="10" y="62"/>
                </a:lnTo>
                <a:lnTo>
                  <a:pt x="10" y="62"/>
                </a:lnTo>
                <a:lnTo>
                  <a:pt x="10" y="62"/>
                </a:lnTo>
                <a:lnTo>
                  <a:pt x="9" y="62"/>
                </a:lnTo>
                <a:lnTo>
                  <a:pt x="9" y="61"/>
                </a:lnTo>
                <a:lnTo>
                  <a:pt x="9" y="61"/>
                </a:lnTo>
                <a:lnTo>
                  <a:pt x="9" y="61"/>
                </a:lnTo>
                <a:lnTo>
                  <a:pt x="9" y="61"/>
                </a:lnTo>
                <a:lnTo>
                  <a:pt x="9" y="61"/>
                </a:lnTo>
                <a:lnTo>
                  <a:pt x="9" y="61"/>
                </a:lnTo>
                <a:lnTo>
                  <a:pt x="8" y="61"/>
                </a:lnTo>
                <a:lnTo>
                  <a:pt x="8" y="59"/>
                </a:lnTo>
                <a:lnTo>
                  <a:pt x="8" y="59"/>
                </a:lnTo>
                <a:lnTo>
                  <a:pt x="8" y="59"/>
                </a:lnTo>
                <a:lnTo>
                  <a:pt x="8" y="59"/>
                </a:lnTo>
                <a:lnTo>
                  <a:pt x="8" y="59"/>
                </a:lnTo>
                <a:lnTo>
                  <a:pt x="8" y="59"/>
                </a:lnTo>
                <a:lnTo>
                  <a:pt x="8" y="58"/>
                </a:lnTo>
                <a:lnTo>
                  <a:pt x="8" y="58"/>
                </a:lnTo>
                <a:lnTo>
                  <a:pt x="7" y="58"/>
                </a:lnTo>
                <a:lnTo>
                  <a:pt x="7" y="58"/>
                </a:lnTo>
                <a:lnTo>
                  <a:pt x="7" y="58"/>
                </a:lnTo>
                <a:lnTo>
                  <a:pt x="7" y="58"/>
                </a:lnTo>
                <a:lnTo>
                  <a:pt x="7" y="57"/>
                </a:lnTo>
                <a:lnTo>
                  <a:pt x="7" y="57"/>
                </a:lnTo>
                <a:lnTo>
                  <a:pt x="7" y="57"/>
                </a:lnTo>
                <a:lnTo>
                  <a:pt x="7" y="57"/>
                </a:lnTo>
                <a:lnTo>
                  <a:pt x="7" y="57"/>
                </a:lnTo>
                <a:lnTo>
                  <a:pt x="6" y="57"/>
                </a:lnTo>
                <a:lnTo>
                  <a:pt x="6" y="56"/>
                </a:lnTo>
                <a:lnTo>
                  <a:pt x="6" y="56"/>
                </a:lnTo>
                <a:lnTo>
                  <a:pt x="6" y="56"/>
                </a:lnTo>
                <a:lnTo>
                  <a:pt x="6" y="56"/>
                </a:lnTo>
                <a:lnTo>
                  <a:pt x="6" y="56"/>
                </a:lnTo>
                <a:lnTo>
                  <a:pt x="6" y="56"/>
                </a:lnTo>
                <a:lnTo>
                  <a:pt x="6" y="55"/>
                </a:lnTo>
                <a:lnTo>
                  <a:pt x="6" y="55"/>
                </a:lnTo>
                <a:lnTo>
                  <a:pt x="6" y="55"/>
                </a:lnTo>
                <a:lnTo>
                  <a:pt x="5" y="55"/>
                </a:lnTo>
                <a:lnTo>
                  <a:pt x="5" y="55"/>
                </a:lnTo>
                <a:lnTo>
                  <a:pt x="5" y="54"/>
                </a:lnTo>
                <a:lnTo>
                  <a:pt x="5" y="54"/>
                </a:lnTo>
                <a:lnTo>
                  <a:pt x="5" y="54"/>
                </a:lnTo>
                <a:lnTo>
                  <a:pt x="5" y="54"/>
                </a:lnTo>
                <a:lnTo>
                  <a:pt x="5" y="54"/>
                </a:lnTo>
                <a:lnTo>
                  <a:pt x="5" y="54"/>
                </a:lnTo>
                <a:lnTo>
                  <a:pt x="5" y="53"/>
                </a:lnTo>
                <a:lnTo>
                  <a:pt x="5" y="53"/>
                </a:lnTo>
                <a:lnTo>
                  <a:pt x="5" y="53"/>
                </a:lnTo>
                <a:lnTo>
                  <a:pt x="4" y="53"/>
                </a:lnTo>
                <a:lnTo>
                  <a:pt x="4" y="53"/>
                </a:lnTo>
                <a:lnTo>
                  <a:pt x="4" y="52"/>
                </a:lnTo>
                <a:lnTo>
                  <a:pt x="4" y="52"/>
                </a:lnTo>
                <a:lnTo>
                  <a:pt x="4" y="52"/>
                </a:lnTo>
                <a:lnTo>
                  <a:pt x="4" y="52"/>
                </a:lnTo>
                <a:lnTo>
                  <a:pt x="4" y="52"/>
                </a:lnTo>
                <a:lnTo>
                  <a:pt x="4" y="50"/>
                </a:lnTo>
                <a:lnTo>
                  <a:pt x="4" y="50"/>
                </a:lnTo>
                <a:lnTo>
                  <a:pt x="4" y="50"/>
                </a:lnTo>
                <a:lnTo>
                  <a:pt x="4" y="50"/>
                </a:lnTo>
                <a:lnTo>
                  <a:pt x="4" y="50"/>
                </a:lnTo>
                <a:lnTo>
                  <a:pt x="4" y="50"/>
                </a:lnTo>
                <a:lnTo>
                  <a:pt x="3" y="49"/>
                </a:lnTo>
                <a:lnTo>
                  <a:pt x="3" y="49"/>
                </a:lnTo>
                <a:lnTo>
                  <a:pt x="3" y="49"/>
                </a:lnTo>
                <a:lnTo>
                  <a:pt x="3" y="49"/>
                </a:lnTo>
                <a:lnTo>
                  <a:pt x="3" y="49"/>
                </a:lnTo>
                <a:lnTo>
                  <a:pt x="3" y="48"/>
                </a:lnTo>
                <a:lnTo>
                  <a:pt x="3" y="48"/>
                </a:lnTo>
                <a:lnTo>
                  <a:pt x="3" y="48"/>
                </a:lnTo>
                <a:lnTo>
                  <a:pt x="3" y="48"/>
                </a:lnTo>
                <a:lnTo>
                  <a:pt x="3" y="48"/>
                </a:lnTo>
                <a:lnTo>
                  <a:pt x="3" y="47"/>
                </a:lnTo>
                <a:lnTo>
                  <a:pt x="3" y="47"/>
                </a:lnTo>
                <a:lnTo>
                  <a:pt x="3" y="47"/>
                </a:lnTo>
                <a:lnTo>
                  <a:pt x="3" y="47"/>
                </a:lnTo>
                <a:lnTo>
                  <a:pt x="3" y="47"/>
                </a:lnTo>
                <a:lnTo>
                  <a:pt x="3" y="46"/>
                </a:lnTo>
                <a:lnTo>
                  <a:pt x="1" y="46"/>
                </a:lnTo>
                <a:lnTo>
                  <a:pt x="1" y="46"/>
                </a:lnTo>
                <a:lnTo>
                  <a:pt x="1" y="46"/>
                </a:lnTo>
                <a:lnTo>
                  <a:pt x="1" y="46"/>
                </a:lnTo>
                <a:lnTo>
                  <a:pt x="1" y="45"/>
                </a:lnTo>
                <a:lnTo>
                  <a:pt x="1" y="45"/>
                </a:lnTo>
                <a:lnTo>
                  <a:pt x="1" y="45"/>
                </a:lnTo>
                <a:lnTo>
                  <a:pt x="1" y="45"/>
                </a:lnTo>
                <a:lnTo>
                  <a:pt x="1" y="45"/>
                </a:lnTo>
                <a:lnTo>
                  <a:pt x="1" y="44"/>
                </a:lnTo>
                <a:lnTo>
                  <a:pt x="1" y="44"/>
                </a:lnTo>
                <a:lnTo>
                  <a:pt x="1" y="44"/>
                </a:lnTo>
                <a:lnTo>
                  <a:pt x="1" y="44"/>
                </a:lnTo>
                <a:lnTo>
                  <a:pt x="1" y="44"/>
                </a:lnTo>
                <a:lnTo>
                  <a:pt x="1" y="43"/>
                </a:lnTo>
                <a:lnTo>
                  <a:pt x="1" y="43"/>
                </a:lnTo>
                <a:lnTo>
                  <a:pt x="1" y="43"/>
                </a:lnTo>
                <a:lnTo>
                  <a:pt x="1" y="43"/>
                </a:lnTo>
                <a:lnTo>
                  <a:pt x="1" y="43"/>
                </a:lnTo>
                <a:lnTo>
                  <a:pt x="1" y="41"/>
                </a:lnTo>
                <a:lnTo>
                  <a:pt x="1" y="41"/>
                </a:lnTo>
                <a:lnTo>
                  <a:pt x="1" y="41"/>
                </a:lnTo>
                <a:lnTo>
                  <a:pt x="1" y="41"/>
                </a:lnTo>
                <a:lnTo>
                  <a:pt x="1" y="40"/>
                </a:lnTo>
                <a:lnTo>
                  <a:pt x="1" y="40"/>
                </a:lnTo>
                <a:lnTo>
                  <a:pt x="1" y="40"/>
                </a:lnTo>
                <a:lnTo>
                  <a:pt x="1" y="40"/>
                </a:lnTo>
                <a:lnTo>
                  <a:pt x="1" y="40"/>
                </a:lnTo>
                <a:lnTo>
                  <a:pt x="1" y="39"/>
                </a:lnTo>
                <a:lnTo>
                  <a:pt x="1" y="39"/>
                </a:lnTo>
                <a:lnTo>
                  <a:pt x="1" y="39"/>
                </a:lnTo>
                <a:lnTo>
                  <a:pt x="1" y="39"/>
                </a:lnTo>
                <a:lnTo>
                  <a:pt x="0" y="39"/>
                </a:lnTo>
                <a:lnTo>
                  <a:pt x="0" y="38"/>
                </a:lnTo>
                <a:lnTo>
                  <a:pt x="0" y="38"/>
                </a:lnTo>
                <a:lnTo>
                  <a:pt x="0" y="38"/>
                </a:lnTo>
                <a:lnTo>
                  <a:pt x="0" y="38"/>
                </a:lnTo>
                <a:lnTo>
                  <a:pt x="0" y="37"/>
                </a:lnTo>
                <a:lnTo>
                  <a:pt x="0" y="37"/>
                </a:lnTo>
                <a:lnTo>
                  <a:pt x="0" y="37"/>
                </a:lnTo>
                <a:lnTo>
                  <a:pt x="0" y="37"/>
                </a:lnTo>
                <a:lnTo>
                  <a:pt x="0" y="37"/>
                </a:lnTo>
                <a:lnTo>
                  <a:pt x="0" y="36"/>
                </a:lnTo>
                <a:lnTo>
                  <a:pt x="0" y="36"/>
                </a:lnTo>
                <a:lnTo>
                  <a:pt x="0" y="36"/>
                </a:lnTo>
                <a:lnTo>
                  <a:pt x="0" y="36"/>
                </a:lnTo>
                <a:lnTo>
                  <a:pt x="0" y="36"/>
                </a:lnTo>
                <a:lnTo>
                  <a:pt x="1" y="35"/>
                </a:lnTo>
                <a:lnTo>
                  <a:pt x="1" y="35"/>
                </a:lnTo>
                <a:lnTo>
                  <a:pt x="1" y="35"/>
                </a:lnTo>
                <a:lnTo>
                  <a:pt x="1" y="35"/>
                </a:lnTo>
                <a:lnTo>
                  <a:pt x="1" y="34"/>
                </a:lnTo>
                <a:lnTo>
                  <a:pt x="1" y="34"/>
                </a:lnTo>
                <a:lnTo>
                  <a:pt x="1" y="34"/>
                </a:lnTo>
                <a:lnTo>
                  <a:pt x="1" y="34"/>
                </a:lnTo>
                <a:lnTo>
                  <a:pt x="1" y="34"/>
                </a:lnTo>
                <a:lnTo>
                  <a:pt x="1" y="32"/>
                </a:lnTo>
                <a:lnTo>
                  <a:pt x="1" y="32"/>
                </a:lnTo>
                <a:lnTo>
                  <a:pt x="1" y="32"/>
                </a:lnTo>
                <a:lnTo>
                  <a:pt x="1" y="32"/>
                </a:lnTo>
                <a:lnTo>
                  <a:pt x="1" y="32"/>
                </a:lnTo>
                <a:lnTo>
                  <a:pt x="1" y="31"/>
                </a:lnTo>
                <a:lnTo>
                  <a:pt x="1" y="31"/>
                </a:lnTo>
                <a:lnTo>
                  <a:pt x="1" y="31"/>
                </a:lnTo>
                <a:lnTo>
                  <a:pt x="1" y="31"/>
                </a:lnTo>
                <a:lnTo>
                  <a:pt x="1" y="31"/>
                </a:lnTo>
                <a:lnTo>
                  <a:pt x="1" y="30"/>
                </a:lnTo>
                <a:lnTo>
                  <a:pt x="1" y="30"/>
                </a:lnTo>
                <a:lnTo>
                  <a:pt x="1" y="30"/>
                </a:lnTo>
                <a:lnTo>
                  <a:pt x="1" y="30"/>
                </a:lnTo>
                <a:lnTo>
                  <a:pt x="1" y="30"/>
                </a:lnTo>
                <a:lnTo>
                  <a:pt x="1" y="29"/>
                </a:lnTo>
                <a:lnTo>
                  <a:pt x="1" y="29"/>
                </a:lnTo>
                <a:lnTo>
                  <a:pt x="1" y="29"/>
                </a:lnTo>
                <a:lnTo>
                  <a:pt x="1" y="29"/>
                </a:lnTo>
                <a:lnTo>
                  <a:pt x="1" y="29"/>
                </a:lnTo>
                <a:lnTo>
                  <a:pt x="1" y="28"/>
                </a:lnTo>
                <a:lnTo>
                  <a:pt x="1" y="28"/>
                </a:lnTo>
                <a:lnTo>
                  <a:pt x="1" y="28"/>
                </a:lnTo>
                <a:lnTo>
                  <a:pt x="3" y="28"/>
                </a:lnTo>
                <a:lnTo>
                  <a:pt x="3" y="28"/>
                </a:lnTo>
                <a:lnTo>
                  <a:pt x="3" y="27"/>
                </a:lnTo>
                <a:lnTo>
                  <a:pt x="3" y="27"/>
                </a:lnTo>
                <a:lnTo>
                  <a:pt x="3" y="27"/>
                </a:lnTo>
                <a:lnTo>
                  <a:pt x="3" y="27"/>
                </a:lnTo>
                <a:lnTo>
                  <a:pt x="3" y="27"/>
                </a:lnTo>
                <a:lnTo>
                  <a:pt x="3" y="26"/>
                </a:lnTo>
                <a:lnTo>
                  <a:pt x="3" y="26"/>
                </a:lnTo>
                <a:lnTo>
                  <a:pt x="3" y="26"/>
                </a:lnTo>
                <a:lnTo>
                  <a:pt x="3" y="26"/>
                </a:lnTo>
                <a:lnTo>
                  <a:pt x="3" y="26"/>
                </a:lnTo>
                <a:lnTo>
                  <a:pt x="3" y="25"/>
                </a:lnTo>
                <a:lnTo>
                  <a:pt x="3" y="25"/>
                </a:lnTo>
                <a:lnTo>
                  <a:pt x="3" y="25"/>
                </a:lnTo>
                <a:lnTo>
                  <a:pt x="3" y="25"/>
                </a:lnTo>
                <a:lnTo>
                  <a:pt x="4" y="25"/>
                </a:lnTo>
                <a:lnTo>
                  <a:pt x="4" y="23"/>
                </a:lnTo>
                <a:lnTo>
                  <a:pt x="4" y="23"/>
                </a:lnTo>
                <a:lnTo>
                  <a:pt x="4" y="23"/>
                </a:lnTo>
                <a:lnTo>
                  <a:pt x="4" y="23"/>
                </a:lnTo>
                <a:lnTo>
                  <a:pt x="4" y="23"/>
                </a:lnTo>
                <a:lnTo>
                  <a:pt x="4" y="22"/>
                </a:lnTo>
                <a:lnTo>
                  <a:pt x="4" y="22"/>
                </a:lnTo>
                <a:lnTo>
                  <a:pt x="4" y="22"/>
                </a:lnTo>
                <a:lnTo>
                  <a:pt x="4" y="22"/>
                </a:lnTo>
                <a:lnTo>
                  <a:pt x="4" y="22"/>
                </a:lnTo>
                <a:lnTo>
                  <a:pt x="4" y="22"/>
                </a:lnTo>
                <a:lnTo>
                  <a:pt x="4" y="21"/>
                </a:lnTo>
                <a:lnTo>
                  <a:pt x="5" y="21"/>
                </a:lnTo>
                <a:lnTo>
                  <a:pt x="5" y="21"/>
                </a:lnTo>
                <a:lnTo>
                  <a:pt x="5" y="21"/>
                </a:lnTo>
                <a:lnTo>
                  <a:pt x="5" y="21"/>
                </a:lnTo>
                <a:lnTo>
                  <a:pt x="5" y="20"/>
                </a:lnTo>
                <a:lnTo>
                  <a:pt x="5" y="20"/>
                </a:lnTo>
                <a:lnTo>
                  <a:pt x="5" y="20"/>
                </a:lnTo>
                <a:lnTo>
                  <a:pt x="5" y="20"/>
                </a:lnTo>
                <a:lnTo>
                  <a:pt x="5" y="20"/>
                </a:lnTo>
                <a:lnTo>
                  <a:pt x="5" y="20"/>
                </a:lnTo>
                <a:lnTo>
                  <a:pt x="5" y="19"/>
                </a:lnTo>
                <a:lnTo>
                  <a:pt x="6" y="19"/>
                </a:lnTo>
                <a:lnTo>
                  <a:pt x="6" y="19"/>
                </a:lnTo>
                <a:lnTo>
                  <a:pt x="6" y="19"/>
                </a:lnTo>
                <a:lnTo>
                  <a:pt x="6" y="19"/>
                </a:lnTo>
                <a:lnTo>
                  <a:pt x="6" y="18"/>
                </a:lnTo>
                <a:lnTo>
                  <a:pt x="6" y="18"/>
                </a:lnTo>
                <a:lnTo>
                  <a:pt x="6" y="18"/>
                </a:lnTo>
                <a:lnTo>
                  <a:pt x="6" y="18"/>
                </a:lnTo>
                <a:lnTo>
                  <a:pt x="6" y="18"/>
                </a:lnTo>
                <a:lnTo>
                  <a:pt x="6" y="18"/>
                </a:lnTo>
                <a:lnTo>
                  <a:pt x="7" y="17"/>
                </a:lnTo>
                <a:lnTo>
                  <a:pt x="7" y="17"/>
                </a:lnTo>
                <a:lnTo>
                  <a:pt x="7" y="17"/>
                </a:lnTo>
                <a:lnTo>
                  <a:pt x="7" y="17"/>
                </a:lnTo>
                <a:lnTo>
                  <a:pt x="7" y="17"/>
                </a:lnTo>
                <a:lnTo>
                  <a:pt x="7" y="17"/>
                </a:lnTo>
                <a:lnTo>
                  <a:pt x="7" y="16"/>
                </a:lnTo>
                <a:lnTo>
                  <a:pt x="7" y="16"/>
                </a:lnTo>
                <a:lnTo>
                  <a:pt x="7" y="16"/>
                </a:lnTo>
                <a:lnTo>
                  <a:pt x="8" y="16"/>
                </a:lnTo>
                <a:lnTo>
                  <a:pt x="8" y="16"/>
                </a:lnTo>
                <a:lnTo>
                  <a:pt x="8" y="16"/>
                </a:lnTo>
                <a:lnTo>
                  <a:pt x="8" y="14"/>
                </a:lnTo>
                <a:lnTo>
                  <a:pt x="8" y="14"/>
                </a:lnTo>
                <a:lnTo>
                  <a:pt x="8" y="14"/>
                </a:lnTo>
                <a:lnTo>
                  <a:pt x="8" y="14"/>
                </a:lnTo>
                <a:lnTo>
                  <a:pt x="8" y="14"/>
                </a:lnTo>
                <a:lnTo>
                  <a:pt x="8" y="14"/>
                </a:lnTo>
                <a:lnTo>
                  <a:pt x="9" y="13"/>
                </a:lnTo>
                <a:lnTo>
                  <a:pt x="9" y="13"/>
                </a:lnTo>
                <a:lnTo>
                  <a:pt x="9" y="13"/>
                </a:lnTo>
                <a:lnTo>
                  <a:pt x="9" y="13"/>
                </a:lnTo>
                <a:lnTo>
                  <a:pt x="9" y="13"/>
                </a:lnTo>
                <a:lnTo>
                  <a:pt x="9" y="13"/>
                </a:lnTo>
                <a:lnTo>
                  <a:pt x="9" y="13"/>
                </a:lnTo>
                <a:lnTo>
                  <a:pt x="10" y="12"/>
                </a:lnTo>
                <a:lnTo>
                  <a:pt x="10" y="12"/>
                </a:lnTo>
                <a:lnTo>
                  <a:pt x="10" y="12"/>
                </a:lnTo>
                <a:lnTo>
                  <a:pt x="10" y="12"/>
                </a:lnTo>
                <a:lnTo>
                  <a:pt x="10" y="12"/>
                </a:lnTo>
                <a:lnTo>
                  <a:pt x="10" y="12"/>
                </a:lnTo>
                <a:lnTo>
                  <a:pt x="10" y="11"/>
                </a:lnTo>
                <a:lnTo>
                  <a:pt x="10" y="11"/>
                </a:lnTo>
                <a:lnTo>
                  <a:pt x="12" y="11"/>
                </a:lnTo>
                <a:lnTo>
                  <a:pt x="12" y="11"/>
                </a:lnTo>
                <a:lnTo>
                  <a:pt x="12" y="11"/>
                </a:lnTo>
                <a:lnTo>
                  <a:pt x="12" y="11"/>
                </a:lnTo>
                <a:lnTo>
                  <a:pt x="12" y="11"/>
                </a:lnTo>
                <a:lnTo>
                  <a:pt x="12" y="10"/>
                </a:lnTo>
                <a:lnTo>
                  <a:pt x="12" y="10"/>
                </a:lnTo>
                <a:lnTo>
                  <a:pt x="13" y="10"/>
                </a:lnTo>
                <a:lnTo>
                  <a:pt x="13" y="10"/>
                </a:lnTo>
                <a:lnTo>
                  <a:pt x="13" y="10"/>
                </a:lnTo>
                <a:lnTo>
                  <a:pt x="13" y="10"/>
                </a:lnTo>
                <a:lnTo>
                  <a:pt x="13" y="10"/>
                </a:lnTo>
                <a:lnTo>
                  <a:pt x="13" y="9"/>
                </a:lnTo>
                <a:lnTo>
                  <a:pt x="13" y="9"/>
                </a:lnTo>
                <a:lnTo>
                  <a:pt x="14" y="9"/>
                </a:lnTo>
                <a:lnTo>
                  <a:pt x="14" y="9"/>
                </a:lnTo>
                <a:lnTo>
                  <a:pt x="14" y="9"/>
                </a:lnTo>
                <a:lnTo>
                  <a:pt x="14" y="9"/>
                </a:lnTo>
                <a:lnTo>
                  <a:pt x="14" y="9"/>
                </a:lnTo>
                <a:lnTo>
                  <a:pt x="14" y="9"/>
                </a:lnTo>
                <a:lnTo>
                  <a:pt x="14" y="8"/>
                </a:lnTo>
                <a:lnTo>
                  <a:pt x="15" y="8"/>
                </a:lnTo>
                <a:lnTo>
                  <a:pt x="15" y="8"/>
                </a:lnTo>
                <a:lnTo>
                  <a:pt x="15" y="8"/>
                </a:lnTo>
                <a:lnTo>
                  <a:pt x="15" y="8"/>
                </a:lnTo>
                <a:lnTo>
                  <a:pt x="15" y="8"/>
                </a:lnTo>
                <a:lnTo>
                  <a:pt x="15" y="8"/>
                </a:lnTo>
                <a:lnTo>
                  <a:pt x="16" y="8"/>
                </a:lnTo>
                <a:lnTo>
                  <a:pt x="16" y="7"/>
                </a:lnTo>
                <a:lnTo>
                  <a:pt x="16" y="7"/>
                </a:lnTo>
                <a:lnTo>
                  <a:pt x="16" y="7"/>
                </a:lnTo>
                <a:lnTo>
                  <a:pt x="16" y="7"/>
                </a:lnTo>
                <a:lnTo>
                  <a:pt x="16" y="7"/>
                </a:lnTo>
                <a:lnTo>
                  <a:pt x="17" y="7"/>
                </a:lnTo>
                <a:lnTo>
                  <a:pt x="17" y="7"/>
                </a:lnTo>
                <a:lnTo>
                  <a:pt x="17" y="7"/>
                </a:lnTo>
                <a:lnTo>
                  <a:pt x="17" y="5"/>
                </a:lnTo>
                <a:lnTo>
                  <a:pt x="17" y="5"/>
                </a:lnTo>
                <a:lnTo>
                  <a:pt x="17" y="5"/>
                </a:lnTo>
                <a:lnTo>
                  <a:pt x="18" y="5"/>
                </a:lnTo>
                <a:lnTo>
                  <a:pt x="18" y="5"/>
                </a:lnTo>
                <a:lnTo>
                  <a:pt x="18" y="5"/>
                </a:lnTo>
                <a:lnTo>
                  <a:pt x="18" y="5"/>
                </a:lnTo>
                <a:lnTo>
                  <a:pt x="18" y="5"/>
                </a:lnTo>
                <a:lnTo>
                  <a:pt x="18" y="5"/>
                </a:lnTo>
                <a:lnTo>
                  <a:pt x="19" y="5"/>
                </a:lnTo>
                <a:lnTo>
                  <a:pt x="19" y="4"/>
                </a:lnTo>
                <a:lnTo>
                  <a:pt x="19" y="4"/>
                </a:lnTo>
                <a:lnTo>
                  <a:pt x="19" y="4"/>
                </a:lnTo>
                <a:lnTo>
                  <a:pt x="19" y="4"/>
                </a:lnTo>
                <a:lnTo>
                  <a:pt x="19" y="4"/>
                </a:lnTo>
                <a:lnTo>
                  <a:pt x="21" y="4"/>
                </a:lnTo>
                <a:lnTo>
                  <a:pt x="21" y="4"/>
                </a:lnTo>
                <a:lnTo>
                  <a:pt x="21" y="4"/>
                </a:lnTo>
                <a:lnTo>
                  <a:pt x="21" y="4"/>
                </a:lnTo>
                <a:lnTo>
                  <a:pt x="21" y="4"/>
                </a:lnTo>
                <a:lnTo>
                  <a:pt x="22" y="3"/>
                </a:lnTo>
                <a:lnTo>
                  <a:pt x="22" y="3"/>
                </a:lnTo>
                <a:lnTo>
                  <a:pt x="22" y="3"/>
                </a:lnTo>
                <a:lnTo>
                  <a:pt x="22" y="3"/>
                </a:lnTo>
                <a:lnTo>
                  <a:pt x="22" y="3"/>
                </a:lnTo>
                <a:lnTo>
                  <a:pt x="22" y="3"/>
                </a:lnTo>
                <a:lnTo>
                  <a:pt x="23" y="3"/>
                </a:lnTo>
                <a:lnTo>
                  <a:pt x="23" y="3"/>
                </a:lnTo>
                <a:lnTo>
                  <a:pt x="23" y="3"/>
                </a:lnTo>
                <a:lnTo>
                  <a:pt x="23" y="3"/>
                </a:lnTo>
                <a:lnTo>
                  <a:pt x="23" y="3"/>
                </a:lnTo>
                <a:lnTo>
                  <a:pt x="24" y="2"/>
                </a:lnTo>
                <a:lnTo>
                  <a:pt x="24" y="2"/>
                </a:lnTo>
                <a:lnTo>
                  <a:pt x="24" y="2"/>
                </a:lnTo>
                <a:lnTo>
                  <a:pt x="24" y="2"/>
                </a:lnTo>
                <a:lnTo>
                  <a:pt x="24" y="2"/>
                </a:lnTo>
                <a:lnTo>
                  <a:pt x="24" y="2"/>
                </a:lnTo>
                <a:lnTo>
                  <a:pt x="25" y="2"/>
                </a:lnTo>
                <a:lnTo>
                  <a:pt x="25" y="2"/>
                </a:lnTo>
                <a:lnTo>
                  <a:pt x="25" y="2"/>
                </a:lnTo>
                <a:lnTo>
                  <a:pt x="25" y="2"/>
                </a:lnTo>
                <a:lnTo>
                  <a:pt x="25" y="2"/>
                </a:lnTo>
                <a:lnTo>
                  <a:pt x="26" y="2"/>
                </a:lnTo>
                <a:lnTo>
                  <a:pt x="26" y="2"/>
                </a:lnTo>
                <a:lnTo>
                  <a:pt x="26" y="1"/>
                </a:lnTo>
                <a:lnTo>
                  <a:pt x="26" y="1"/>
                </a:lnTo>
                <a:lnTo>
                  <a:pt x="26" y="1"/>
                </a:lnTo>
                <a:lnTo>
                  <a:pt x="27" y="1"/>
                </a:lnTo>
                <a:lnTo>
                  <a:pt x="27" y="1"/>
                </a:lnTo>
                <a:lnTo>
                  <a:pt x="27" y="1"/>
                </a:lnTo>
                <a:lnTo>
                  <a:pt x="27" y="1"/>
                </a:lnTo>
                <a:lnTo>
                  <a:pt x="27" y="1"/>
                </a:lnTo>
                <a:lnTo>
                  <a:pt x="28" y="1"/>
                </a:lnTo>
                <a:lnTo>
                  <a:pt x="28" y="1"/>
                </a:lnTo>
                <a:lnTo>
                  <a:pt x="28" y="1"/>
                </a:lnTo>
                <a:lnTo>
                  <a:pt x="28" y="1"/>
                </a:lnTo>
                <a:lnTo>
                  <a:pt x="28" y="1"/>
                </a:lnTo>
                <a:lnTo>
                  <a:pt x="30" y="1"/>
                </a:lnTo>
                <a:lnTo>
                  <a:pt x="30" y="1"/>
                </a:lnTo>
                <a:lnTo>
                  <a:pt x="30" y="1"/>
                </a:lnTo>
                <a:lnTo>
                  <a:pt x="30" y="1"/>
                </a:lnTo>
                <a:lnTo>
                  <a:pt x="30" y="1"/>
                </a:lnTo>
                <a:lnTo>
                  <a:pt x="31" y="0"/>
                </a:lnTo>
                <a:lnTo>
                  <a:pt x="31" y="0"/>
                </a:lnTo>
                <a:lnTo>
                  <a:pt x="31" y="0"/>
                </a:lnTo>
                <a:lnTo>
                  <a:pt x="31" y="0"/>
                </a:lnTo>
                <a:lnTo>
                  <a:pt x="31" y="0"/>
                </a:lnTo>
                <a:lnTo>
                  <a:pt x="32" y="0"/>
                </a:lnTo>
                <a:lnTo>
                  <a:pt x="32" y="0"/>
                </a:lnTo>
                <a:lnTo>
                  <a:pt x="32" y="0"/>
                </a:lnTo>
                <a:lnTo>
                  <a:pt x="32" y="0"/>
                </a:lnTo>
                <a:lnTo>
                  <a:pt x="32" y="0"/>
                </a:lnTo>
                <a:lnTo>
                  <a:pt x="33" y="0"/>
                </a:lnTo>
                <a:lnTo>
                  <a:pt x="33" y="0"/>
                </a:lnTo>
                <a:lnTo>
                  <a:pt x="33" y="0"/>
                </a:lnTo>
                <a:lnTo>
                  <a:pt x="33" y="0"/>
                </a:lnTo>
                <a:lnTo>
                  <a:pt x="33" y="0"/>
                </a:lnTo>
                <a:lnTo>
                  <a:pt x="34" y="0"/>
                </a:lnTo>
                <a:lnTo>
                  <a:pt x="34" y="0"/>
                </a:lnTo>
                <a:lnTo>
                  <a:pt x="34" y="0"/>
                </a:lnTo>
                <a:lnTo>
                  <a:pt x="34" y="0"/>
                </a:lnTo>
                <a:lnTo>
                  <a:pt x="34" y="0"/>
                </a:lnTo>
                <a:lnTo>
                  <a:pt x="35" y="0"/>
                </a:lnTo>
                <a:lnTo>
                  <a:pt x="35" y="0"/>
                </a:lnTo>
                <a:lnTo>
                  <a:pt x="35" y="0"/>
                </a:lnTo>
                <a:lnTo>
                  <a:pt x="35" y="0"/>
                </a:lnTo>
                <a:lnTo>
                  <a:pt x="36" y="0"/>
                </a:lnTo>
                <a:lnTo>
                  <a:pt x="36" y="0"/>
                </a:lnTo>
                <a:lnTo>
                  <a:pt x="36" y="0"/>
                </a:lnTo>
                <a:lnTo>
                  <a:pt x="36" y="0"/>
                </a:lnTo>
                <a:lnTo>
                  <a:pt x="36" y="0"/>
                </a:lnTo>
                <a:lnTo>
                  <a:pt x="37" y="0"/>
                </a:lnTo>
                <a:lnTo>
                  <a:pt x="37" y="0"/>
                </a:lnTo>
                <a:lnTo>
                  <a:pt x="37" y="0"/>
                </a:lnTo>
                <a:lnTo>
                  <a:pt x="37" y="0"/>
                </a:lnTo>
                <a:lnTo>
                  <a:pt x="37" y="0"/>
                </a:lnTo>
                <a:lnTo>
                  <a:pt x="39" y="0"/>
                </a:lnTo>
                <a:lnTo>
                  <a:pt x="39" y="0"/>
                </a:lnTo>
                <a:lnTo>
                  <a:pt x="39" y="0"/>
                </a:lnTo>
                <a:lnTo>
                  <a:pt x="39" y="0"/>
                </a:lnTo>
                <a:lnTo>
                  <a:pt x="40" y="0"/>
                </a:lnTo>
                <a:lnTo>
                  <a:pt x="40" y="0"/>
                </a:lnTo>
                <a:lnTo>
                  <a:pt x="40" y="0"/>
                </a:lnTo>
                <a:lnTo>
                  <a:pt x="40" y="0"/>
                </a:lnTo>
                <a:lnTo>
                  <a:pt x="40" y="0"/>
                </a:lnTo>
                <a:lnTo>
                  <a:pt x="41" y="0"/>
                </a:lnTo>
                <a:lnTo>
                  <a:pt x="41" y="0"/>
                </a:lnTo>
                <a:lnTo>
                  <a:pt x="41" y="0"/>
                </a:lnTo>
                <a:lnTo>
                  <a:pt x="41" y="0"/>
                </a:lnTo>
                <a:lnTo>
                  <a:pt x="41" y="0"/>
                </a:lnTo>
                <a:lnTo>
                  <a:pt x="42" y="0"/>
                </a:lnTo>
                <a:lnTo>
                  <a:pt x="42" y="0"/>
                </a:lnTo>
                <a:lnTo>
                  <a:pt x="42" y="0"/>
                </a:lnTo>
                <a:lnTo>
                  <a:pt x="42" y="0"/>
                </a:lnTo>
                <a:lnTo>
                  <a:pt x="42" y="0"/>
                </a:lnTo>
                <a:lnTo>
                  <a:pt x="43" y="0"/>
                </a:lnTo>
                <a:lnTo>
                  <a:pt x="43" y="0"/>
                </a:lnTo>
                <a:lnTo>
                  <a:pt x="43" y="0"/>
                </a:lnTo>
                <a:lnTo>
                  <a:pt x="43" y="0"/>
                </a:lnTo>
                <a:lnTo>
                  <a:pt x="44" y="0"/>
                </a:lnTo>
                <a:lnTo>
                  <a:pt x="44" y="0"/>
                </a:lnTo>
                <a:lnTo>
                  <a:pt x="44" y="0"/>
                </a:lnTo>
                <a:lnTo>
                  <a:pt x="44" y="0"/>
                </a:lnTo>
                <a:lnTo>
                  <a:pt x="44" y="0"/>
                </a:lnTo>
                <a:lnTo>
                  <a:pt x="45" y="0"/>
                </a:lnTo>
                <a:lnTo>
                  <a:pt x="45" y="0"/>
                </a:lnTo>
                <a:lnTo>
                  <a:pt x="45" y="0"/>
                </a:lnTo>
                <a:lnTo>
                  <a:pt x="45" y="0"/>
                </a:lnTo>
                <a:lnTo>
                  <a:pt x="45" y="0"/>
                </a:lnTo>
                <a:lnTo>
                  <a:pt x="46" y="0"/>
                </a:lnTo>
                <a:lnTo>
                  <a:pt x="46" y="0"/>
                </a:lnTo>
                <a:lnTo>
                  <a:pt x="46" y="0"/>
                </a:lnTo>
                <a:lnTo>
                  <a:pt x="46" y="0"/>
                </a:lnTo>
                <a:lnTo>
                  <a:pt x="46" y="1"/>
                </a:lnTo>
                <a:lnTo>
                  <a:pt x="48" y="1"/>
                </a:lnTo>
                <a:lnTo>
                  <a:pt x="48" y="1"/>
                </a:lnTo>
                <a:lnTo>
                  <a:pt x="48" y="1"/>
                </a:lnTo>
                <a:lnTo>
                  <a:pt x="48" y="1"/>
                </a:lnTo>
                <a:lnTo>
                  <a:pt x="48" y="1"/>
                </a:lnTo>
                <a:lnTo>
                  <a:pt x="49" y="1"/>
                </a:lnTo>
                <a:lnTo>
                  <a:pt x="49" y="1"/>
                </a:lnTo>
                <a:lnTo>
                  <a:pt x="49" y="1"/>
                </a:lnTo>
                <a:lnTo>
                  <a:pt x="49" y="1"/>
                </a:lnTo>
                <a:lnTo>
                  <a:pt x="49" y="1"/>
                </a:lnTo>
                <a:lnTo>
                  <a:pt x="50" y="1"/>
                </a:lnTo>
                <a:lnTo>
                  <a:pt x="50" y="1"/>
                </a:lnTo>
                <a:lnTo>
                  <a:pt x="50" y="1"/>
                </a:lnTo>
                <a:lnTo>
                  <a:pt x="50" y="1"/>
                </a:lnTo>
                <a:lnTo>
                  <a:pt x="50" y="1"/>
                </a:lnTo>
                <a:lnTo>
                  <a:pt x="51" y="1"/>
                </a:lnTo>
                <a:lnTo>
                  <a:pt x="51" y="1"/>
                </a:lnTo>
                <a:lnTo>
                  <a:pt x="51" y="2"/>
                </a:lnTo>
                <a:lnTo>
                  <a:pt x="51" y="2"/>
                </a:lnTo>
                <a:lnTo>
                  <a:pt x="51" y="2"/>
                </a:lnTo>
                <a:lnTo>
                  <a:pt x="52" y="2"/>
                </a:lnTo>
                <a:lnTo>
                  <a:pt x="52" y="2"/>
                </a:lnTo>
                <a:lnTo>
                  <a:pt x="52" y="2"/>
                </a:lnTo>
                <a:lnTo>
                  <a:pt x="52" y="2"/>
                </a:lnTo>
                <a:lnTo>
                  <a:pt x="52" y="2"/>
                </a:lnTo>
                <a:lnTo>
                  <a:pt x="52" y="2"/>
                </a:lnTo>
                <a:lnTo>
                  <a:pt x="53" y="2"/>
                </a:lnTo>
                <a:lnTo>
                  <a:pt x="53" y="2"/>
                </a:lnTo>
                <a:lnTo>
                  <a:pt x="53" y="2"/>
                </a:lnTo>
                <a:lnTo>
                  <a:pt x="53" y="2"/>
                </a:lnTo>
                <a:lnTo>
                  <a:pt x="53" y="3"/>
                </a:lnTo>
                <a:lnTo>
                  <a:pt x="54" y="3"/>
                </a:lnTo>
                <a:lnTo>
                  <a:pt x="54" y="3"/>
                </a:lnTo>
                <a:lnTo>
                  <a:pt x="54" y="3"/>
                </a:lnTo>
                <a:lnTo>
                  <a:pt x="54" y="3"/>
                </a:lnTo>
                <a:lnTo>
                  <a:pt x="54" y="3"/>
                </a:lnTo>
                <a:lnTo>
                  <a:pt x="55" y="3"/>
                </a:lnTo>
                <a:lnTo>
                  <a:pt x="55" y="3"/>
                </a:lnTo>
                <a:lnTo>
                  <a:pt x="55" y="3"/>
                </a:lnTo>
                <a:lnTo>
                  <a:pt x="55" y="3"/>
                </a:lnTo>
                <a:lnTo>
                  <a:pt x="55" y="3"/>
                </a:lnTo>
                <a:lnTo>
                  <a:pt x="55" y="4"/>
                </a:lnTo>
                <a:lnTo>
                  <a:pt x="57" y="4"/>
                </a:lnTo>
                <a:lnTo>
                  <a:pt x="57" y="4"/>
                </a:lnTo>
                <a:lnTo>
                  <a:pt x="57" y="4"/>
                </a:lnTo>
                <a:lnTo>
                  <a:pt x="57" y="4"/>
                </a:lnTo>
                <a:lnTo>
                  <a:pt x="57" y="4"/>
                </a:lnTo>
                <a:lnTo>
                  <a:pt x="57" y="4"/>
                </a:lnTo>
                <a:lnTo>
                  <a:pt x="58" y="4"/>
                </a:lnTo>
                <a:lnTo>
                  <a:pt x="58" y="4"/>
                </a:lnTo>
                <a:lnTo>
                  <a:pt x="58" y="4"/>
                </a:lnTo>
                <a:lnTo>
                  <a:pt x="58" y="5"/>
                </a:lnTo>
                <a:lnTo>
                  <a:pt x="58" y="5"/>
                </a:lnTo>
                <a:lnTo>
                  <a:pt x="59" y="5"/>
                </a:lnTo>
                <a:lnTo>
                  <a:pt x="59" y="5"/>
                </a:lnTo>
                <a:lnTo>
                  <a:pt x="59" y="5"/>
                </a:lnTo>
                <a:lnTo>
                  <a:pt x="59" y="5"/>
                </a:lnTo>
                <a:lnTo>
                  <a:pt x="59" y="5"/>
                </a:lnTo>
                <a:lnTo>
                  <a:pt x="59" y="5"/>
                </a:lnTo>
                <a:lnTo>
                  <a:pt x="60" y="5"/>
                </a:lnTo>
                <a:lnTo>
                  <a:pt x="60" y="5"/>
                </a:lnTo>
                <a:lnTo>
                  <a:pt x="60" y="7"/>
                </a:lnTo>
                <a:lnTo>
                  <a:pt x="60" y="7"/>
                </a:lnTo>
                <a:lnTo>
                  <a:pt x="60" y="7"/>
                </a:lnTo>
                <a:lnTo>
                  <a:pt x="60" y="7"/>
                </a:lnTo>
                <a:lnTo>
                  <a:pt x="61" y="7"/>
                </a:lnTo>
                <a:lnTo>
                  <a:pt x="61" y="7"/>
                </a:lnTo>
                <a:lnTo>
                  <a:pt x="61" y="7"/>
                </a:lnTo>
                <a:lnTo>
                  <a:pt x="61" y="7"/>
                </a:lnTo>
                <a:lnTo>
                  <a:pt x="61" y="8"/>
                </a:lnTo>
                <a:lnTo>
                  <a:pt x="61" y="8"/>
                </a:lnTo>
                <a:lnTo>
                  <a:pt x="61" y="8"/>
                </a:lnTo>
                <a:lnTo>
                  <a:pt x="62" y="8"/>
                </a:lnTo>
                <a:lnTo>
                  <a:pt x="62" y="8"/>
                </a:lnTo>
                <a:lnTo>
                  <a:pt x="62" y="8"/>
                </a:lnTo>
                <a:lnTo>
                  <a:pt x="62" y="8"/>
                </a:lnTo>
                <a:lnTo>
                  <a:pt x="62" y="8"/>
                </a:lnTo>
                <a:lnTo>
                  <a:pt x="62" y="9"/>
                </a:lnTo>
                <a:lnTo>
                  <a:pt x="63" y="9"/>
                </a:lnTo>
                <a:lnTo>
                  <a:pt x="63" y="9"/>
                </a:lnTo>
                <a:lnTo>
                  <a:pt x="63" y="9"/>
                </a:lnTo>
                <a:lnTo>
                  <a:pt x="63" y="9"/>
                </a:lnTo>
                <a:lnTo>
                  <a:pt x="63" y="9"/>
                </a:lnTo>
                <a:lnTo>
                  <a:pt x="63" y="9"/>
                </a:lnTo>
                <a:lnTo>
                  <a:pt x="63" y="9"/>
                </a:lnTo>
                <a:lnTo>
                  <a:pt x="64" y="10"/>
                </a:lnTo>
                <a:lnTo>
                  <a:pt x="64" y="10"/>
                </a:lnTo>
                <a:lnTo>
                  <a:pt x="64" y="10"/>
                </a:lnTo>
                <a:lnTo>
                  <a:pt x="64" y="10"/>
                </a:lnTo>
                <a:lnTo>
                  <a:pt x="64" y="10"/>
                </a:lnTo>
                <a:lnTo>
                  <a:pt x="64" y="10"/>
                </a:lnTo>
                <a:lnTo>
                  <a:pt x="64" y="10"/>
                </a:lnTo>
                <a:lnTo>
                  <a:pt x="66" y="11"/>
                </a:lnTo>
                <a:lnTo>
                  <a:pt x="66" y="11"/>
                </a:lnTo>
                <a:lnTo>
                  <a:pt x="66" y="11"/>
                </a:lnTo>
                <a:lnTo>
                  <a:pt x="66" y="11"/>
                </a:lnTo>
                <a:lnTo>
                  <a:pt x="66" y="11"/>
                </a:lnTo>
                <a:lnTo>
                  <a:pt x="66" y="11"/>
                </a:lnTo>
                <a:lnTo>
                  <a:pt x="66" y="11"/>
                </a:lnTo>
                <a:lnTo>
                  <a:pt x="67" y="12"/>
                </a:lnTo>
                <a:lnTo>
                  <a:pt x="67" y="12"/>
                </a:lnTo>
                <a:lnTo>
                  <a:pt x="67" y="12"/>
                </a:lnTo>
                <a:lnTo>
                  <a:pt x="67" y="12"/>
                </a:lnTo>
                <a:lnTo>
                  <a:pt x="67" y="12"/>
                </a:lnTo>
                <a:lnTo>
                  <a:pt x="67" y="12"/>
                </a:lnTo>
                <a:lnTo>
                  <a:pt x="67" y="13"/>
                </a:lnTo>
                <a:lnTo>
                  <a:pt x="67" y="13"/>
                </a:lnTo>
                <a:lnTo>
                  <a:pt x="68" y="13"/>
                </a:lnTo>
                <a:lnTo>
                  <a:pt x="68" y="13"/>
                </a:lnTo>
                <a:lnTo>
                  <a:pt x="68" y="13"/>
                </a:lnTo>
                <a:lnTo>
                  <a:pt x="68" y="13"/>
                </a:lnTo>
                <a:lnTo>
                  <a:pt x="68" y="13"/>
                </a:lnTo>
                <a:lnTo>
                  <a:pt x="68" y="14"/>
                </a:lnTo>
                <a:lnTo>
                  <a:pt x="68" y="14"/>
                </a:lnTo>
                <a:lnTo>
                  <a:pt x="68" y="14"/>
                </a:lnTo>
                <a:lnTo>
                  <a:pt x="69" y="14"/>
                </a:lnTo>
                <a:lnTo>
                  <a:pt x="69" y="14"/>
                </a:lnTo>
                <a:lnTo>
                  <a:pt x="69" y="14"/>
                </a:lnTo>
                <a:lnTo>
                  <a:pt x="69" y="16"/>
                </a:lnTo>
                <a:lnTo>
                  <a:pt x="69" y="16"/>
                </a:lnTo>
                <a:lnTo>
                  <a:pt x="69" y="16"/>
                </a:lnTo>
                <a:lnTo>
                  <a:pt x="69" y="16"/>
                </a:lnTo>
                <a:lnTo>
                  <a:pt x="69" y="16"/>
                </a:lnTo>
                <a:lnTo>
                  <a:pt x="70" y="16"/>
                </a:lnTo>
                <a:lnTo>
                  <a:pt x="70" y="17"/>
                </a:lnTo>
                <a:lnTo>
                  <a:pt x="70" y="17"/>
                </a:lnTo>
                <a:lnTo>
                  <a:pt x="70" y="17"/>
                </a:lnTo>
                <a:lnTo>
                  <a:pt x="70" y="17"/>
                </a:lnTo>
                <a:lnTo>
                  <a:pt x="70" y="17"/>
                </a:lnTo>
                <a:lnTo>
                  <a:pt x="70" y="17"/>
                </a:lnTo>
                <a:lnTo>
                  <a:pt x="70" y="18"/>
                </a:lnTo>
                <a:lnTo>
                  <a:pt x="70" y="18"/>
                </a:lnTo>
                <a:lnTo>
                  <a:pt x="71" y="18"/>
                </a:lnTo>
                <a:lnTo>
                  <a:pt x="71" y="18"/>
                </a:lnTo>
                <a:lnTo>
                  <a:pt x="71" y="18"/>
                </a:lnTo>
                <a:lnTo>
                  <a:pt x="71" y="18"/>
                </a:lnTo>
                <a:lnTo>
                  <a:pt x="71" y="19"/>
                </a:lnTo>
                <a:lnTo>
                  <a:pt x="71" y="19"/>
                </a:lnTo>
                <a:lnTo>
                  <a:pt x="71" y="19"/>
                </a:lnTo>
                <a:lnTo>
                  <a:pt x="71" y="19"/>
                </a:lnTo>
                <a:lnTo>
                  <a:pt x="71" y="19"/>
                </a:lnTo>
                <a:lnTo>
                  <a:pt x="71" y="20"/>
                </a:lnTo>
                <a:lnTo>
                  <a:pt x="72" y="20"/>
                </a:lnTo>
                <a:lnTo>
                  <a:pt x="72" y="20"/>
                </a:lnTo>
                <a:lnTo>
                  <a:pt x="72" y="20"/>
                </a:lnTo>
                <a:lnTo>
                  <a:pt x="72" y="20"/>
                </a:lnTo>
                <a:lnTo>
                  <a:pt x="72" y="20"/>
                </a:lnTo>
                <a:lnTo>
                  <a:pt x="72" y="21"/>
                </a:lnTo>
                <a:lnTo>
                  <a:pt x="72" y="21"/>
                </a:lnTo>
                <a:lnTo>
                  <a:pt x="72" y="21"/>
                </a:lnTo>
                <a:lnTo>
                  <a:pt x="72" y="21"/>
                </a:lnTo>
                <a:lnTo>
                  <a:pt x="72" y="21"/>
                </a:lnTo>
                <a:lnTo>
                  <a:pt x="72" y="22"/>
                </a:lnTo>
                <a:lnTo>
                  <a:pt x="72" y="22"/>
                </a:lnTo>
                <a:lnTo>
                  <a:pt x="73" y="22"/>
                </a:lnTo>
                <a:lnTo>
                  <a:pt x="73" y="22"/>
                </a:lnTo>
                <a:lnTo>
                  <a:pt x="73" y="22"/>
                </a:lnTo>
                <a:lnTo>
                  <a:pt x="73" y="22"/>
                </a:lnTo>
                <a:lnTo>
                  <a:pt x="73" y="23"/>
                </a:lnTo>
                <a:lnTo>
                  <a:pt x="73" y="23"/>
                </a:lnTo>
                <a:lnTo>
                  <a:pt x="73" y="23"/>
                </a:lnTo>
                <a:lnTo>
                  <a:pt x="73" y="23"/>
                </a:lnTo>
                <a:lnTo>
                  <a:pt x="73" y="23"/>
                </a:lnTo>
                <a:lnTo>
                  <a:pt x="73" y="25"/>
                </a:lnTo>
                <a:lnTo>
                  <a:pt x="73" y="25"/>
                </a:lnTo>
                <a:lnTo>
                  <a:pt x="73" y="25"/>
                </a:lnTo>
                <a:lnTo>
                  <a:pt x="73" y="25"/>
                </a:lnTo>
                <a:lnTo>
                  <a:pt x="75" y="25"/>
                </a:lnTo>
                <a:lnTo>
                  <a:pt x="75" y="26"/>
                </a:lnTo>
                <a:lnTo>
                  <a:pt x="75" y="26"/>
                </a:lnTo>
                <a:lnTo>
                  <a:pt x="75" y="26"/>
                </a:lnTo>
                <a:lnTo>
                  <a:pt x="75" y="26"/>
                </a:lnTo>
                <a:lnTo>
                  <a:pt x="75" y="26"/>
                </a:lnTo>
                <a:lnTo>
                  <a:pt x="75" y="27"/>
                </a:lnTo>
                <a:lnTo>
                  <a:pt x="75" y="27"/>
                </a:lnTo>
                <a:lnTo>
                  <a:pt x="75" y="27"/>
                </a:lnTo>
                <a:lnTo>
                  <a:pt x="75" y="27"/>
                </a:lnTo>
                <a:lnTo>
                  <a:pt x="75" y="27"/>
                </a:lnTo>
                <a:lnTo>
                  <a:pt x="75" y="28"/>
                </a:lnTo>
                <a:lnTo>
                  <a:pt x="75" y="28"/>
                </a:lnTo>
                <a:lnTo>
                  <a:pt x="75" y="28"/>
                </a:lnTo>
                <a:lnTo>
                  <a:pt x="75" y="28"/>
                </a:lnTo>
                <a:lnTo>
                  <a:pt x="75" y="28"/>
                </a:lnTo>
                <a:lnTo>
                  <a:pt x="75" y="29"/>
                </a:lnTo>
                <a:lnTo>
                  <a:pt x="75" y="29"/>
                </a:lnTo>
                <a:lnTo>
                  <a:pt x="75" y="29"/>
                </a:lnTo>
                <a:lnTo>
                  <a:pt x="76" y="29"/>
                </a:lnTo>
                <a:lnTo>
                  <a:pt x="76" y="29"/>
                </a:lnTo>
                <a:lnTo>
                  <a:pt x="76" y="30"/>
                </a:lnTo>
                <a:lnTo>
                  <a:pt x="76" y="30"/>
                </a:lnTo>
                <a:lnTo>
                  <a:pt x="76" y="30"/>
                </a:lnTo>
                <a:lnTo>
                  <a:pt x="76" y="30"/>
                </a:lnTo>
                <a:lnTo>
                  <a:pt x="76" y="30"/>
                </a:lnTo>
                <a:lnTo>
                  <a:pt x="76" y="31"/>
                </a:lnTo>
                <a:lnTo>
                  <a:pt x="76" y="31"/>
                </a:lnTo>
                <a:lnTo>
                  <a:pt x="76" y="31"/>
                </a:lnTo>
                <a:lnTo>
                  <a:pt x="76" y="31"/>
                </a:lnTo>
                <a:lnTo>
                  <a:pt x="76" y="31"/>
                </a:lnTo>
                <a:lnTo>
                  <a:pt x="76" y="32"/>
                </a:lnTo>
                <a:lnTo>
                  <a:pt x="76" y="32"/>
                </a:lnTo>
                <a:lnTo>
                  <a:pt x="76" y="32"/>
                </a:lnTo>
                <a:lnTo>
                  <a:pt x="76" y="32"/>
                </a:lnTo>
                <a:lnTo>
                  <a:pt x="76" y="32"/>
                </a:lnTo>
                <a:lnTo>
                  <a:pt x="76" y="34"/>
                </a:lnTo>
                <a:lnTo>
                  <a:pt x="76" y="34"/>
                </a:lnTo>
                <a:lnTo>
                  <a:pt x="76" y="34"/>
                </a:lnTo>
                <a:lnTo>
                  <a:pt x="76" y="34"/>
                </a:lnTo>
                <a:lnTo>
                  <a:pt x="76" y="34"/>
                </a:lnTo>
                <a:lnTo>
                  <a:pt x="76" y="35"/>
                </a:lnTo>
                <a:lnTo>
                  <a:pt x="76" y="35"/>
                </a:lnTo>
                <a:lnTo>
                  <a:pt x="76" y="35"/>
                </a:lnTo>
                <a:lnTo>
                  <a:pt x="76" y="35"/>
                </a:lnTo>
                <a:lnTo>
                  <a:pt x="76" y="36"/>
                </a:lnTo>
                <a:lnTo>
                  <a:pt x="76" y="36"/>
                </a:lnTo>
                <a:lnTo>
                  <a:pt x="76" y="36"/>
                </a:lnTo>
                <a:lnTo>
                  <a:pt x="76" y="36"/>
                </a:lnTo>
                <a:lnTo>
                  <a:pt x="76" y="36"/>
                </a:lnTo>
                <a:lnTo>
                  <a:pt x="76" y="37"/>
                </a:lnTo>
                <a:lnTo>
                  <a:pt x="76" y="37"/>
                </a:lnTo>
                <a:lnTo>
                  <a:pt x="76" y="37"/>
                </a:lnTo>
                <a:lnTo>
                  <a:pt x="76" y="37"/>
                </a:lnTo>
                <a:close/>
                <a:moveTo>
                  <a:pt x="78" y="41"/>
                </a:moveTo>
                <a:lnTo>
                  <a:pt x="78" y="34"/>
                </a:lnTo>
                <a:lnTo>
                  <a:pt x="94" y="34"/>
                </a:lnTo>
                <a:lnTo>
                  <a:pt x="94" y="41"/>
                </a:lnTo>
                <a:lnTo>
                  <a:pt x="78" y="41"/>
                </a:lnTo>
                <a:lnTo>
                  <a:pt x="78" y="41"/>
                </a:lnTo>
                <a:close/>
                <a:moveTo>
                  <a:pt x="125" y="41"/>
                </a:moveTo>
                <a:lnTo>
                  <a:pt x="125" y="34"/>
                </a:lnTo>
                <a:lnTo>
                  <a:pt x="141" y="34"/>
                </a:lnTo>
                <a:lnTo>
                  <a:pt x="141" y="41"/>
                </a:lnTo>
                <a:lnTo>
                  <a:pt x="125" y="41"/>
                </a:lnTo>
                <a:lnTo>
                  <a:pt x="125" y="41"/>
                </a:lnTo>
                <a:close/>
                <a:moveTo>
                  <a:pt x="173" y="41"/>
                </a:moveTo>
                <a:lnTo>
                  <a:pt x="173" y="34"/>
                </a:lnTo>
                <a:lnTo>
                  <a:pt x="188" y="34"/>
                </a:lnTo>
                <a:lnTo>
                  <a:pt x="188" y="41"/>
                </a:lnTo>
                <a:lnTo>
                  <a:pt x="173" y="41"/>
                </a:lnTo>
                <a:lnTo>
                  <a:pt x="173" y="41"/>
                </a:lnTo>
                <a:close/>
                <a:moveTo>
                  <a:pt x="220" y="41"/>
                </a:moveTo>
                <a:lnTo>
                  <a:pt x="220" y="34"/>
                </a:lnTo>
                <a:lnTo>
                  <a:pt x="236" y="34"/>
                </a:lnTo>
                <a:lnTo>
                  <a:pt x="236" y="41"/>
                </a:lnTo>
                <a:lnTo>
                  <a:pt x="220" y="41"/>
                </a:lnTo>
                <a:lnTo>
                  <a:pt x="220" y="41"/>
                </a:lnTo>
                <a:close/>
                <a:moveTo>
                  <a:pt x="267" y="41"/>
                </a:moveTo>
                <a:lnTo>
                  <a:pt x="267" y="34"/>
                </a:lnTo>
                <a:lnTo>
                  <a:pt x="283" y="34"/>
                </a:lnTo>
                <a:lnTo>
                  <a:pt x="283" y="41"/>
                </a:lnTo>
                <a:lnTo>
                  <a:pt x="267" y="41"/>
                </a:lnTo>
                <a:lnTo>
                  <a:pt x="267" y="41"/>
                </a:lnTo>
                <a:close/>
                <a:moveTo>
                  <a:pt x="314" y="41"/>
                </a:moveTo>
                <a:lnTo>
                  <a:pt x="314" y="34"/>
                </a:lnTo>
                <a:lnTo>
                  <a:pt x="330" y="34"/>
                </a:lnTo>
                <a:lnTo>
                  <a:pt x="330" y="41"/>
                </a:lnTo>
                <a:lnTo>
                  <a:pt x="314" y="41"/>
                </a:lnTo>
                <a:lnTo>
                  <a:pt x="314" y="41"/>
                </a:lnTo>
                <a:close/>
                <a:moveTo>
                  <a:pt x="362" y="41"/>
                </a:moveTo>
                <a:lnTo>
                  <a:pt x="362" y="34"/>
                </a:lnTo>
                <a:lnTo>
                  <a:pt x="376" y="34"/>
                </a:lnTo>
                <a:lnTo>
                  <a:pt x="376" y="41"/>
                </a:lnTo>
                <a:lnTo>
                  <a:pt x="362" y="41"/>
                </a:lnTo>
                <a:lnTo>
                  <a:pt x="362" y="41"/>
                </a:lnTo>
                <a:close/>
                <a:moveTo>
                  <a:pt x="408" y="41"/>
                </a:moveTo>
                <a:lnTo>
                  <a:pt x="408" y="34"/>
                </a:lnTo>
                <a:lnTo>
                  <a:pt x="424" y="34"/>
                </a:lnTo>
                <a:lnTo>
                  <a:pt x="424" y="41"/>
                </a:lnTo>
                <a:lnTo>
                  <a:pt x="408" y="41"/>
                </a:lnTo>
                <a:lnTo>
                  <a:pt x="408" y="41"/>
                </a:lnTo>
                <a:close/>
                <a:moveTo>
                  <a:pt x="455" y="41"/>
                </a:moveTo>
                <a:lnTo>
                  <a:pt x="455" y="34"/>
                </a:lnTo>
                <a:lnTo>
                  <a:pt x="471" y="34"/>
                </a:lnTo>
                <a:lnTo>
                  <a:pt x="471" y="41"/>
                </a:lnTo>
                <a:lnTo>
                  <a:pt x="455" y="41"/>
                </a:lnTo>
                <a:close/>
              </a:path>
            </a:pathLst>
          </a:custGeom>
          <a:solidFill>
            <a:srgbClr val="8497B0"/>
          </a:solidFill>
          <a:ln>
            <a:solidFill>
              <a:schemeClr val="accent3">
                <a:lumMod val="60000"/>
                <a:lumOff val="40000"/>
              </a:schemeClr>
            </a:solidFill>
          </a:ln>
        </p:spPr>
        <p:txBody>
          <a:bodyPr vert="horz" wrap="square" lIns="91440" tIns="45720" rIns="91440" bIns="45720" numCol="1" anchor="t" anchorCtr="0" compatLnSpc="1">
            <a:prstTxWarp prst="textNoShape">
              <a:avLst/>
            </a:prstTxWarp>
          </a:bodyPr>
          <a:lstStyle/>
          <a:p>
            <a:endParaRPr lang="en-US"/>
          </a:p>
        </p:txBody>
      </p:sp>
      <p:sp>
        <p:nvSpPr>
          <p:cNvPr id="140" name="TextBox 139">
            <a:extLst>
              <a:ext uri="{FF2B5EF4-FFF2-40B4-BE49-F238E27FC236}">
                <a16:creationId xmlns:a16="http://schemas.microsoft.com/office/drawing/2014/main" id="{94515BC9-141E-41C8-AFB1-85B48AD59FD3}"/>
              </a:ext>
            </a:extLst>
          </p:cNvPr>
          <p:cNvSpPr txBox="1"/>
          <p:nvPr/>
        </p:nvSpPr>
        <p:spPr>
          <a:xfrm>
            <a:off x="376456" y="2759040"/>
            <a:ext cx="2533878" cy="1723549"/>
          </a:xfrm>
          <a:prstGeom prst="rect">
            <a:avLst/>
          </a:prstGeom>
          <a:noFill/>
        </p:spPr>
        <p:txBody>
          <a:bodyPr wrap="square" lIns="0" tIns="0" rIns="0" bIns="0" rtlCol="0" anchor="ctr">
            <a:spAutoFit/>
          </a:bodyPr>
          <a:lstStyle/>
          <a:p>
            <a:pPr algn="just"/>
            <a:r>
              <a:rPr lang="en-US" sz="1600" dirty="0"/>
              <a:t>1) File Size Filter – </a:t>
            </a:r>
          </a:p>
          <a:p>
            <a:pPr algn="just"/>
            <a:endParaRPr lang="en-US" sz="1600" dirty="0"/>
          </a:p>
          <a:p>
            <a:pPr algn="just"/>
            <a:r>
              <a:rPr lang="en-IN" sz="1600" dirty="0"/>
              <a:t>Small files are first filtered out by for efficiency reasons, and backup data streams are broken into chunks </a:t>
            </a:r>
          </a:p>
          <a:p>
            <a:pPr algn="just"/>
            <a:endParaRPr lang="en-US" sz="1600" dirty="0"/>
          </a:p>
        </p:txBody>
      </p:sp>
      <p:sp>
        <p:nvSpPr>
          <p:cNvPr id="144" name="TextBox 143">
            <a:extLst>
              <a:ext uri="{FF2B5EF4-FFF2-40B4-BE49-F238E27FC236}">
                <a16:creationId xmlns:a16="http://schemas.microsoft.com/office/drawing/2014/main" id="{E1EBE70E-1C48-4838-842C-184244A1C963}"/>
              </a:ext>
            </a:extLst>
          </p:cNvPr>
          <p:cNvSpPr txBox="1"/>
          <p:nvPr/>
        </p:nvSpPr>
        <p:spPr>
          <a:xfrm flipH="1">
            <a:off x="6650648" y="1337371"/>
            <a:ext cx="4525983" cy="1477328"/>
          </a:xfrm>
          <a:prstGeom prst="rect">
            <a:avLst/>
          </a:prstGeom>
          <a:noFill/>
        </p:spPr>
        <p:txBody>
          <a:bodyPr wrap="square" lIns="0" tIns="0" rIns="0" bIns="0" rtlCol="0" anchor="ctr">
            <a:spAutoFit/>
          </a:bodyPr>
          <a:lstStyle/>
          <a:p>
            <a:pPr algn="just"/>
            <a:r>
              <a:rPr lang="en-IN" sz="1600" dirty="0"/>
              <a:t>2) Application aware </a:t>
            </a:r>
            <a:r>
              <a:rPr lang="en-IN" sz="1600" dirty="0" err="1"/>
              <a:t>deduplicator</a:t>
            </a:r>
            <a:r>
              <a:rPr lang="en-IN" sz="1600" dirty="0"/>
              <a:t>-</a:t>
            </a:r>
          </a:p>
          <a:p>
            <a:pPr algn="just"/>
            <a:endParaRPr lang="en-IN" sz="1600" dirty="0"/>
          </a:p>
          <a:p>
            <a:pPr algn="just"/>
            <a:r>
              <a:rPr lang="en-IN" sz="1600" dirty="0"/>
              <a:t> Generates chunk fingerprints in hash engine and performing data redundancy check in application-aware indices in both local client and remote cloud for the data chunks. </a:t>
            </a:r>
          </a:p>
        </p:txBody>
      </p:sp>
      <p:sp>
        <p:nvSpPr>
          <p:cNvPr id="145" name="TextBox 144">
            <a:extLst>
              <a:ext uri="{FF2B5EF4-FFF2-40B4-BE49-F238E27FC236}">
                <a16:creationId xmlns:a16="http://schemas.microsoft.com/office/drawing/2014/main" id="{758FEE6E-1510-435A-8104-6F460D51AF41}"/>
              </a:ext>
            </a:extLst>
          </p:cNvPr>
          <p:cNvSpPr txBox="1"/>
          <p:nvPr/>
        </p:nvSpPr>
        <p:spPr>
          <a:xfrm flipH="1">
            <a:off x="8050659" y="4566702"/>
            <a:ext cx="3630833" cy="1723549"/>
          </a:xfrm>
          <a:prstGeom prst="rect">
            <a:avLst/>
          </a:prstGeom>
          <a:noFill/>
        </p:spPr>
        <p:txBody>
          <a:bodyPr wrap="square" lIns="0" tIns="0" rIns="0" bIns="0" rtlCol="0" anchor="ctr">
            <a:spAutoFit/>
          </a:bodyPr>
          <a:lstStyle/>
          <a:p>
            <a:r>
              <a:rPr lang="en-IN" sz="1600" dirty="0"/>
              <a:t>3) Metadata  - </a:t>
            </a:r>
          </a:p>
          <a:p>
            <a:endParaRPr lang="en-IN" sz="1600" dirty="0"/>
          </a:p>
          <a:p>
            <a:r>
              <a:rPr lang="en-IN" sz="1600" dirty="0"/>
              <a:t>For the file containing chunk it is updated to the point to the location of the existing chunk if similar data is found. If there is no similar data further it can check for the global deduplication. </a:t>
            </a:r>
          </a:p>
        </p:txBody>
      </p:sp>
      <p:sp>
        <p:nvSpPr>
          <p:cNvPr id="150" name="Freeform 71">
            <a:extLst>
              <a:ext uri="{FF2B5EF4-FFF2-40B4-BE49-F238E27FC236}">
                <a16:creationId xmlns:a16="http://schemas.microsoft.com/office/drawing/2014/main" id="{72B3A9DD-10D9-4758-B32F-056F698FF5EE}"/>
              </a:ext>
            </a:extLst>
          </p:cNvPr>
          <p:cNvSpPr>
            <a:spLocks/>
          </p:cNvSpPr>
          <p:nvPr/>
        </p:nvSpPr>
        <p:spPr bwMode="auto">
          <a:xfrm>
            <a:off x="2589658" y="4142046"/>
            <a:ext cx="787400" cy="787400"/>
          </a:xfrm>
          <a:custGeom>
            <a:avLst/>
            <a:gdLst>
              <a:gd name="T0" fmla="*/ 62 w 510"/>
              <a:gd name="T1" fmla="*/ 367 h 510"/>
              <a:gd name="T2" fmla="*/ 144 w 510"/>
              <a:gd name="T3" fmla="*/ 62 h 510"/>
              <a:gd name="T4" fmla="*/ 449 w 510"/>
              <a:gd name="T5" fmla="*/ 144 h 510"/>
              <a:gd name="T6" fmla="*/ 367 w 510"/>
              <a:gd name="T7" fmla="*/ 449 h 510"/>
              <a:gd name="T8" fmla="*/ 62 w 510"/>
              <a:gd name="T9" fmla="*/ 367 h 510"/>
            </a:gdLst>
            <a:ahLst/>
            <a:cxnLst>
              <a:cxn ang="0">
                <a:pos x="T0" y="T1"/>
              </a:cxn>
              <a:cxn ang="0">
                <a:pos x="T2" y="T3"/>
              </a:cxn>
              <a:cxn ang="0">
                <a:pos x="T4" y="T5"/>
              </a:cxn>
              <a:cxn ang="0">
                <a:pos x="T6" y="T7"/>
              </a:cxn>
              <a:cxn ang="0">
                <a:pos x="T8" y="T9"/>
              </a:cxn>
            </a:cxnLst>
            <a:rect l="0" t="0" r="r" b="b"/>
            <a:pathLst>
              <a:path w="510" h="510">
                <a:moveTo>
                  <a:pt x="62" y="367"/>
                </a:moveTo>
                <a:cubicBezTo>
                  <a:pt x="0" y="260"/>
                  <a:pt x="37" y="124"/>
                  <a:pt x="144" y="62"/>
                </a:cubicBezTo>
                <a:cubicBezTo>
                  <a:pt x="250" y="0"/>
                  <a:pt x="387" y="37"/>
                  <a:pt x="449" y="144"/>
                </a:cubicBezTo>
                <a:cubicBezTo>
                  <a:pt x="510" y="251"/>
                  <a:pt x="474" y="387"/>
                  <a:pt x="367" y="449"/>
                </a:cubicBezTo>
                <a:cubicBezTo>
                  <a:pt x="260" y="510"/>
                  <a:pt x="124" y="474"/>
                  <a:pt x="62" y="367"/>
                </a:cubicBezTo>
                <a:close/>
              </a:path>
            </a:pathLst>
          </a:custGeom>
          <a:noFill/>
          <a:ln w="19050">
            <a:solidFill>
              <a:schemeClr val="bg1"/>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57" name="Freeform 71">
            <a:extLst>
              <a:ext uri="{FF2B5EF4-FFF2-40B4-BE49-F238E27FC236}">
                <a16:creationId xmlns:a16="http://schemas.microsoft.com/office/drawing/2014/main" id="{A541A53F-4E06-4E6E-8CFB-98C7B6EFB13F}"/>
              </a:ext>
            </a:extLst>
          </p:cNvPr>
          <p:cNvSpPr>
            <a:spLocks/>
          </p:cNvSpPr>
          <p:nvPr/>
        </p:nvSpPr>
        <p:spPr bwMode="auto">
          <a:xfrm>
            <a:off x="8774602" y="3604166"/>
            <a:ext cx="787400" cy="787400"/>
          </a:xfrm>
          <a:custGeom>
            <a:avLst/>
            <a:gdLst>
              <a:gd name="T0" fmla="*/ 62 w 510"/>
              <a:gd name="T1" fmla="*/ 367 h 510"/>
              <a:gd name="T2" fmla="*/ 144 w 510"/>
              <a:gd name="T3" fmla="*/ 62 h 510"/>
              <a:gd name="T4" fmla="*/ 449 w 510"/>
              <a:gd name="T5" fmla="*/ 144 h 510"/>
              <a:gd name="T6" fmla="*/ 367 w 510"/>
              <a:gd name="T7" fmla="*/ 449 h 510"/>
              <a:gd name="T8" fmla="*/ 62 w 510"/>
              <a:gd name="T9" fmla="*/ 367 h 510"/>
            </a:gdLst>
            <a:ahLst/>
            <a:cxnLst>
              <a:cxn ang="0">
                <a:pos x="T0" y="T1"/>
              </a:cxn>
              <a:cxn ang="0">
                <a:pos x="T2" y="T3"/>
              </a:cxn>
              <a:cxn ang="0">
                <a:pos x="T4" y="T5"/>
              </a:cxn>
              <a:cxn ang="0">
                <a:pos x="T6" y="T7"/>
              </a:cxn>
              <a:cxn ang="0">
                <a:pos x="T8" y="T9"/>
              </a:cxn>
            </a:cxnLst>
            <a:rect l="0" t="0" r="r" b="b"/>
            <a:pathLst>
              <a:path w="510" h="510">
                <a:moveTo>
                  <a:pt x="62" y="367"/>
                </a:moveTo>
                <a:cubicBezTo>
                  <a:pt x="0" y="260"/>
                  <a:pt x="37" y="124"/>
                  <a:pt x="144" y="62"/>
                </a:cubicBezTo>
                <a:cubicBezTo>
                  <a:pt x="250" y="0"/>
                  <a:pt x="387" y="37"/>
                  <a:pt x="449" y="144"/>
                </a:cubicBezTo>
                <a:cubicBezTo>
                  <a:pt x="510" y="251"/>
                  <a:pt x="474" y="387"/>
                  <a:pt x="367" y="449"/>
                </a:cubicBezTo>
                <a:cubicBezTo>
                  <a:pt x="260" y="510"/>
                  <a:pt x="124" y="474"/>
                  <a:pt x="62" y="367"/>
                </a:cubicBezTo>
                <a:close/>
              </a:path>
            </a:pathLst>
          </a:custGeom>
          <a:noFill/>
          <a:ln w="19050">
            <a:solidFill>
              <a:schemeClr val="bg1"/>
            </a:solidFill>
          </a:ln>
          <a:effectLst/>
        </p:spPr>
        <p:txBody>
          <a:bodyPr vert="horz" wrap="square" lIns="91440" tIns="45720" rIns="91440" bIns="45720" numCol="1" anchor="t" anchorCtr="0" compatLnSpc="1">
            <a:prstTxWarp prst="textNoShape">
              <a:avLst/>
            </a:prstTxWarp>
          </a:bodyPr>
          <a:lstStyle/>
          <a:p>
            <a:endParaRPr lang="en-US"/>
          </a:p>
        </p:txBody>
      </p:sp>
      <p:sp>
        <p:nvSpPr>
          <p:cNvPr id="158" name="Freeform 71">
            <a:extLst>
              <a:ext uri="{FF2B5EF4-FFF2-40B4-BE49-F238E27FC236}">
                <a16:creationId xmlns:a16="http://schemas.microsoft.com/office/drawing/2014/main" id="{8733CC2E-066A-4129-BF5D-F189A2240BC1}"/>
              </a:ext>
            </a:extLst>
          </p:cNvPr>
          <p:cNvSpPr>
            <a:spLocks/>
          </p:cNvSpPr>
          <p:nvPr/>
        </p:nvSpPr>
        <p:spPr bwMode="auto">
          <a:xfrm>
            <a:off x="5682107" y="1470283"/>
            <a:ext cx="787400" cy="787400"/>
          </a:xfrm>
          <a:custGeom>
            <a:avLst/>
            <a:gdLst>
              <a:gd name="T0" fmla="*/ 62 w 510"/>
              <a:gd name="T1" fmla="*/ 367 h 510"/>
              <a:gd name="T2" fmla="*/ 144 w 510"/>
              <a:gd name="T3" fmla="*/ 62 h 510"/>
              <a:gd name="T4" fmla="*/ 449 w 510"/>
              <a:gd name="T5" fmla="*/ 144 h 510"/>
              <a:gd name="T6" fmla="*/ 367 w 510"/>
              <a:gd name="T7" fmla="*/ 449 h 510"/>
              <a:gd name="T8" fmla="*/ 62 w 510"/>
              <a:gd name="T9" fmla="*/ 367 h 510"/>
            </a:gdLst>
            <a:ahLst/>
            <a:cxnLst>
              <a:cxn ang="0">
                <a:pos x="T0" y="T1"/>
              </a:cxn>
              <a:cxn ang="0">
                <a:pos x="T2" y="T3"/>
              </a:cxn>
              <a:cxn ang="0">
                <a:pos x="T4" y="T5"/>
              </a:cxn>
              <a:cxn ang="0">
                <a:pos x="T6" y="T7"/>
              </a:cxn>
              <a:cxn ang="0">
                <a:pos x="T8" y="T9"/>
              </a:cxn>
            </a:cxnLst>
            <a:rect l="0" t="0" r="r" b="b"/>
            <a:pathLst>
              <a:path w="510" h="510">
                <a:moveTo>
                  <a:pt x="62" y="367"/>
                </a:moveTo>
                <a:cubicBezTo>
                  <a:pt x="0" y="260"/>
                  <a:pt x="37" y="124"/>
                  <a:pt x="144" y="62"/>
                </a:cubicBezTo>
                <a:cubicBezTo>
                  <a:pt x="250" y="0"/>
                  <a:pt x="387" y="37"/>
                  <a:pt x="449" y="144"/>
                </a:cubicBezTo>
                <a:cubicBezTo>
                  <a:pt x="510" y="251"/>
                  <a:pt x="474" y="387"/>
                  <a:pt x="367" y="449"/>
                </a:cubicBezTo>
                <a:cubicBezTo>
                  <a:pt x="260" y="510"/>
                  <a:pt x="124" y="474"/>
                  <a:pt x="62" y="367"/>
                </a:cubicBezTo>
                <a:close/>
              </a:path>
            </a:pathLst>
          </a:custGeom>
          <a:solidFill>
            <a:schemeClr val="accent1">
              <a:lumMod val="40000"/>
              <a:lumOff val="60000"/>
            </a:schemeClr>
          </a:solidFill>
          <a:ln w="19050">
            <a:solidFill>
              <a:schemeClr val="bg1"/>
            </a:solidFill>
          </a:ln>
          <a:effectLst/>
        </p:spPr>
        <p:txBody>
          <a:bodyPr vert="horz" wrap="square" lIns="91440" tIns="45720" rIns="91440" bIns="45720" numCol="1" anchor="t" anchorCtr="0" compatLnSpc="1">
            <a:prstTxWarp prst="textNoShape">
              <a:avLst/>
            </a:prstTxWarp>
          </a:bodyPr>
          <a:lstStyle/>
          <a:p>
            <a:endParaRPr lang="en-US"/>
          </a:p>
        </p:txBody>
      </p:sp>
      <p:sp>
        <p:nvSpPr>
          <p:cNvPr id="169" name="Freeform 4261">
            <a:extLst>
              <a:ext uri="{FF2B5EF4-FFF2-40B4-BE49-F238E27FC236}">
                <a16:creationId xmlns:a16="http://schemas.microsoft.com/office/drawing/2014/main" id="{4E4F50F6-8600-435E-9A84-64F44E07B947}"/>
              </a:ext>
            </a:extLst>
          </p:cNvPr>
          <p:cNvSpPr>
            <a:spLocks noEditPoints="1"/>
          </p:cNvSpPr>
          <p:nvPr/>
        </p:nvSpPr>
        <p:spPr bwMode="auto">
          <a:xfrm>
            <a:off x="3035746" y="4416684"/>
            <a:ext cx="66675" cy="66675"/>
          </a:xfrm>
          <a:custGeom>
            <a:avLst/>
            <a:gdLst>
              <a:gd name="T0" fmla="*/ 51 w 212"/>
              <a:gd name="T1" fmla="*/ 65 h 212"/>
              <a:gd name="T2" fmla="*/ 51 w 212"/>
              <a:gd name="T3" fmla="*/ 62 h 212"/>
              <a:gd name="T4" fmla="*/ 52 w 212"/>
              <a:gd name="T5" fmla="*/ 60 h 212"/>
              <a:gd name="T6" fmla="*/ 54 w 212"/>
              <a:gd name="T7" fmla="*/ 57 h 212"/>
              <a:gd name="T8" fmla="*/ 55 w 212"/>
              <a:gd name="T9" fmla="*/ 55 h 212"/>
              <a:gd name="T10" fmla="*/ 57 w 212"/>
              <a:gd name="T11" fmla="*/ 54 h 212"/>
              <a:gd name="T12" fmla="*/ 60 w 212"/>
              <a:gd name="T13" fmla="*/ 52 h 212"/>
              <a:gd name="T14" fmla="*/ 62 w 212"/>
              <a:gd name="T15" fmla="*/ 52 h 212"/>
              <a:gd name="T16" fmla="*/ 66 w 212"/>
              <a:gd name="T17" fmla="*/ 50 h 212"/>
              <a:gd name="T18" fmla="*/ 147 w 212"/>
              <a:gd name="T19" fmla="*/ 50 h 212"/>
              <a:gd name="T20" fmla="*/ 149 w 212"/>
              <a:gd name="T21" fmla="*/ 52 h 212"/>
              <a:gd name="T22" fmla="*/ 152 w 212"/>
              <a:gd name="T23" fmla="*/ 52 h 212"/>
              <a:gd name="T24" fmla="*/ 155 w 212"/>
              <a:gd name="T25" fmla="*/ 54 h 212"/>
              <a:gd name="T26" fmla="*/ 157 w 212"/>
              <a:gd name="T27" fmla="*/ 55 h 212"/>
              <a:gd name="T28" fmla="*/ 159 w 212"/>
              <a:gd name="T29" fmla="*/ 57 h 212"/>
              <a:gd name="T30" fmla="*/ 160 w 212"/>
              <a:gd name="T31" fmla="*/ 60 h 212"/>
              <a:gd name="T32" fmla="*/ 161 w 212"/>
              <a:gd name="T33" fmla="*/ 62 h 212"/>
              <a:gd name="T34" fmla="*/ 162 w 212"/>
              <a:gd name="T35" fmla="*/ 65 h 212"/>
              <a:gd name="T36" fmla="*/ 162 w 212"/>
              <a:gd name="T37" fmla="*/ 147 h 212"/>
              <a:gd name="T38" fmla="*/ 161 w 212"/>
              <a:gd name="T39" fmla="*/ 149 h 212"/>
              <a:gd name="T40" fmla="*/ 160 w 212"/>
              <a:gd name="T41" fmla="*/ 152 h 212"/>
              <a:gd name="T42" fmla="*/ 159 w 212"/>
              <a:gd name="T43" fmla="*/ 154 h 212"/>
              <a:gd name="T44" fmla="*/ 157 w 212"/>
              <a:gd name="T45" fmla="*/ 158 h 212"/>
              <a:gd name="T46" fmla="*/ 155 w 212"/>
              <a:gd name="T47" fmla="*/ 159 h 212"/>
              <a:gd name="T48" fmla="*/ 152 w 212"/>
              <a:gd name="T49" fmla="*/ 161 h 212"/>
              <a:gd name="T50" fmla="*/ 149 w 212"/>
              <a:gd name="T51" fmla="*/ 161 h 212"/>
              <a:gd name="T52" fmla="*/ 147 w 212"/>
              <a:gd name="T53" fmla="*/ 162 h 212"/>
              <a:gd name="T54" fmla="*/ 66 w 212"/>
              <a:gd name="T55" fmla="*/ 162 h 212"/>
              <a:gd name="T56" fmla="*/ 62 w 212"/>
              <a:gd name="T57" fmla="*/ 161 h 212"/>
              <a:gd name="T58" fmla="*/ 60 w 212"/>
              <a:gd name="T59" fmla="*/ 161 h 212"/>
              <a:gd name="T60" fmla="*/ 57 w 212"/>
              <a:gd name="T61" fmla="*/ 159 h 212"/>
              <a:gd name="T62" fmla="*/ 55 w 212"/>
              <a:gd name="T63" fmla="*/ 158 h 212"/>
              <a:gd name="T64" fmla="*/ 54 w 212"/>
              <a:gd name="T65" fmla="*/ 154 h 212"/>
              <a:gd name="T66" fmla="*/ 52 w 212"/>
              <a:gd name="T67" fmla="*/ 152 h 212"/>
              <a:gd name="T68" fmla="*/ 51 w 212"/>
              <a:gd name="T69" fmla="*/ 149 h 212"/>
              <a:gd name="T70" fmla="*/ 51 w 212"/>
              <a:gd name="T71" fmla="*/ 147 h 212"/>
              <a:gd name="T72" fmla="*/ 51 w 212"/>
              <a:gd name="T73" fmla="*/ 65 h 212"/>
              <a:gd name="T74" fmla="*/ 0 w 212"/>
              <a:gd name="T75" fmla="*/ 212 h 212"/>
              <a:gd name="T76" fmla="*/ 212 w 212"/>
              <a:gd name="T77" fmla="*/ 212 h 212"/>
              <a:gd name="T78" fmla="*/ 212 w 212"/>
              <a:gd name="T79" fmla="*/ 0 h 212"/>
              <a:gd name="T80" fmla="*/ 0 w 212"/>
              <a:gd name="T81" fmla="*/ 0 h 212"/>
              <a:gd name="T82" fmla="*/ 0 w 212"/>
              <a:gd name="T83"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212">
                <a:moveTo>
                  <a:pt x="51" y="65"/>
                </a:moveTo>
                <a:lnTo>
                  <a:pt x="51" y="62"/>
                </a:lnTo>
                <a:lnTo>
                  <a:pt x="52" y="60"/>
                </a:lnTo>
                <a:lnTo>
                  <a:pt x="54" y="57"/>
                </a:lnTo>
                <a:lnTo>
                  <a:pt x="55" y="55"/>
                </a:lnTo>
                <a:lnTo>
                  <a:pt x="57" y="54"/>
                </a:lnTo>
                <a:lnTo>
                  <a:pt x="60" y="52"/>
                </a:lnTo>
                <a:lnTo>
                  <a:pt x="62" y="52"/>
                </a:lnTo>
                <a:lnTo>
                  <a:pt x="66" y="50"/>
                </a:lnTo>
                <a:lnTo>
                  <a:pt x="147" y="50"/>
                </a:lnTo>
                <a:lnTo>
                  <a:pt x="149" y="52"/>
                </a:lnTo>
                <a:lnTo>
                  <a:pt x="152" y="52"/>
                </a:lnTo>
                <a:lnTo>
                  <a:pt x="155" y="54"/>
                </a:lnTo>
                <a:lnTo>
                  <a:pt x="157" y="55"/>
                </a:lnTo>
                <a:lnTo>
                  <a:pt x="159" y="57"/>
                </a:lnTo>
                <a:lnTo>
                  <a:pt x="160" y="60"/>
                </a:lnTo>
                <a:lnTo>
                  <a:pt x="161" y="62"/>
                </a:lnTo>
                <a:lnTo>
                  <a:pt x="162" y="65"/>
                </a:lnTo>
                <a:lnTo>
                  <a:pt x="162" y="147"/>
                </a:lnTo>
                <a:lnTo>
                  <a:pt x="161" y="149"/>
                </a:lnTo>
                <a:lnTo>
                  <a:pt x="160" y="152"/>
                </a:lnTo>
                <a:lnTo>
                  <a:pt x="159" y="154"/>
                </a:lnTo>
                <a:lnTo>
                  <a:pt x="157" y="158"/>
                </a:lnTo>
                <a:lnTo>
                  <a:pt x="155" y="159"/>
                </a:lnTo>
                <a:lnTo>
                  <a:pt x="152" y="161"/>
                </a:lnTo>
                <a:lnTo>
                  <a:pt x="149" y="161"/>
                </a:lnTo>
                <a:lnTo>
                  <a:pt x="147" y="162"/>
                </a:lnTo>
                <a:lnTo>
                  <a:pt x="66" y="162"/>
                </a:lnTo>
                <a:lnTo>
                  <a:pt x="62" y="161"/>
                </a:lnTo>
                <a:lnTo>
                  <a:pt x="60" y="161"/>
                </a:lnTo>
                <a:lnTo>
                  <a:pt x="57" y="159"/>
                </a:lnTo>
                <a:lnTo>
                  <a:pt x="55" y="158"/>
                </a:lnTo>
                <a:lnTo>
                  <a:pt x="54" y="154"/>
                </a:lnTo>
                <a:lnTo>
                  <a:pt x="52" y="152"/>
                </a:lnTo>
                <a:lnTo>
                  <a:pt x="51" y="149"/>
                </a:lnTo>
                <a:lnTo>
                  <a:pt x="51" y="147"/>
                </a:lnTo>
                <a:lnTo>
                  <a:pt x="51" y="65"/>
                </a:lnTo>
                <a:close/>
                <a:moveTo>
                  <a:pt x="0" y="212"/>
                </a:moveTo>
                <a:lnTo>
                  <a:pt x="212" y="212"/>
                </a:lnTo>
                <a:lnTo>
                  <a:pt x="212" y="0"/>
                </a:lnTo>
                <a:lnTo>
                  <a:pt x="0" y="0"/>
                </a:lnTo>
                <a:lnTo>
                  <a:pt x="0" y="21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4262">
            <a:extLst>
              <a:ext uri="{FF2B5EF4-FFF2-40B4-BE49-F238E27FC236}">
                <a16:creationId xmlns:a16="http://schemas.microsoft.com/office/drawing/2014/main" id="{79E009BC-5127-43ED-9DCC-2860DD296A5E}"/>
              </a:ext>
            </a:extLst>
          </p:cNvPr>
          <p:cNvSpPr>
            <a:spLocks noChangeArrowheads="1"/>
          </p:cNvSpPr>
          <p:nvPr/>
        </p:nvSpPr>
        <p:spPr bwMode="auto">
          <a:xfrm>
            <a:off x="3061146" y="4442084"/>
            <a:ext cx="15875" cy="15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4263">
            <a:extLst>
              <a:ext uri="{FF2B5EF4-FFF2-40B4-BE49-F238E27FC236}">
                <a16:creationId xmlns:a16="http://schemas.microsoft.com/office/drawing/2014/main" id="{236AA611-6966-416C-A713-69821B36BE5B}"/>
              </a:ext>
            </a:extLst>
          </p:cNvPr>
          <p:cNvSpPr>
            <a:spLocks noChangeArrowheads="1"/>
          </p:cNvSpPr>
          <p:nvPr/>
        </p:nvSpPr>
        <p:spPr bwMode="auto">
          <a:xfrm>
            <a:off x="2881758" y="4605596"/>
            <a:ext cx="33338" cy="31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4264">
            <a:extLst>
              <a:ext uri="{FF2B5EF4-FFF2-40B4-BE49-F238E27FC236}">
                <a16:creationId xmlns:a16="http://schemas.microsoft.com/office/drawing/2014/main" id="{D3A9526F-75BA-4082-845F-DC4E663215C0}"/>
              </a:ext>
            </a:extLst>
          </p:cNvPr>
          <p:cNvSpPr>
            <a:spLocks noChangeArrowheads="1"/>
          </p:cNvSpPr>
          <p:nvPr/>
        </p:nvSpPr>
        <p:spPr bwMode="auto">
          <a:xfrm>
            <a:off x="3035746" y="4588134"/>
            <a:ext cx="23813" cy="238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4265">
            <a:extLst>
              <a:ext uri="{FF2B5EF4-FFF2-40B4-BE49-F238E27FC236}">
                <a16:creationId xmlns:a16="http://schemas.microsoft.com/office/drawing/2014/main" id="{5C44B4AD-6050-4786-8BCB-B57D50EDD839}"/>
              </a:ext>
            </a:extLst>
          </p:cNvPr>
          <p:cNvSpPr>
            <a:spLocks noEditPoints="1"/>
          </p:cNvSpPr>
          <p:nvPr/>
        </p:nvSpPr>
        <p:spPr bwMode="auto">
          <a:xfrm>
            <a:off x="2864296" y="4416684"/>
            <a:ext cx="66675" cy="66675"/>
          </a:xfrm>
          <a:custGeom>
            <a:avLst/>
            <a:gdLst>
              <a:gd name="T0" fmla="*/ 24 w 212"/>
              <a:gd name="T1" fmla="*/ 39 h 212"/>
              <a:gd name="T2" fmla="*/ 25 w 212"/>
              <a:gd name="T3" fmla="*/ 35 h 212"/>
              <a:gd name="T4" fmla="*/ 25 w 212"/>
              <a:gd name="T5" fmla="*/ 33 h 212"/>
              <a:gd name="T6" fmla="*/ 27 w 212"/>
              <a:gd name="T7" fmla="*/ 30 h 212"/>
              <a:gd name="T8" fmla="*/ 28 w 212"/>
              <a:gd name="T9" fmla="*/ 28 h 212"/>
              <a:gd name="T10" fmla="*/ 30 w 212"/>
              <a:gd name="T11" fmla="*/ 26 h 212"/>
              <a:gd name="T12" fmla="*/ 33 w 212"/>
              <a:gd name="T13" fmla="*/ 25 h 212"/>
              <a:gd name="T14" fmla="*/ 35 w 212"/>
              <a:gd name="T15" fmla="*/ 24 h 212"/>
              <a:gd name="T16" fmla="*/ 39 w 212"/>
              <a:gd name="T17" fmla="*/ 24 h 212"/>
              <a:gd name="T18" fmla="*/ 174 w 212"/>
              <a:gd name="T19" fmla="*/ 24 h 212"/>
              <a:gd name="T20" fmla="*/ 177 w 212"/>
              <a:gd name="T21" fmla="*/ 24 h 212"/>
              <a:gd name="T22" fmla="*/ 179 w 212"/>
              <a:gd name="T23" fmla="*/ 25 h 212"/>
              <a:gd name="T24" fmla="*/ 182 w 212"/>
              <a:gd name="T25" fmla="*/ 26 h 212"/>
              <a:gd name="T26" fmla="*/ 184 w 212"/>
              <a:gd name="T27" fmla="*/ 28 h 212"/>
              <a:gd name="T28" fmla="*/ 187 w 212"/>
              <a:gd name="T29" fmla="*/ 30 h 212"/>
              <a:gd name="T30" fmla="*/ 188 w 212"/>
              <a:gd name="T31" fmla="*/ 33 h 212"/>
              <a:gd name="T32" fmla="*/ 189 w 212"/>
              <a:gd name="T33" fmla="*/ 35 h 212"/>
              <a:gd name="T34" fmla="*/ 189 w 212"/>
              <a:gd name="T35" fmla="*/ 39 h 212"/>
              <a:gd name="T36" fmla="*/ 189 w 212"/>
              <a:gd name="T37" fmla="*/ 174 h 212"/>
              <a:gd name="T38" fmla="*/ 189 w 212"/>
              <a:gd name="T39" fmla="*/ 177 h 212"/>
              <a:gd name="T40" fmla="*/ 188 w 212"/>
              <a:gd name="T41" fmla="*/ 179 h 212"/>
              <a:gd name="T42" fmla="*/ 187 w 212"/>
              <a:gd name="T43" fmla="*/ 182 h 212"/>
              <a:gd name="T44" fmla="*/ 184 w 212"/>
              <a:gd name="T45" fmla="*/ 184 h 212"/>
              <a:gd name="T46" fmla="*/ 182 w 212"/>
              <a:gd name="T47" fmla="*/ 186 h 212"/>
              <a:gd name="T48" fmla="*/ 179 w 212"/>
              <a:gd name="T49" fmla="*/ 188 h 212"/>
              <a:gd name="T50" fmla="*/ 177 w 212"/>
              <a:gd name="T51" fmla="*/ 188 h 212"/>
              <a:gd name="T52" fmla="*/ 174 w 212"/>
              <a:gd name="T53" fmla="*/ 189 h 212"/>
              <a:gd name="T54" fmla="*/ 39 w 212"/>
              <a:gd name="T55" fmla="*/ 189 h 212"/>
              <a:gd name="T56" fmla="*/ 35 w 212"/>
              <a:gd name="T57" fmla="*/ 188 h 212"/>
              <a:gd name="T58" fmla="*/ 33 w 212"/>
              <a:gd name="T59" fmla="*/ 188 h 212"/>
              <a:gd name="T60" fmla="*/ 30 w 212"/>
              <a:gd name="T61" fmla="*/ 186 h 212"/>
              <a:gd name="T62" fmla="*/ 28 w 212"/>
              <a:gd name="T63" fmla="*/ 184 h 212"/>
              <a:gd name="T64" fmla="*/ 27 w 212"/>
              <a:gd name="T65" fmla="*/ 182 h 212"/>
              <a:gd name="T66" fmla="*/ 25 w 212"/>
              <a:gd name="T67" fmla="*/ 179 h 212"/>
              <a:gd name="T68" fmla="*/ 24 w 212"/>
              <a:gd name="T69" fmla="*/ 177 h 212"/>
              <a:gd name="T70" fmla="*/ 24 w 212"/>
              <a:gd name="T71" fmla="*/ 174 h 212"/>
              <a:gd name="T72" fmla="*/ 24 w 212"/>
              <a:gd name="T73" fmla="*/ 39 h 212"/>
              <a:gd name="T74" fmla="*/ 0 w 212"/>
              <a:gd name="T75" fmla="*/ 212 h 212"/>
              <a:gd name="T76" fmla="*/ 212 w 212"/>
              <a:gd name="T77" fmla="*/ 212 h 212"/>
              <a:gd name="T78" fmla="*/ 212 w 212"/>
              <a:gd name="T79" fmla="*/ 0 h 212"/>
              <a:gd name="T80" fmla="*/ 0 w 212"/>
              <a:gd name="T81" fmla="*/ 0 h 212"/>
              <a:gd name="T82" fmla="*/ 0 w 212"/>
              <a:gd name="T83"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212">
                <a:moveTo>
                  <a:pt x="24" y="39"/>
                </a:moveTo>
                <a:lnTo>
                  <a:pt x="25" y="35"/>
                </a:lnTo>
                <a:lnTo>
                  <a:pt x="25" y="33"/>
                </a:lnTo>
                <a:lnTo>
                  <a:pt x="27" y="30"/>
                </a:lnTo>
                <a:lnTo>
                  <a:pt x="28" y="28"/>
                </a:lnTo>
                <a:lnTo>
                  <a:pt x="30" y="26"/>
                </a:lnTo>
                <a:lnTo>
                  <a:pt x="33" y="25"/>
                </a:lnTo>
                <a:lnTo>
                  <a:pt x="35" y="24"/>
                </a:lnTo>
                <a:lnTo>
                  <a:pt x="39" y="24"/>
                </a:lnTo>
                <a:lnTo>
                  <a:pt x="174" y="24"/>
                </a:lnTo>
                <a:lnTo>
                  <a:pt x="177" y="24"/>
                </a:lnTo>
                <a:lnTo>
                  <a:pt x="179" y="25"/>
                </a:lnTo>
                <a:lnTo>
                  <a:pt x="182" y="26"/>
                </a:lnTo>
                <a:lnTo>
                  <a:pt x="184" y="28"/>
                </a:lnTo>
                <a:lnTo>
                  <a:pt x="187" y="30"/>
                </a:lnTo>
                <a:lnTo>
                  <a:pt x="188" y="33"/>
                </a:lnTo>
                <a:lnTo>
                  <a:pt x="189" y="35"/>
                </a:lnTo>
                <a:lnTo>
                  <a:pt x="189" y="39"/>
                </a:lnTo>
                <a:lnTo>
                  <a:pt x="189" y="174"/>
                </a:lnTo>
                <a:lnTo>
                  <a:pt x="189" y="177"/>
                </a:lnTo>
                <a:lnTo>
                  <a:pt x="188" y="179"/>
                </a:lnTo>
                <a:lnTo>
                  <a:pt x="187" y="182"/>
                </a:lnTo>
                <a:lnTo>
                  <a:pt x="184" y="184"/>
                </a:lnTo>
                <a:lnTo>
                  <a:pt x="182" y="186"/>
                </a:lnTo>
                <a:lnTo>
                  <a:pt x="179" y="188"/>
                </a:lnTo>
                <a:lnTo>
                  <a:pt x="177" y="188"/>
                </a:lnTo>
                <a:lnTo>
                  <a:pt x="174" y="189"/>
                </a:lnTo>
                <a:lnTo>
                  <a:pt x="39" y="189"/>
                </a:lnTo>
                <a:lnTo>
                  <a:pt x="35" y="188"/>
                </a:lnTo>
                <a:lnTo>
                  <a:pt x="33" y="188"/>
                </a:lnTo>
                <a:lnTo>
                  <a:pt x="30" y="186"/>
                </a:lnTo>
                <a:lnTo>
                  <a:pt x="28" y="184"/>
                </a:lnTo>
                <a:lnTo>
                  <a:pt x="27" y="182"/>
                </a:lnTo>
                <a:lnTo>
                  <a:pt x="25" y="179"/>
                </a:lnTo>
                <a:lnTo>
                  <a:pt x="24" y="177"/>
                </a:lnTo>
                <a:lnTo>
                  <a:pt x="24" y="174"/>
                </a:lnTo>
                <a:lnTo>
                  <a:pt x="24" y="39"/>
                </a:lnTo>
                <a:close/>
                <a:moveTo>
                  <a:pt x="0" y="212"/>
                </a:moveTo>
                <a:lnTo>
                  <a:pt x="212" y="212"/>
                </a:lnTo>
                <a:lnTo>
                  <a:pt x="212" y="0"/>
                </a:lnTo>
                <a:lnTo>
                  <a:pt x="0" y="0"/>
                </a:lnTo>
                <a:lnTo>
                  <a:pt x="0" y="21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4266">
            <a:extLst>
              <a:ext uri="{FF2B5EF4-FFF2-40B4-BE49-F238E27FC236}">
                <a16:creationId xmlns:a16="http://schemas.microsoft.com/office/drawing/2014/main" id="{AB4A0C4E-D13D-480B-A9E3-A2B33185A184}"/>
              </a:ext>
            </a:extLst>
          </p:cNvPr>
          <p:cNvSpPr>
            <a:spLocks noChangeArrowheads="1"/>
          </p:cNvSpPr>
          <p:nvPr/>
        </p:nvSpPr>
        <p:spPr bwMode="auto">
          <a:xfrm>
            <a:off x="2881758" y="4434146"/>
            <a:ext cx="33338" cy="33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267">
            <a:extLst>
              <a:ext uri="{FF2B5EF4-FFF2-40B4-BE49-F238E27FC236}">
                <a16:creationId xmlns:a16="http://schemas.microsoft.com/office/drawing/2014/main" id="{B43ED8B3-7239-48E3-A77E-54A39219A88D}"/>
              </a:ext>
            </a:extLst>
          </p:cNvPr>
          <p:cNvSpPr>
            <a:spLocks noEditPoints="1"/>
          </p:cNvSpPr>
          <p:nvPr/>
        </p:nvSpPr>
        <p:spPr bwMode="auto">
          <a:xfrm>
            <a:off x="2864296" y="4588134"/>
            <a:ext cx="66675" cy="66675"/>
          </a:xfrm>
          <a:custGeom>
            <a:avLst/>
            <a:gdLst>
              <a:gd name="T0" fmla="*/ 24 w 212"/>
              <a:gd name="T1" fmla="*/ 39 h 213"/>
              <a:gd name="T2" fmla="*/ 25 w 212"/>
              <a:gd name="T3" fmla="*/ 36 h 213"/>
              <a:gd name="T4" fmla="*/ 25 w 212"/>
              <a:gd name="T5" fmla="*/ 32 h 213"/>
              <a:gd name="T6" fmla="*/ 27 w 212"/>
              <a:gd name="T7" fmla="*/ 30 h 213"/>
              <a:gd name="T8" fmla="*/ 28 w 212"/>
              <a:gd name="T9" fmla="*/ 28 h 213"/>
              <a:gd name="T10" fmla="*/ 30 w 212"/>
              <a:gd name="T11" fmla="*/ 26 h 213"/>
              <a:gd name="T12" fmla="*/ 33 w 212"/>
              <a:gd name="T13" fmla="*/ 25 h 213"/>
              <a:gd name="T14" fmla="*/ 35 w 212"/>
              <a:gd name="T15" fmla="*/ 24 h 213"/>
              <a:gd name="T16" fmla="*/ 39 w 212"/>
              <a:gd name="T17" fmla="*/ 24 h 213"/>
              <a:gd name="T18" fmla="*/ 174 w 212"/>
              <a:gd name="T19" fmla="*/ 24 h 213"/>
              <a:gd name="T20" fmla="*/ 177 w 212"/>
              <a:gd name="T21" fmla="*/ 24 h 213"/>
              <a:gd name="T22" fmla="*/ 179 w 212"/>
              <a:gd name="T23" fmla="*/ 25 h 213"/>
              <a:gd name="T24" fmla="*/ 182 w 212"/>
              <a:gd name="T25" fmla="*/ 26 h 213"/>
              <a:gd name="T26" fmla="*/ 184 w 212"/>
              <a:gd name="T27" fmla="*/ 28 h 213"/>
              <a:gd name="T28" fmla="*/ 187 w 212"/>
              <a:gd name="T29" fmla="*/ 30 h 213"/>
              <a:gd name="T30" fmla="*/ 188 w 212"/>
              <a:gd name="T31" fmla="*/ 32 h 213"/>
              <a:gd name="T32" fmla="*/ 189 w 212"/>
              <a:gd name="T33" fmla="*/ 36 h 213"/>
              <a:gd name="T34" fmla="*/ 189 w 212"/>
              <a:gd name="T35" fmla="*/ 39 h 213"/>
              <a:gd name="T36" fmla="*/ 189 w 212"/>
              <a:gd name="T37" fmla="*/ 173 h 213"/>
              <a:gd name="T38" fmla="*/ 189 w 212"/>
              <a:gd name="T39" fmla="*/ 176 h 213"/>
              <a:gd name="T40" fmla="*/ 188 w 212"/>
              <a:gd name="T41" fmla="*/ 179 h 213"/>
              <a:gd name="T42" fmla="*/ 187 w 212"/>
              <a:gd name="T43" fmla="*/ 181 h 213"/>
              <a:gd name="T44" fmla="*/ 184 w 212"/>
              <a:gd name="T45" fmla="*/ 184 h 213"/>
              <a:gd name="T46" fmla="*/ 182 w 212"/>
              <a:gd name="T47" fmla="*/ 186 h 213"/>
              <a:gd name="T48" fmla="*/ 179 w 212"/>
              <a:gd name="T49" fmla="*/ 187 h 213"/>
              <a:gd name="T50" fmla="*/ 177 w 212"/>
              <a:gd name="T51" fmla="*/ 188 h 213"/>
              <a:gd name="T52" fmla="*/ 174 w 212"/>
              <a:gd name="T53" fmla="*/ 189 h 213"/>
              <a:gd name="T54" fmla="*/ 39 w 212"/>
              <a:gd name="T55" fmla="*/ 188 h 213"/>
              <a:gd name="T56" fmla="*/ 35 w 212"/>
              <a:gd name="T57" fmla="*/ 188 h 213"/>
              <a:gd name="T58" fmla="*/ 33 w 212"/>
              <a:gd name="T59" fmla="*/ 187 h 213"/>
              <a:gd name="T60" fmla="*/ 30 w 212"/>
              <a:gd name="T61" fmla="*/ 186 h 213"/>
              <a:gd name="T62" fmla="*/ 28 w 212"/>
              <a:gd name="T63" fmla="*/ 184 h 213"/>
              <a:gd name="T64" fmla="*/ 27 w 212"/>
              <a:gd name="T65" fmla="*/ 181 h 213"/>
              <a:gd name="T66" fmla="*/ 25 w 212"/>
              <a:gd name="T67" fmla="*/ 179 h 213"/>
              <a:gd name="T68" fmla="*/ 24 w 212"/>
              <a:gd name="T69" fmla="*/ 176 h 213"/>
              <a:gd name="T70" fmla="*/ 24 w 212"/>
              <a:gd name="T71" fmla="*/ 173 h 213"/>
              <a:gd name="T72" fmla="*/ 24 w 212"/>
              <a:gd name="T73" fmla="*/ 39 h 213"/>
              <a:gd name="T74" fmla="*/ 0 w 212"/>
              <a:gd name="T75" fmla="*/ 213 h 213"/>
              <a:gd name="T76" fmla="*/ 212 w 212"/>
              <a:gd name="T77" fmla="*/ 213 h 213"/>
              <a:gd name="T78" fmla="*/ 212 w 212"/>
              <a:gd name="T79" fmla="*/ 0 h 213"/>
              <a:gd name="T80" fmla="*/ 0 w 212"/>
              <a:gd name="T81" fmla="*/ 0 h 213"/>
              <a:gd name="T82" fmla="*/ 0 w 212"/>
              <a:gd name="T83"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213">
                <a:moveTo>
                  <a:pt x="24" y="39"/>
                </a:moveTo>
                <a:lnTo>
                  <a:pt x="25" y="36"/>
                </a:lnTo>
                <a:lnTo>
                  <a:pt x="25" y="32"/>
                </a:lnTo>
                <a:lnTo>
                  <a:pt x="27" y="30"/>
                </a:lnTo>
                <a:lnTo>
                  <a:pt x="28" y="28"/>
                </a:lnTo>
                <a:lnTo>
                  <a:pt x="30" y="26"/>
                </a:lnTo>
                <a:lnTo>
                  <a:pt x="33" y="25"/>
                </a:lnTo>
                <a:lnTo>
                  <a:pt x="35" y="24"/>
                </a:lnTo>
                <a:lnTo>
                  <a:pt x="39" y="24"/>
                </a:lnTo>
                <a:lnTo>
                  <a:pt x="174" y="24"/>
                </a:lnTo>
                <a:lnTo>
                  <a:pt x="177" y="24"/>
                </a:lnTo>
                <a:lnTo>
                  <a:pt x="179" y="25"/>
                </a:lnTo>
                <a:lnTo>
                  <a:pt x="182" y="26"/>
                </a:lnTo>
                <a:lnTo>
                  <a:pt x="184" y="28"/>
                </a:lnTo>
                <a:lnTo>
                  <a:pt x="187" y="30"/>
                </a:lnTo>
                <a:lnTo>
                  <a:pt x="188" y="32"/>
                </a:lnTo>
                <a:lnTo>
                  <a:pt x="189" y="36"/>
                </a:lnTo>
                <a:lnTo>
                  <a:pt x="189" y="39"/>
                </a:lnTo>
                <a:lnTo>
                  <a:pt x="189" y="173"/>
                </a:lnTo>
                <a:lnTo>
                  <a:pt x="189" y="176"/>
                </a:lnTo>
                <a:lnTo>
                  <a:pt x="188" y="179"/>
                </a:lnTo>
                <a:lnTo>
                  <a:pt x="187" y="181"/>
                </a:lnTo>
                <a:lnTo>
                  <a:pt x="184" y="184"/>
                </a:lnTo>
                <a:lnTo>
                  <a:pt x="182" y="186"/>
                </a:lnTo>
                <a:lnTo>
                  <a:pt x="179" y="187"/>
                </a:lnTo>
                <a:lnTo>
                  <a:pt x="177" y="188"/>
                </a:lnTo>
                <a:lnTo>
                  <a:pt x="174" y="189"/>
                </a:lnTo>
                <a:lnTo>
                  <a:pt x="39" y="188"/>
                </a:lnTo>
                <a:lnTo>
                  <a:pt x="35" y="188"/>
                </a:lnTo>
                <a:lnTo>
                  <a:pt x="33" y="187"/>
                </a:lnTo>
                <a:lnTo>
                  <a:pt x="30" y="186"/>
                </a:lnTo>
                <a:lnTo>
                  <a:pt x="28" y="184"/>
                </a:lnTo>
                <a:lnTo>
                  <a:pt x="27" y="181"/>
                </a:lnTo>
                <a:lnTo>
                  <a:pt x="25" y="179"/>
                </a:lnTo>
                <a:lnTo>
                  <a:pt x="24" y="176"/>
                </a:lnTo>
                <a:lnTo>
                  <a:pt x="24" y="173"/>
                </a:lnTo>
                <a:lnTo>
                  <a:pt x="24" y="39"/>
                </a:lnTo>
                <a:close/>
                <a:moveTo>
                  <a:pt x="0" y="213"/>
                </a:moveTo>
                <a:lnTo>
                  <a:pt x="212" y="213"/>
                </a:lnTo>
                <a:lnTo>
                  <a:pt x="212" y="0"/>
                </a:lnTo>
                <a:lnTo>
                  <a:pt x="0" y="0"/>
                </a:lnTo>
                <a:lnTo>
                  <a:pt x="0" y="2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268">
            <a:extLst>
              <a:ext uri="{FF2B5EF4-FFF2-40B4-BE49-F238E27FC236}">
                <a16:creationId xmlns:a16="http://schemas.microsoft.com/office/drawing/2014/main" id="{23579366-6337-4F08-9A1D-D092D87EB000}"/>
              </a:ext>
            </a:extLst>
          </p:cNvPr>
          <p:cNvSpPr>
            <a:spLocks noEditPoints="1"/>
          </p:cNvSpPr>
          <p:nvPr/>
        </p:nvSpPr>
        <p:spPr bwMode="auto">
          <a:xfrm>
            <a:off x="2840483" y="4392871"/>
            <a:ext cx="285750" cy="285750"/>
          </a:xfrm>
          <a:custGeom>
            <a:avLst/>
            <a:gdLst>
              <a:gd name="T0" fmla="*/ 585 w 901"/>
              <a:gd name="T1" fmla="*/ 309 h 902"/>
              <a:gd name="T2" fmla="*/ 852 w 901"/>
              <a:gd name="T3" fmla="*/ 49 h 902"/>
              <a:gd name="T4" fmla="*/ 790 w 901"/>
              <a:gd name="T5" fmla="*/ 551 h 902"/>
              <a:gd name="T6" fmla="*/ 788 w 901"/>
              <a:gd name="T7" fmla="*/ 342 h 902"/>
              <a:gd name="T8" fmla="*/ 847 w 901"/>
              <a:gd name="T9" fmla="*/ 370 h 902"/>
              <a:gd name="T10" fmla="*/ 829 w 901"/>
              <a:gd name="T11" fmla="*/ 714 h 902"/>
              <a:gd name="T12" fmla="*/ 464 w 901"/>
              <a:gd name="T13" fmla="*/ 857 h 902"/>
              <a:gd name="T14" fmla="*/ 746 w 901"/>
              <a:gd name="T15" fmla="*/ 827 h 902"/>
              <a:gd name="T16" fmla="*/ 855 w 901"/>
              <a:gd name="T17" fmla="*/ 593 h 902"/>
              <a:gd name="T18" fmla="*/ 364 w 901"/>
              <a:gd name="T19" fmla="*/ 625 h 902"/>
              <a:gd name="T20" fmla="*/ 482 w 901"/>
              <a:gd name="T21" fmla="*/ 790 h 902"/>
              <a:gd name="T22" fmla="*/ 341 w 901"/>
              <a:gd name="T23" fmla="*/ 787 h 902"/>
              <a:gd name="T24" fmla="*/ 46 w 901"/>
              <a:gd name="T25" fmla="*/ 309 h 902"/>
              <a:gd name="T26" fmla="*/ 313 w 901"/>
              <a:gd name="T27" fmla="*/ 49 h 902"/>
              <a:gd name="T28" fmla="*/ 297 w 901"/>
              <a:gd name="T29" fmla="*/ 447 h 902"/>
              <a:gd name="T30" fmla="*/ 45 w 901"/>
              <a:gd name="T31" fmla="*/ 356 h 902"/>
              <a:gd name="T32" fmla="*/ 317 w 901"/>
              <a:gd name="T33" fmla="*/ 353 h 902"/>
              <a:gd name="T34" fmla="*/ 49 w 901"/>
              <a:gd name="T35" fmla="*/ 852 h 902"/>
              <a:gd name="T36" fmla="*/ 309 w 901"/>
              <a:gd name="T37" fmla="*/ 585 h 902"/>
              <a:gd name="T38" fmla="*/ 313 w 901"/>
              <a:gd name="T39" fmla="*/ 545 h 902"/>
              <a:gd name="T40" fmla="*/ 215 w 901"/>
              <a:gd name="T41" fmla="*/ 548 h 902"/>
              <a:gd name="T42" fmla="*/ 117 w 901"/>
              <a:gd name="T43" fmla="*/ 478 h 902"/>
              <a:gd name="T44" fmla="*/ 238 w 901"/>
              <a:gd name="T45" fmla="*/ 456 h 902"/>
              <a:gd name="T46" fmla="*/ 46 w 901"/>
              <a:gd name="T47" fmla="*/ 428 h 902"/>
              <a:gd name="T48" fmla="*/ 128 w 901"/>
              <a:gd name="T49" fmla="*/ 530 h 902"/>
              <a:gd name="T50" fmla="*/ 128 w 901"/>
              <a:gd name="T51" fmla="*/ 560 h 902"/>
              <a:gd name="T52" fmla="*/ 348 w 901"/>
              <a:gd name="T53" fmla="*/ 421 h 902"/>
              <a:gd name="T54" fmla="*/ 493 w 901"/>
              <a:gd name="T55" fmla="*/ 533 h 902"/>
              <a:gd name="T56" fmla="*/ 351 w 901"/>
              <a:gd name="T57" fmla="*/ 559 h 902"/>
              <a:gd name="T58" fmla="*/ 356 w 901"/>
              <a:gd name="T59" fmla="*/ 181 h 902"/>
              <a:gd name="T60" fmla="*/ 359 w 901"/>
              <a:gd name="T61" fmla="*/ 312 h 902"/>
              <a:gd name="T62" fmla="*/ 348 w 901"/>
              <a:gd name="T63" fmla="*/ 47 h 902"/>
              <a:gd name="T64" fmla="*/ 442 w 901"/>
              <a:gd name="T65" fmla="*/ 129 h 902"/>
              <a:gd name="T66" fmla="*/ 351 w 901"/>
              <a:gd name="T67" fmla="*/ 154 h 902"/>
              <a:gd name="T68" fmla="*/ 550 w 901"/>
              <a:gd name="T69" fmla="*/ 57 h 902"/>
              <a:gd name="T70" fmla="*/ 420 w 901"/>
              <a:gd name="T71" fmla="*/ 65 h 902"/>
              <a:gd name="T72" fmla="*/ 557 w 901"/>
              <a:gd name="T73" fmla="*/ 442 h 902"/>
              <a:gd name="T74" fmla="*/ 532 w 901"/>
              <a:gd name="T75" fmla="*/ 351 h 902"/>
              <a:gd name="T76" fmla="*/ 737 w 901"/>
              <a:gd name="T77" fmla="*/ 359 h 902"/>
              <a:gd name="T78" fmla="*/ 731 w 901"/>
              <a:gd name="T79" fmla="*/ 419 h 902"/>
              <a:gd name="T80" fmla="*/ 740 w 901"/>
              <a:gd name="T81" fmla="*/ 549 h 902"/>
              <a:gd name="T82" fmla="*/ 589 w 901"/>
              <a:gd name="T83" fmla="*/ 717 h 902"/>
              <a:gd name="T84" fmla="*/ 713 w 901"/>
              <a:gd name="T85" fmla="*/ 585 h 902"/>
              <a:gd name="T86" fmla="*/ 530 w 901"/>
              <a:gd name="T87" fmla="*/ 688 h 902"/>
              <a:gd name="T88" fmla="*/ 560 w 901"/>
              <a:gd name="T89" fmla="*/ 688 h 902"/>
              <a:gd name="T90" fmla="*/ 712 w 901"/>
              <a:gd name="T91" fmla="*/ 801 h 902"/>
              <a:gd name="T92" fmla="*/ 662 w 901"/>
              <a:gd name="T93" fmla="*/ 533 h 902"/>
              <a:gd name="T94" fmla="*/ 547 w 901"/>
              <a:gd name="T95" fmla="*/ 559 h 902"/>
              <a:gd name="T96" fmla="*/ 584 w 901"/>
              <a:gd name="T97" fmla="*/ 467 h 902"/>
              <a:gd name="T98" fmla="*/ 614 w 901"/>
              <a:gd name="T99" fmla="*/ 467 h 902"/>
              <a:gd name="T100" fmla="*/ 545 w 901"/>
              <a:gd name="T101" fmla="*/ 611 h 902"/>
              <a:gd name="T102" fmla="*/ 456 w 901"/>
              <a:gd name="T103" fmla="*/ 718 h 902"/>
              <a:gd name="T104" fmla="*/ 366 w 901"/>
              <a:gd name="T105" fmla="*/ 371 h 902"/>
              <a:gd name="T106" fmla="*/ 366 w 901"/>
              <a:gd name="T107" fmla="*/ 341 h 902"/>
              <a:gd name="T108" fmla="*/ 488 w 901"/>
              <a:gd name="T109" fmla="*/ 371 h 902"/>
              <a:gd name="T110" fmla="*/ 495 w 901"/>
              <a:gd name="T111" fmla="*/ 448 h 902"/>
              <a:gd name="T112" fmla="*/ 404 w 901"/>
              <a:gd name="T113" fmla="*/ 429 h 902"/>
              <a:gd name="T114" fmla="*/ 467 w 901"/>
              <a:gd name="T115" fmla="*/ 291 h 902"/>
              <a:gd name="T116" fmla="*/ 464 w 901"/>
              <a:gd name="T117" fmla="*/ 181 h 902"/>
              <a:gd name="T118" fmla="*/ 535 w 901"/>
              <a:gd name="T119" fmla="*/ 117 h 902"/>
              <a:gd name="T120" fmla="*/ 9 w 901"/>
              <a:gd name="T121" fmla="*/ 1 h 902"/>
              <a:gd name="T122" fmla="*/ 886 w 901"/>
              <a:gd name="T123" fmla="*/ 902 h 902"/>
              <a:gd name="T124" fmla="*/ 890 w 901"/>
              <a:gd name="T125" fmla="*/ 0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1" h="902">
                <a:moveTo>
                  <a:pt x="856" y="302"/>
                </a:moveTo>
                <a:lnTo>
                  <a:pt x="856" y="306"/>
                </a:lnTo>
                <a:lnTo>
                  <a:pt x="855" y="309"/>
                </a:lnTo>
                <a:lnTo>
                  <a:pt x="854" y="311"/>
                </a:lnTo>
                <a:lnTo>
                  <a:pt x="852" y="313"/>
                </a:lnTo>
                <a:lnTo>
                  <a:pt x="850" y="315"/>
                </a:lnTo>
                <a:lnTo>
                  <a:pt x="847" y="316"/>
                </a:lnTo>
                <a:lnTo>
                  <a:pt x="845" y="317"/>
                </a:lnTo>
                <a:lnTo>
                  <a:pt x="841" y="317"/>
                </a:lnTo>
                <a:lnTo>
                  <a:pt x="599" y="317"/>
                </a:lnTo>
                <a:lnTo>
                  <a:pt x="596" y="317"/>
                </a:lnTo>
                <a:lnTo>
                  <a:pt x="593" y="316"/>
                </a:lnTo>
                <a:lnTo>
                  <a:pt x="591" y="315"/>
                </a:lnTo>
                <a:lnTo>
                  <a:pt x="589" y="313"/>
                </a:lnTo>
                <a:lnTo>
                  <a:pt x="586" y="311"/>
                </a:lnTo>
                <a:lnTo>
                  <a:pt x="585" y="309"/>
                </a:lnTo>
                <a:lnTo>
                  <a:pt x="584" y="306"/>
                </a:lnTo>
                <a:lnTo>
                  <a:pt x="584" y="302"/>
                </a:lnTo>
                <a:lnTo>
                  <a:pt x="584" y="60"/>
                </a:lnTo>
                <a:lnTo>
                  <a:pt x="584" y="57"/>
                </a:lnTo>
                <a:lnTo>
                  <a:pt x="585" y="54"/>
                </a:lnTo>
                <a:lnTo>
                  <a:pt x="586" y="51"/>
                </a:lnTo>
                <a:lnTo>
                  <a:pt x="589" y="49"/>
                </a:lnTo>
                <a:lnTo>
                  <a:pt x="591" y="47"/>
                </a:lnTo>
                <a:lnTo>
                  <a:pt x="593" y="46"/>
                </a:lnTo>
                <a:lnTo>
                  <a:pt x="596" y="45"/>
                </a:lnTo>
                <a:lnTo>
                  <a:pt x="599" y="45"/>
                </a:lnTo>
                <a:lnTo>
                  <a:pt x="841" y="45"/>
                </a:lnTo>
                <a:lnTo>
                  <a:pt x="845" y="45"/>
                </a:lnTo>
                <a:lnTo>
                  <a:pt x="847" y="46"/>
                </a:lnTo>
                <a:lnTo>
                  <a:pt x="850" y="47"/>
                </a:lnTo>
                <a:lnTo>
                  <a:pt x="852" y="49"/>
                </a:lnTo>
                <a:lnTo>
                  <a:pt x="854" y="51"/>
                </a:lnTo>
                <a:lnTo>
                  <a:pt x="855" y="54"/>
                </a:lnTo>
                <a:lnTo>
                  <a:pt x="856" y="57"/>
                </a:lnTo>
                <a:lnTo>
                  <a:pt x="856" y="60"/>
                </a:lnTo>
                <a:lnTo>
                  <a:pt x="856" y="302"/>
                </a:lnTo>
                <a:close/>
                <a:moveTo>
                  <a:pt x="841" y="371"/>
                </a:moveTo>
                <a:lnTo>
                  <a:pt x="805" y="371"/>
                </a:lnTo>
                <a:lnTo>
                  <a:pt x="805" y="536"/>
                </a:lnTo>
                <a:lnTo>
                  <a:pt x="805" y="538"/>
                </a:lnTo>
                <a:lnTo>
                  <a:pt x="804" y="541"/>
                </a:lnTo>
                <a:lnTo>
                  <a:pt x="803" y="544"/>
                </a:lnTo>
                <a:lnTo>
                  <a:pt x="801" y="546"/>
                </a:lnTo>
                <a:lnTo>
                  <a:pt x="799" y="548"/>
                </a:lnTo>
                <a:lnTo>
                  <a:pt x="796" y="549"/>
                </a:lnTo>
                <a:lnTo>
                  <a:pt x="793" y="550"/>
                </a:lnTo>
                <a:lnTo>
                  <a:pt x="790" y="551"/>
                </a:lnTo>
                <a:lnTo>
                  <a:pt x="788" y="550"/>
                </a:lnTo>
                <a:lnTo>
                  <a:pt x="785" y="549"/>
                </a:lnTo>
                <a:lnTo>
                  <a:pt x="783" y="548"/>
                </a:lnTo>
                <a:lnTo>
                  <a:pt x="780" y="546"/>
                </a:lnTo>
                <a:lnTo>
                  <a:pt x="778" y="544"/>
                </a:lnTo>
                <a:lnTo>
                  <a:pt x="776" y="541"/>
                </a:lnTo>
                <a:lnTo>
                  <a:pt x="776" y="538"/>
                </a:lnTo>
                <a:lnTo>
                  <a:pt x="775" y="536"/>
                </a:lnTo>
                <a:lnTo>
                  <a:pt x="775" y="356"/>
                </a:lnTo>
                <a:lnTo>
                  <a:pt x="776" y="353"/>
                </a:lnTo>
                <a:lnTo>
                  <a:pt x="776" y="351"/>
                </a:lnTo>
                <a:lnTo>
                  <a:pt x="778" y="347"/>
                </a:lnTo>
                <a:lnTo>
                  <a:pt x="780" y="345"/>
                </a:lnTo>
                <a:lnTo>
                  <a:pt x="783" y="344"/>
                </a:lnTo>
                <a:lnTo>
                  <a:pt x="785" y="342"/>
                </a:lnTo>
                <a:lnTo>
                  <a:pt x="788" y="342"/>
                </a:lnTo>
                <a:lnTo>
                  <a:pt x="790" y="341"/>
                </a:lnTo>
                <a:lnTo>
                  <a:pt x="841" y="341"/>
                </a:lnTo>
                <a:lnTo>
                  <a:pt x="845" y="342"/>
                </a:lnTo>
                <a:lnTo>
                  <a:pt x="847" y="342"/>
                </a:lnTo>
                <a:lnTo>
                  <a:pt x="850" y="344"/>
                </a:lnTo>
                <a:lnTo>
                  <a:pt x="852" y="345"/>
                </a:lnTo>
                <a:lnTo>
                  <a:pt x="854" y="347"/>
                </a:lnTo>
                <a:lnTo>
                  <a:pt x="855" y="351"/>
                </a:lnTo>
                <a:lnTo>
                  <a:pt x="856" y="353"/>
                </a:lnTo>
                <a:lnTo>
                  <a:pt x="856" y="356"/>
                </a:lnTo>
                <a:lnTo>
                  <a:pt x="856" y="359"/>
                </a:lnTo>
                <a:lnTo>
                  <a:pt x="855" y="362"/>
                </a:lnTo>
                <a:lnTo>
                  <a:pt x="854" y="365"/>
                </a:lnTo>
                <a:lnTo>
                  <a:pt x="852" y="367"/>
                </a:lnTo>
                <a:lnTo>
                  <a:pt x="850" y="369"/>
                </a:lnTo>
                <a:lnTo>
                  <a:pt x="847" y="370"/>
                </a:lnTo>
                <a:lnTo>
                  <a:pt x="845" y="371"/>
                </a:lnTo>
                <a:lnTo>
                  <a:pt x="841" y="371"/>
                </a:lnTo>
                <a:close/>
                <a:moveTo>
                  <a:pt x="856" y="705"/>
                </a:moveTo>
                <a:lnTo>
                  <a:pt x="856" y="709"/>
                </a:lnTo>
                <a:lnTo>
                  <a:pt x="855" y="712"/>
                </a:lnTo>
                <a:lnTo>
                  <a:pt x="854" y="714"/>
                </a:lnTo>
                <a:lnTo>
                  <a:pt x="852" y="716"/>
                </a:lnTo>
                <a:lnTo>
                  <a:pt x="850" y="718"/>
                </a:lnTo>
                <a:lnTo>
                  <a:pt x="847" y="719"/>
                </a:lnTo>
                <a:lnTo>
                  <a:pt x="845" y="720"/>
                </a:lnTo>
                <a:lnTo>
                  <a:pt x="841" y="720"/>
                </a:lnTo>
                <a:lnTo>
                  <a:pt x="838" y="720"/>
                </a:lnTo>
                <a:lnTo>
                  <a:pt x="835" y="719"/>
                </a:lnTo>
                <a:lnTo>
                  <a:pt x="833" y="718"/>
                </a:lnTo>
                <a:lnTo>
                  <a:pt x="831" y="716"/>
                </a:lnTo>
                <a:lnTo>
                  <a:pt x="829" y="714"/>
                </a:lnTo>
                <a:lnTo>
                  <a:pt x="828" y="712"/>
                </a:lnTo>
                <a:lnTo>
                  <a:pt x="826" y="709"/>
                </a:lnTo>
                <a:lnTo>
                  <a:pt x="826" y="705"/>
                </a:lnTo>
                <a:lnTo>
                  <a:pt x="826" y="614"/>
                </a:lnTo>
                <a:lnTo>
                  <a:pt x="776" y="614"/>
                </a:lnTo>
                <a:lnTo>
                  <a:pt x="776" y="842"/>
                </a:lnTo>
                <a:lnTo>
                  <a:pt x="775" y="845"/>
                </a:lnTo>
                <a:lnTo>
                  <a:pt x="774" y="847"/>
                </a:lnTo>
                <a:lnTo>
                  <a:pt x="773" y="850"/>
                </a:lnTo>
                <a:lnTo>
                  <a:pt x="771" y="852"/>
                </a:lnTo>
                <a:lnTo>
                  <a:pt x="769" y="853"/>
                </a:lnTo>
                <a:lnTo>
                  <a:pt x="766" y="855"/>
                </a:lnTo>
                <a:lnTo>
                  <a:pt x="763" y="857"/>
                </a:lnTo>
                <a:lnTo>
                  <a:pt x="761" y="857"/>
                </a:lnTo>
                <a:lnTo>
                  <a:pt x="467" y="857"/>
                </a:lnTo>
                <a:lnTo>
                  <a:pt x="464" y="857"/>
                </a:lnTo>
                <a:lnTo>
                  <a:pt x="462" y="855"/>
                </a:lnTo>
                <a:lnTo>
                  <a:pt x="459" y="853"/>
                </a:lnTo>
                <a:lnTo>
                  <a:pt x="457" y="852"/>
                </a:lnTo>
                <a:lnTo>
                  <a:pt x="456" y="850"/>
                </a:lnTo>
                <a:lnTo>
                  <a:pt x="453" y="847"/>
                </a:lnTo>
                <a:lnTo>
                  <a:pt x="453" y="845"/>
                </a:lnTo>
                <a:lnTo>
                  <a:pt x="452" y="842"/>
                </a:lnTo>
                <a:lnTo>
                  <a:pt x="453" y="838"/>
                </a:lnTo>
                <a:lnTo>
                  <a:pt x="453" y="835"/>
                </a:lnTo>
                <a:lnTo>
                  <a:pt x="456" y="833"/>
                </a:lnTo>
                <a:lnTo>
                  <a:pt x="457" y="831"/>
                </a:lnTo>
                <a:lnTo>
                  <a:pt x="459" y="829"/>
                </a:lnTo>
                <a:lnTo>
                  <a:pt x="462" y="828"/>
                </a:lnTo>
                <a:lnTo>
                  <a:pt x="464" y="827"/>
                </a:lnTo>
                <a:lnTo>
                  <a:pt x="467" y="827"/>
                </a:lnTo>
                <a:lnTo>
                  <a:pt x="746" y="827"/>
                </a:lnTo>
                <a:lnTo>
                  <a:pt x="746" y="599"/>
                </a:lnTo>
                <a:lnTo>
                  <a:pt x="746" y="596"/>
                </a:lnTo>
                <a:lnTo>
                  <a:pt x="747" y="593"/>
                </a:lnTo>
                <a:lnTo>
                  <a:pt x="748" y="591"/>
                </a:lnTo>
                <a:lnTo>
                  <a:pt x="750" y="589"/>
                </a:lnTo>
                <a:lnTo>
                  <a:pt x="753" y="586"/>
                </a:lnTo>
                <a:lnTo>
                  <a:pt x="755" y="585"/>
                </a:lnTo>
                <a:lnTo>
                  <a:pt x="758" y="584"/>
                </a:lnTo>
                <a:lnTo>
                  <a:pt x="761" y="584"/>
                </a:lnTo>
                <a:lnTo>
                  <a:pt x="841" y="584"/>
                </a:lnTo>
                <a:lnTo>
                  <a:pt x="845" y="584"/>
                </a:lnTo>
                <a:lnTo>
                  <a:pt x="847" y="585"/>
                </a:lnTo>
                <a:lnTo>
                  <a:pt x="850" y="586"/>
                </a:lnTo>
                <a:lnTo>
                  <a:pt x="852" y="589"/>
                </a:lnTo>
                <a:lnTo>
                  <a:pt x="854" y="591"/>
                </a:lnTo>
                <a:lnTo>
                  <a:pt x="855" y="593"/>
                </a:lnTo>
                <a:lnTo>
                  <a:pt x="856" y="596"/>
                </a:lnTo>
                <a:lnTo>
                  <a:pt x="856" y="599"/>
                </a:lnTo>
                <a:lnTo>
                  <a:pt x="856" y="705"/>
                </a:lnTo>
                <a:close/>
                <a:moveTo>
                  <a:pt x="341" y="787"/>
                </a:moveTo>
                <a:lnTo>
                  <a:pt x="341" y="638"/>
                </a:lnTo>
                <a:lnTo>
                  <a:pt x="342" y="635"/>
                </a:lnTo>
                <a:lnTo>
                  <a:pt x="343" y="631"/>
                </a:lnTo>
                <a:lnTo>
                  <a:pt x="344" y="629"/>
                </a:lnTo>
                <a:lnTo>
                  <a:pt x="346" y="627"/>
                </a:lnTo>
                <a:lnTo>
                  <a:pt x="348" y="625"/>
                </a:lnTo>
                <a:lnTo>
                  <a:pt x="351" y="624"/>
                </a:lnTo>
                <a:lnTo>
                  <a:pt x="354" y="623"/>
                </a:lnTo>
                <a:lnTo>
                  <a:pt x="356" y="623"/>
                </a:lnTo>
                <a:lnTo>
                  <a:pt x="359" y="623"/>
                </a:lnTo>
                <a:lnTo>
                  <a:pt x="362" y="624"/>
                </a:lnTo>
                <a:lnTo>
                  <a:pt x="364" y="625"/>
                </a:lnTo>
                <a:lnTo>
                  <a:pt x="367" y="627"/>
                </a:lnTo>
                <a:lnTo>
                  <a:pt x="369" y="629"/>
                </a:lnTo>
                <a:lnTo>
                  <a:pt x="370" y="631"/>
                </a:lnTo>
                <a:lnTo>
                  <a:pt x="371" y="635"/>
                </a:lnTo>
                <a:lnTo>
                  <a:pt x="371" y="638"/>
                </a:lnTo>
                <a:lnTo>
                  <a:pt x="371" y="772"/>
                </a:lnTo>
                <a:lnTo>
                  <a:pt x="467" y="772"/>
                </a:lnTo>
                <a:lnTo>
                  <a:pt x="471" y="773"/>
                </a:lnTo>
                <a:lnTo>
                  <a:pt x="474" y="774"/>
                </a:lnTo>
                <a:lnTo>
                  <a:pt x="476" y="775"/>
                </a:lnTo>
                <a:lnTo>
                  <a:pt x="478" y="777"/>
                </a:lnTo>
                <a:lnTo>
                  <a:pt x="480" y="779"/>
                </a:lnTo>
                <a:lnTo>
                  <a:pt x="481" y="782"/>
                </a:lnTo>
                <a:lnTo>
                  <a:pt x="482" y="785"/>
                </a:lnTo>
                <a:lnTo>
                  <a:pt x="482" y="787"/>
                </a:lnTo>
                <a:lnTo>
                  <a:pt x="482" y="790"/>
                </a:lnTo>
                <a:lnTo>
                  <a:pt x="481" y="793"/>
                </a:lnTo>
                <a:lnTo>
                  <a:pt x="480" y="795"/>
                </a:lnTo>
                <a:lnTo>
                  <a:pt x="478" y="798"/>
                </a:lnTo>
                <a:lnTo>
                  <a:pt x="476" y="800"/>
                </a:lnTo>
                <a:lnTo>
                  <a:pt x="474" y="801"/>
                </a:lnTo>
                <a:lnTo>
                  <a:pt x="471" y="802"/>
                </a:lnTo>
                <a:lnTo>
                  <a:pt x="467" y="803"/>
                </a:lnTo>
                <a:lnTo>
                  <a:pt x="356" y="802"/>
                </a:lnTo>
                <a:lnTo>
                  <a:pt x="354" y="802"/>
                </a:lnTo>
                <a:lnTo>
                  <a:pt x="351" y="801"/>
                </a:lnTo>
                <a:lnTo>
                  <a:pt x="348" y="800"/>
                </a:lnTo>
                <a:lnTo>
                  <a:pt x="346" y="798"/>
                </a:lnTo>
                <a:lnTo>
                  <a:pt x="344" y="795"/>
                </a:lnTo>
                <a:lnTo>
                  <a:pt x="343" y="793"/>
                </a:lnTo>
                <a:lnTo>
                  <a:pt x="342" y="790"/>
                </a:lnTo>
                <a:lnTo>
                  <a:pt x="341" y="787"/>
                </a:lnTo>
                <a:close/>
                <a:moveTo>
                  <a:pt x="317" y="302"/>
                </a:moveTo>
                <a:lnTo>
                  <a:pt x="317" y="306"/>
                </a:lnTo>
                <a:lnTo>
                  <a:pt x="316" y="309"/>
                </a:lnTo>
                <a:lnTo>
                  <a:pt x="315" y="311"/>
                </a:lnTo>
                <a:lnTo>
                  <a:pt x="313" y="313"/>
                </a:lnTo>
                <a:lnTo>
                  <a:pt x="311" y="315"/>
                </a:lnTo>
                <a:lnTo>
                  <a:pt x="309" y="316"/>
                </a:lnTo>
                <a:lnTo>
                  <a:pt x="306" y="317"/>
                </a:lnTo>
                <a:lnTo>
                  <a:pt x="302" y="317"/>
                </a:lnTo>
                <a:lnTo>
                  <a:pt x="60" y="317"/>
                </a:lnTo>
                <a:lnTo>
                  <a:pt x="57" y="317"/>
                </a:lnTo>
                <a:lnTo>
                  <a:pt x="54" y="316"/>
                </a:lnTo>
                <a:lnTo>
                  <a:pt x="51" y="315"/>
                </a:lnTo>
                <a:lnTo>
                  <a:pt x="49" y="313"/>
                </a:lnTo>
                <a:lnTo>
                  <a:pt x="47" y="311"/>
                </a:lnTo>
                <a:lnTo>
                  <a:pt x="46" y="309"/>
                </a:lnTo>
                <a:lnTo>
                  <a:pt x="45" y="306"/>
                </a:lnTo>
                <a:lnTo>
                  <a:pt x="45" y="302"/>
                </a:lnTo>
                <a:lnTo>
                  <a:pt x="45" y="60"/>
                </a:lnTo>
                <a:lnTo>
                  <a:pt x="45" y="57"/>
                </a:lnTo>
                <a:lnTo>
                  <a:pt x="46" y="54"/>
                </a:lnTo>
                <a:lnTo>
                  <a:pt x="47" y="51"/>
                </a:lnTo>
                <a:lnTo>
                  <a:pt x="49" y="49"/>
                </a:lnTo>
                <a:lnTo>
                  <a:pt x="51" y="47"/>
                </a:lnTo>
                <a:lnTo>
                  <a:pt x="54" y="46"/>
                </a:lnTo>
                <a:lnTo>
                  <a:pt x="57" y="45"/>
                </a:lnTo>
                <a:lnTo>
                  <a:pt x="60" y="45"/>
                </a:lnTo>
                <a:lnTo>
                  <a:pt x="302" y="45"/>
                </a:lnTo>
                <a:lnTo>
                  <a:pt x="306" y="45"/>
                </a:lnTo>
                <a:lnTo>
                  <a:pt x="309" y="46"/>
                </a:lnTo>
                <a:lnTo>
                  <a:pt x="311" y="47"/>
                </a:lnTo>
                <a:lnTo>
                  <a:pt x="313" y="49"/>
                </a:lnTo>
                <a:lnTo>
                  <a:pt x="315" y="51"/>
                </a:lnTo>
                <a:lnTo>
                  <a:pt x="316" y="54"/>
                </a:lnTo>
                <a:lnTo>
                  <a:pt x="317" y="57"/>
                </a:lnTo>
                <a:lnTo>
                  <a:pt x="317" y="60"/>
                </a:lnTo>
                <a:lnTo>
                  <a:pt x="317" y="302"/>
                </a:lnTo>
                <a:close/>
                <a:moveTo>
                  <a:pt x="317" y="433"/>
                </a:moveTo>
                <a:lnTo>
                  <a:pt x="317" y="436"/>
                </a:lnTo>
                <a:lnTo>
                  <a:pt x="316" y="440"/>
                </a:lnTo>
                <a:lnTo>
                  <a:pt x="315" y="442"/>
                </a:lnTo>
                <a:lnTo>
                  <a:pt x="313" y="444"/>
                </a:lnTo>
                <a:lnTo>
                  <a:pt x="311" y="446"/>
                </a:lnTo>
                <a:lnTo>
                  <a:pt x="309" y="447"/>
                </a:lnTo>
                <a:lnTo>
                  <a:pt x="306" y="448"/>
                </a:lnTo>
                <a:lnTo>
                  <a:pt x="302" y="449"/>
                </a:lnTo>
                <a:lnTo>
                  <a:pt x="299" y="448"/>
                </a:lnTo>
                <a:lnTo>
                  <a:pt x="297" y="447"/>
                </a:lnTo>
                <a:lnTo>
                  <a:pt x="294" y="446"/>
                </a:lnTo>
                <a:lnTo>
                  <a:pt x="292" y="444"/>
                </a:lnTo>
                <a:lnTo>
                  <a:pt x="291" y="442"/>
                </a:lnTo>
                <a:lnTo>
                  <a:pt x="288" y="440"/>
                </a:lnTo>
                <a:lnTo>
                  <a:pt x="287" y="436"/>
                </a:lnTo>
                <a:lnTo>
                  <a:pt x="287" y="433"/>
                </a:lnTo>
                <a:lnTo>
                  <a:pt x="287" y="371"/>
                </a:lnTo>
                <a:lnTo>
                  <a:pt x="60" y="371"/>
                </a:lnTo>
                <a:lnTo>
                  <a:pt x="57" y="371"/>
                </a:lnTo>
                <a:lnTo>
                  <a:pt x="54" y="370"/>
                </a:lnTo>
                <a:lnTo>
                  <a:pt x="51" y="369"/>
                </a:lnTo>
                <a:lnTo>
                  <a:pt x="49" y="367"/>
                </a:lnTo>
                <a:lnTo>
                  <a:pt x="47" y="365"/>
                </a:lnTo>
                <a:lnTo>
                  <a:pt x="46" y="362"/>
                </a:lnTo>
                <a:lnTo>
                  <a:pt x="45" y="359"/>
                </a:lnTo>
                <a:lnTo>
                  <a:pt x="45" y="356"/>
                </a:lnTo>
                <a:lnTo>
                  <a:pt x="45" y="353"/>
                </a:lnTo>
                <a:lnTo>
                  <a:pt x="46" y="351"/>
                </a:lnTo>
                <a:lnTo>
                  <a:pt x="47" y="347"/>
                </a:lnTo>
                <a:lnTo>
                  <a:pt x="49" y="345"/>
                </a:lnTo>
                <a:lnTo>
                  <a:pt x="51" y="344"/>
                </a:lnTo>
                <a:lnTo>
                  <a:pt x="54" y="342"/>
                </a:lnTo>
                <a:lnTo>
                  <a:pt x="57" y="342"/>
                </a:lnTo>
                <a:lnTo>
                  <a:pt x="60" y="341"/>
                </a:lnTo>
                <a:lnTo>
                  <a:pt x="302" y="341"/>
                </a:lnTo>
                <a:lnTo>
                  <a:pt x="306" y="342"/>
                </a:lnTo>
                <a:lnTo>
                  <a:pt x="309" y="342"/>
                </a:lnTo>
                <a:lnTo>
                  <a:pt x="311" y="344"/>
                </a:lnTo>
                <a:lnTo>
                  <a:pt x="313" y="345"/>
                </a:lnTo>
                <a:lnTo>
                  <a:pt x="315" y="347"/>
                </a:lnTo>
                <a:lnTo>
                  <a:pt x="316" y="351"/>
                </a:lnTo>
                <a:lnTo>
                  <a:pt x="317" y="353"/>
                </a:lnTo>
                <a:lnTo>
                  <a:pt x="317" y="356"/>
                </a:lnTo>
                <a:lnTo>
                  <a:pt x="317" y="433"/>
                </a:lnTo>
                <a:close/>
                <a:moveTo>
                  <a:pt x="317" y="842"/>
                </a:moveTo>
                <a:lnTo>
                  <a:pt x="317" y="845"/>
                </a:lnTo>
                <a:lnTo>
                  <a:pt x="316" y="847"/>
                </a:lnTo>
                <a:lnTo>
                  <a:pt x="315" y="850"/>
                </a:lnTo>
                <a:lnTo>
                  <a:pt x="313" y="852"/>
                </a:lnTo>
                <a:lnTo>
                  <a:pt x="311" y="853"/>
                </a:lnTo>
                <a:lnTo>
                  <a:pt x="309" y="855"/>
                </a:lnTo>
                <a:lnTo>
                  <a:pt x="306" y="857"/>
                </a:lnTo>
                <a:lnTo>
                  <a:pt x="302" y="857"/>
                </a:lnTo>
                <a:lnTo>
                  <a:pt x="60" y="857"/>
                </a:lnTo>
                <a:lnTo>
                  <a:pt x="57" y="857"/>
                </a:lnTo>
                <a:lnTo>
                  <a:pt x="54" y="855"/>
                </a:lnTo>
                <a:lnTo>
                  <a:pt x="51" y="853"/>
                </a:lnTo>
                <a:lnTo>
                  <a:pt x="49" y="852"/>
                </a:lnTo>
                <a:lnTo>
                  <a:pt x="47" y="850"/>
                </a:lnTo>
                <a:lnTo>
                  <a:pt x="46" y="847"/>
                </a:lnTo>
                <a:lnTo>
                  <a:pt x="45" y="845"/>
                </a:lnTo>
                <a:lnTo>
                  <a:pt x="45" y="842"/>
                </a:lnTo>
                <a:lnTo>
                  <a:pt x="45" y="599"/>
                </a:lnTo>
                <a:lnTo>
                  <a:pt x="45" y="596"/>
                </a:lnTo>
                <a:lnTo>
                  <a:pt x="46" y="593"/>
                </a:lnTo>
                <a:lnTo>
                  <a:pt x="47" y="591"/>
                </a:lnTo>
                <a:lnTo>
                  <a:pt x="49" y="589"/>
                </a:lnTo>
                <a:lnTo>
                  <a:pt x="51" y="586"/>
                </a:lnTo>
                <a:lnTo>
                  <a:pt x="54" y="585"/>
                </a:lnTo>
                <a:lnTo>
                  <a:pt x="57" y="584"/>
                </a:lnTo>
                <a:lnTo>
                  <a:pt x="60" y="584"/>
                </a:lnTo>
                <a:lnTo>
                  <a:pt x="302" y="584"/>
                </a:lnTo>
                <a:lnTo>
                  <a:pt x="306" y="584"/>
                </a:lnTo>
                <a:lnTo>
                  <a:pt x="309" y="585"/>
                </a:lnTo>
                <a:lnTo>
                  <a:pt x="311" y="586"/>
                </a:lnTo>
                <a:lnTo>
                  <a:pt x="313" y="589"/>
                </a:lnTo>
                <a:lnTo>
                  <a:pt x="315" y="591"/>
                </a:lnTo>
                <a:lnTo>
                  <a:pt x="316" y="593"/>
                </a:lnTo>
                <a:lnTo>
                  <a:pt x="317" y="596"/>
                </a:lnTo>
                <a:lnTo>
                  <a:pt x="317" y="599"/>
                </a:lnTo>
                <a:lnTo>
                  <a:pt x="317" y="842"/>
                </a:lnTo>
                <a:close/>
                <a:moveTo>
                  <a:pt x="298" y="530"/>
                </a:moveTo>
                <a:lnTo>
                  <a:pt x="301" y="530"/>
                </a:lnTo>
                <a:lnTo>
                  <a:pt x="303" y="531"/>
                </a:lnTo>
                <a:lnTo>
                  <a:pt x="307" y="533"/>
                </a:lnTo>
                <a:lnTo>
                  <a:pt x="309" y="534"/>
                </a:lnTo>
                <a:lnTo>
                  <a:pt x="310" y="536"/>
                </a:lnTo>
                <a:lnTo>
                  <a:pt x="312" y="539"/>
                </a:lnTo>
                <a:lnTo>
                  <a:pt x="313" y="541"/>
                </a:lnTo>
                <a:lnTo>
                  <a:pt x="313" y="545"/>
                </a:lnTo>
                <a:lnTo>
                  <a:pt x="313" y="548"/>
                </a:lnTo>
                <a:lnTo>
                  <a:pt x="312" y="551"/>
                </a:lnTo>
                <a:lnTo>
                  <a:pt x="310" y="553"/>
                </a:lnTo>
                <a:lnTo>
                  <a:pt x="309" y="555"/>
                </a:lnTo>
                <a:lnTo>
                  <a:pt x="307" y="557"/>
                </a:lnTo>
                <a:lnTo>
                  <a:pt x="303" y="559"/>
                </a:lnTo>
                <a:lnTo>
                  <a:pt x="301" y="560"/>
                </a:lnTo>
                <a:lnTo>
                  <a:pt x="298" y="560"/>
                </a:lnTo>
                <a:lnTo>
                  <a:pt x="229" y="560"/>
                </a:lnTo>
                <a:lnTo>
                  <a:pt x="227" y="560"/>
                </a:lnTo>
                <a:lnTo>
                  <a:pt x="224" y="559"/>
                </a:lnTo>
                <a:lnTo>
                  <a:pt x="222" y="557"/>
                </a:lnTo>
                <a:lnTo>
                  <a:pt x="220" y="555"/>
                </a:lnTo>
                <a:lnTo>
                  <a:pt x="218" y="553"/>
                </a:lnTo>
                <a:lnTo>
                  <a:pt x="215" y="551"/>
                </a:lnTo>
                <a:lnTo>
                  <a:pt x="215" y="548"/>
                </a:lnTo>
                <a:lnTo>
                  <a:pt x="214" y="545"/>
                </a:lnTo>
                <a:lnTo>
                  <a:pt x="215" y="541"/>
                </a:lnTo>
                <a:lnTo>
                  <a:pt x="217" y="539"/>
                </a:lnTo>
                <a:lnTo>
                  <a:pt x="218" y="536"/>
                </a:lnTo>
                <a:lnTo>
                  <a:pt x="220" y="534"/>
                </a:lnTo>
                <a:lnTo>
                  <a:pt x="222" y="533"/>
                </a:lnTo>
                <a:lnTo>
                  <a:pt x="224" y="531"/>
                </a:lnTo>
                <a:lnTo>
                  <a:pt x="227" y="530"/>
                </a:lnTo>
                <a:lnTo>
                  <a:pt x="229" y="530"/>
                </a:lnTo>
                <a:lnTo>
                  <a:pt x="298" y="530"/>
                </a:lnTo>
                <a:close/>
                <a:moveTo>
                  <a:pt x="229" y="482"/>
                </a:moveTo>
                <a:lnTo>
                  <a:pt x="128" y="482"/>
                </a:lnTo>
                <a:lnTo>
                  <a:pt x="125" y="482"/>
                </a:lnTo>
                <a:lnTo>
                  <a:pt x="122" y="481"/>
                </a:lnTo>
                <a:lnTo>
                  <a:pt x="120" y="480"/>
                </a:lnTo>
                <a:lnTo>
                  <a:pt x="117" y="478"/>
                </a:lnTo>
                <a:lnTo>
                  <a:pt x="116" y="476"/>
                </a:lnTo>
                <a:lnTo>
                  <a:pt x="114" y="474"/>
                </a:lnTo>
                <a:lnTo>
                  <a:pt x="114" y="471"/>
                </a:lnTo>
                <a:lnTo>
                  <a:pt x="113" y="467"/>
                </a:lnTo>
                <a:lnTo>
                  <a:pt x="114" y="464"/>
                </a:lnTo>
                <a:lnTo>
                  <a:pt x="114" y="462"/>
                </a:lnTo>
                <a:lnTo>
                  <a:pt x="116" y="459"/>
                </a:lnTo>
                <a:lnTo>
                  <a:pt x="117" y="457"/>
                </a:lnTo>
                <a:lnTo>
                  <a:pt x="120" y="456"/>
                </a:lnTo>
                <a:lnTo>
                  <a:pt x="122" y="453"/>
                </a:lnTo>
                <a:lnTo>
                  <a:pt x="125" y="452"/>
                </a:lnTo>
                <a:lnTo>
                  <a:pt x="128" y="452"/>
                </a:lnTo>
                <a:lnTo>
                  <a:pt x="229" y="452"/>
                </a:lnTo>
                <a:lnTo>
                  <a:pt x="233" y="452"/>
                </a:lnTo>
                <a:lnTo>
                  <a:pt x="236" y="453"/>
                </a:lnTo>
                <a:lnTo>
                  <a:pt x="238" y="456"/>
                </a:lnTo>
                <a:lnTo>
                  <a:pt x="240" y="457"/>
                </a:lnTo>
                <a:lnTo>
                  <a:pt x="242" y="459"/>
                </a:lnTo>
                <a:lnTo>
                  <a:pt x="243" y="462"/>
                </a:lnTo>
                <a:lnTo>
                  <a:pt x="244" y="464"/>
                </a:lnTo>
                <a:lnTo>
                  <a:pt x="244" y="467"/>
                </a:lnTo>
                <a:lnTo>
                  <a:pt x="244" y="471"/>
                </a:lnTo>
                <a:lnTo>
                  <a:pt x="243" y="474"/>
                </a:lnTo>
                <a:lnTo>
                  <a:pt x="242" y="476"/>
                </a:lnTo>
                <a:lnTo>
                  <a:pt x="240" y="478"/>
                </a:lnTo>
                <a:lnTo>
                  <a:pt x="238" y="480"/>
                </a:lnTo>
                <a:lnTo>
                  <a:pt x="236" y="481"/>
                </a:lnTo>
                <a:lnTo>
                  <a:pt x="233" y="482"/>
                </a:lnTo>
                <a:lnTo>
                  <a:pt x="229" y="482"/>
                </a:lnTo>
                <a:close/>
                <a:moveTo>
                  <a:pt x="45" y="433"/>
                </a:moveTo>
                <a:lnTo>
                  <a:pt x="45" y="431"/>
                </a:lnTo>
                <a:lnTo>
                  <a:pt x="46" y="428"/>
                </a:lnTo>
                <a:lnTo>
                  <a:pt x="47" y="426"/>
                </a:lnTo>
                <a:lnTo>
                  <a:pt x="49" y="423"/>
                </a:lnTo>
                <a:lnTo>
                  <a:pt x="51" y="421"/>
                </a:lnTo>
                <a:lnTo>
                  <a:pt x="54" y="420"/>
                </a:lnTo>
                <a:lnTo>
                  <a:pt x="57" y="419"/>
                </a:lnTo>
                <a:lnTo>
                  <a:pt x="60" y="418"/>
                </a:lnTo>
                <a:lnTo>
                  <a:pt x="63" y="419"/>
                </a:lnTo>
                <a:lnTo>
                  <a:pt x="65" y="420"/>
                </a:lnTo>
                <a:lnTo>
                  <a:pt x="69" y="421"/>
                </a:lnTo>
                <a:lnTo>
                  <a:pt x="71" y="423"/>
                </a:lnTo>
                <a:lnTo>
                  <a:pt x="73" y="426"/>
                </a:lnTo>
                <a:lnTo>
                  <a:pt x="74" y="428"/>
                </a:lnTo>
                <a:lnTo>
                  <a:pt x="75" y="431"/>
                </a:lnTo>
                <a:lnTo>
                  <a:pt x="75" y="433"/>
                </a:lnTo>
                <a:lnTo>
                  <a:pt x="75" y="530"/>
                </a:lnTo>
                <a:lnTo>
                  <a:pt x="128" y="530"/>
                </a:lnTo>
                <a:lnTo>
                  <a:pt x="131" y="530"/>
                </a:lnTo>
                <a:lnTo>
                  <a:pt x="134" y="531"/>
                </a:lnTo>
                <a:lnTo>
                  <a:pt x="136" y="533"/>
                </a:lnTo>
                <a:lnTo>
                  <a:pt x="138" y="534"/>
                </a:lnTo>
                <a:lnTo>
                  <a:pt x="140" y="536"/>
                </a:lnTo>
                <a:lnTo>
                  <a:pt x="142" y="539"/>
                </a:lnTo>
                <a:lnTo>
                  <a:pt x="143" y="541"/>
                </a:lnTo>
                <a:lnTo>
                  <a:pt x="143" y="545"/>
                </a:lnTo>
                <a:lnTo>
                  <a:pt x="143" y="548"/>
                </a:lnTo>
                <a:lnTo>
                  <a:pt x="142" y="551"/>
                </a:lnTo>
                <a:lnTo>
                  <a:pt x="140" y="553"/>
                </a:lnTo>
                <a:lnTo>
                  <a:pt x="138" y="555"/>
                </a:lnTo>
                <a:lnTo>
                  <a:pt x="136" y="557"/>
                </a:lnTo>
                <a:lnTo>
                  <a:pt x="134" y="559"/>
                </a:lnTo>
                <a:lnTo>
                  <a:pt x="131" y="560"/>
                </a:lnTo>
                <a:lnTo>
                  <a:pt x="128" y="560"/>
                </a:lnTo>
                <a:lnTo>
                  <a:pt x="60" y="560"/>
                </a:lnTo>
                <a:lnTo>
                  <a:pt x="57" y="560"/>
                </a:lnTo>
                <a:lnTo>
                  <a:pt x="54" y="559"/>
                </a:lnTo>
                <a:lnTo>
                  <a:pt x="51" y="557"/>
                </a:lnTo>
                <a:lnTo>
                  <a:pt x="49" y="555"/>
                </a:lnTo>
                <a:lnTo>
                  <a:pt x="47" y="553"/>
                </a:lnTo>
                <a:lnTo>
                  <a:pt x="46" y="551"/>
                </a:lnTo>
                <a:lnTo>
                  <a:pt x="45" y="548"/>
                </a:lnTo>
                <a:lnTo>
                  <a:pt x="45" y="545"/>
                </a:lnTo>
                <a:lnTo>
                  <a:pt x="45" y="433"/>
                </a:lnTo>
                <a:close/>
                <a:moveTo>
                  <a:pt x="341" y="433"/>
                </a:moveTo>
                <a:lnTo>
                  <a:pt x="342" y="431"/>
                </a:lnTo>
                <a:lnTo>
                  <a:pt x="343" y="428"/>
                </a:lnTo>
                <a:lnTo>
                  <a:pt x="344" y="426"/>
                </a:lnTo>
                <a:lnTo>
                  <a:pt x="346" y="423"/>
                </a:lnTo>
                <a:lnTo>
                  <a:pt x="348" y="421"/>
                </a:lnTo>
                <a:lnTo>
                  <a:pt x="351" y="420"/>
                </a:lnTo>
                <a:lnTo>
                  <a:pt x="354" y="419"/>
                </a:lnTo>
                <a:lnTo>
                  <a:pt x="356" y="418"/>
                </a:lnTo>
                <a:lnTo>
                  <a:pt x="359" y="419"/>
                </a:lnTo>
                <a:lnTo>
                  <a:pt x="362" y="420"/>
                </a:lnTo>
                <a:lnTo>
                  <a:pt x="364" y="421"/>
                </a:lnTo>
                <a:lnTo>
                  <a:pt x="367" y="423"/>
                </a:lnTo>
                <a:lnTo>
                  <a:pt x="369" y="426"/>
                </a:lnTo>
                <a:lnTo>
                  <a:pt x="370" y="428"/>
                </a:lnTo>
                <a:lnTo>
                  <a:pt x="371" y="431"/>
                </a:lnTo>
                <a:lnTo>
                  <a:pt x="371" y="433"/>
                </a:lnTo>
                <a:lnTo>
                  <a:pt x="371" y="530"/>
                </a:lnTo>
                <a:lnTo>
                  <a:pt x="485" y="530"/>
                </a:lnTo>
                <a:lnTo>
                  <a:pt x="488" y="530"/>
                </a:lnTo>
                <a:lnTo>
                  <a:pt x="491" y="531"/>
                </a:lnTo>
                <a:lnTo>
                  <a:pt x="493" y="533"/>
                </a:lnTo>
                <a:lnTo>
                  <a:pt x="495" y="534"/>
                </a:lnTo>
                <a:lnTo>
                  <a:pt x="497" y="536"/>
                </a:lnTo>
                <a:lnTo>
                  <a:pt x="498" y="539"/>
                </a:lnTo>
                <a:lnTo>
                  <a:pt x="500" y="541"/>
                </a:lnTo>
                <a:lnTo>
                  <a:pt x="500" y="545"/>
                </a:lnTo>
                <a:lnTo>
                  <a:pt x="500" y="548"/>
                </a:lnTo>
                <a:lnTo>
                  <a:pt x="498" y="551"/>
                </a:lnTo>
                <a:lnTo>
                  <a:pt x="497" y="553"/>
                </a:lnTo>
                <a:lnTo>
                  <a:pt x="495" y="555"/>
                </a:lnTo>
                <a:lnTo>
                  <a:pt x="493" y="557"/>
                </a:lnTo>
                <a:lnTo>
                  <a:pt x="491" y="559"/>
                </a:lnTo>
                <a:lnTo>
                  <a:pt x="488" y="560"/>
                </a:lnTo>
                <a:lnTo>
                  <a:pt x="485" y="560"/>
                </a:lnTo>
                <a:lnTo>
                  <a:pt x="356" y="560"/>
                </a:lnTo>
                <a:lnTo>
                  <a:pt x="354" y="560"/>
                </a:lnTo>
                <a:lnTo>
                  <a:pt x="351" y="559"/>
                </a:lnTo>
                <a:lnTo>
                  <a:pt x="348" y="557"/>
                </a:lnTo>
                <a:lnTo>
                  <a:pt x="346" y="555"/>
                </a:lnTo>
                <a:lnTo>
                  <a:pt x="344" y="553"/>
                </a:lnTo>
                <a:lnTo>
                  <a:pt x="343" y="551"/>
                </a:lnTo>
                <a:lnTo>
                  <a:pt x="342" y="548"/>
                </a:lnTo>
                <a:lnTo>
                  <a:pt x="341" y="545"/>
                </a:lnTo>
                <a:lnTo>
                  <a:pt x="341" y="433"/>
                </a:lnTo>
                <a:close/>
                <a:moveTo>
                  <a:pt x="341" y="196"/>
                </a:moveTo>
                <a:lnTo>
                  <a:pt x="342" y="193"/>
                </a:lnTo>
                <a:lnTo>
                  <a:pt x="343" y="190"/>
                </a:lnTo>
                <a:lnTo>
                  <a:pt x="344" y="188"/>
                </a:lnTo>
                <a:lnTo>
                  <a:pt x="346" y="185"/>
                </a:lnTo>
                <a:lnTo>
                  <a:pt x="348" y="183"/>
                </a:lnTo>
                <a:lnTo>
                  <a:pt x="351" y="182"/>
                </a:lnTo>
                <a:lnTo>
                  <a:pt x="354" y="181"/>
                </a:lnTo>
                <a:lnTo>
                  <a:pt x="356" y="181"/>
                </a:lnTo>
                <a:lnTo>
                  <a:pt x="359" y="181"/>
                </a:lnTo>
                <a:lnTo>
                  <a:pt x="362" y="182"/>
                </a:lnTo>
                <a:lnTo>
                  <a:pt x="364" y="183"/>
                </a:lnTo>
                <a:lnTo>
                  <a:pt x="367" y="185"/>
                </a:lnTo>
                <a:lnTo>
                  <a:pt x="369" y="188"/>
                </a:lnTo>
                <a:lnTo>
                  <a:pt x="370" y="190"/>
                </a:lnTo>
                <a:lnTo>
                  <a:pt x="371" y="193"/>
                </a:lnTo>
                <a:lnTo>
                  <a:pt x="371" y="196"/>
                </a:lnTo>
                <a:lnTo>
                  <a:pt x="371" y="298"/>
                </a:lnTo>
                <a:lnTo>
                  <a:pt x="371" y="300"/>
                </a:lnTo>
                <a:lnTo>
                  <a:pt x="370" y="303"/>
                </a:lnTo>
                <a:lnTo>
                  <a:pt x="369" y="306"/>
                </a:lnTo>
                <a:lnTo>
                  <a:pt x="367" y="309"/>
                </a:lnTo>
                <a:lnTo>
                  <a:pt x="364" y="310"/>
                </a:lnTo>
                <a:lnTo>
                  <a:pt x="362" y="312"/>
                </a:lnTo>
                <a:lnTo>
                  <a:pt x="359" y="312"/>
                </a:lnTo>
                <a:lnTo>
                  <a:pt x="356" y="313"/>
                </a:lnTo>
                <a:lnTo>
                  <a:pt x="354" y="312"/>
                </a:lnTo>
                <a:lnTo>
                  <a:pt x="351" y="312"/>
                </a:lnTo>
                <a:lnTo>
                  <a:pt x="348" y="310"/>
                </a:lnTo>
                <a:lnTo>
                  <a:pt x="346" y="309"/>
                </a:lnTo>
                <a:lnTo>
                  <a:pt x="344" y="306"/>
                </a:lnTo>
                <a:lnTo>
                  <a:pt x="343" y="303"/>
                </a:lnTo>
                <a:lnTo>
                  <a:pt x="342" y="300"/>
                </a:lnTo>
                <a:lnTo>
                  <a:pt x="341" y="298"/>
                </a:lnTo>
                <a:lnTo>
                  <a:pt x="341" y="196"/>
                </a:lnTo>
                <a:close/>
                <a:moveTo>
                  <a:pt x="341" y="60"/>
                </a:moveTo>
                <a:lnTo>
                  <a:pt x="342" y="57"/>
                </a:lnTo>
                <a:lnTo>
                  <a:pt x="343" y="54"/>
                </a:lnTo>
                <a:lnTo>
                  <a:pt x="344" y="51"/>
                </a:lnTo>
                <a:lnTo>
                  <a:pt x="346" y="49"/>
                </a:lnTo>
                <a:lnTo>
                  <a:pt x="348" y="47"/>
                </a:lnTo>
                <a:lnTo>
                  <a:pt x="351" y="46"/>
                </a:lnTo>
                <a:lnTo>
                  <a:pt x="354" y="45"/>
                </a:lnTo>
                <a:lnTo>
                  <a:pt x="356" y="45"/>
                </a:lnTo>
                <a:lnTo>
                  <a:pt x="359" y="45"/>
                </a:lnTo>
                <a:lnTo>
                  <a:pt x="362" y="46"/>
                </a:lnTo>
                <a:lnTo>
                  <a:pt x="364" y="47"/>
                </a:lnTo>
                <a:lnTo>
                  <a:pt x="367" y="49"/>
                </a:lnTo>
                <a:lnTo>
                  <a:pt x="369" y="51"/>
                </a:lnTo>
                <a:lnTo>
                  <a:pt x="370" y="54"/>
                </a:lnTo>
                <a:lnTo>
                  <a:pt x="371" y="57"/>
                </a:lnTo>
                <a:lnTo>
                  <a:pt x="371" y="60"/>
                </a:lnTo>
                <a:lnTo>
                  <a:pt x="371" y="125"/>
                </a:lnTo>
                <a:lnTo>
                  <a:pt x="434" y="125"/>
                </a:lnTo>
                <a:lnTo>
                  <a:pt x="436" y="127"/>
                </a:lnTo>
                <a:lnTo>
                  <a:pt x="440" y="127"/>
                </a:lnTo>
                <a:lnTo>
                  <a:pt x="442" y="129"/>
                </a:lnTo>
                <a:lnTo>
                  <a:pt x="445" y="130"/>
                </a:lnTo>
                <a:lnTo>
                  <a:pt x="446" y="132"/>
                </a:lnTo>
                <a:lnTo>
                  <a:pt x="448" y="135"/>
                </a:lnTo>
                <a:lnTo>
                  <a:pt x="448" y="137"/>
                </a:lnTo>
                <a:lnTo>
                  <a:pt x="449" y="140"/>
                </a:lnTo>
                <a:lnTo>
                  <a:pt x="448" y="144"/>
                </a:lnTo>
                <a:lnTo>
                  <a:pt x="448" y="147"/>
                </a:lnTo>
                <a:lnTo>
                  <a:pt x="446" y="149"/>
                </a:lnTo>
                <a:lnTo>
                  <a:pt x="445" y="151"/>
                </a:lnTo>
                <a:lnTo>
                  <a:pt x="442" y="153"/>
                </a:lnTo>
                <a:lnTo>
                  <a:pt x="440" y="154"/>
                </a:lnTo>
                <a:lnTo>
                  <a:pt x="436" y="155"/>
                </a:lnTo>
                <a:lnTo>
                  <a:pt x="434" y="155"/>
                </a:lnTo>
                <a:lnTo>
                  <a:pt x="356" y="155"/>
                </a:lnTo>
                <a:lnTo>
                  <a:pt x="354" y="155"/>
                </a:lnTo>
                <a:lnTo>
                  <a:pt x="351" y="154"/>
                </a:lnTo>
                <a:lnTo>
                  <a:pt x="348" y="153"/>
                </a:lnTo>
                <a:lnTo>
                  <a:pt x="346" y="151"/>
                </a:lnTo>
                <a:lnTo>
                  <a:pt x="344" y="149"/>
                </a:lnTo>
                <a:lnTo>
                  <a:pt x="343" y="147"/>
                </a:lnTo>
                <a:lnTo>
                  <a:pt x="342" y="144"/>
                </a:lnTo>
                <a:lnTo>
                  <a:pt x="341" y="140"/>
                </a:lnTo>
                <a:lnTo>
                  <a:pt x="341" y="60"/>
                </a:lnTo>
                <a:close/>
                <a:moveTo>
                  <a:pt x="434" y="45"/>
                </a:moveTo>
                <a:lnTo>
                  <a:pt x="536" y="45"/>
                </a:lnTo>
                <a:lnTo>
                  <a:pt x="539" y="45"/>
                </a:lnTo>
                <a:lnTo>
                  <a:pt x="541" y="46"/>
                </a:lnTo>
                <a:lnTo>
                  <a:pt x="545" y="47"/>
                </a:lnTo>
                <a:lnTo>
                  <a:pt x="547" y="49"/>
                </a:lnTo>
                <a:lnTo>
                  <a:pt x="548" y="51"/>
                </a:lnTo>
                <a:lnTo>
                  <a:pt x="550" y="54"/>
                </a:lnTo>
                <a:lnTo>
                  <a:pt x="550" y="57"/>
                </a:lnTo>
                <a:lnTo>
                  <a:pt x="551" y="60"/>
                </a:lnTo>
                <a:lnTo>
                  <a:pt x="550" y="63"/>
                </a:lnTo>
                <a:lnTo>
                  <a:pt x="550" y="65"/>
                </a:lnTo>
                <a:lnTo>
                  <a:pt x="548" y="69"/>
                </a:lnTo>
                <a:lnTo>
                  <a:pt x="547" y="71"/>
                </a:lnTo>
                <a:lnTo>
                  <a:pt x="545" y="72"/>
                </a:lnTo>
                <a:lnTo>
                  <a:pt x="541" y="74"/>
                </a:lnTo>
                <a:lnTo>
                  <a:pt x="539" y="75"/>
                </a:lnTo>
                <a:lnTo>
                  <a:pt x="536" y="75"/>
                </a:lnTo>
                <a:lnTo>
                  <a:pt x="434" y="75"/>
                </a:lnTo>
                <a:lnTo>
                  <a:pt x="431" y="75"/>
                </a:lnTo>
                <a:lnTo>
                  <a:pt x="428" y="74"/>
                </a:lnTo>
                <a:lnTo>
                  <a:pt x="426" y="72"/>
                </a:lnTo>
                <a:lnTo>
                  <a:pt x="423" y="71"/>
                </a:lnTo>
                <a:lnTo>
                  <a:pt x="421" y="69"/>
                </a:lnTo>
                <a:lnTo>
                  <a:pt x="420" y="65"/>
                </a:lnTo>
                <a:lnTo>
                  <a:pt x="419" y="63"/>
                </a:lnTo>
                <a:lnTo>
                  <a:pt x="419" y="60"/>
                </a:lnTo>
                <a:lnTo>
                  <a:pt x="419" y="57"/>
                </a:lnTo>
                <a:lnTo>
                  <a:pt x="420" y="54"/>
                </a:lnTo>
                <a:lnTo>
                  <a:pt x="421" y="51"/>
                </a:lnTo>
                <a:lnTo>
                  <a:pt x="423" y="49"/>
                </a:lnTo>
                <a:lnTo>
                  <a:pt x="426" y="47"/>
                </a:lnTo>
                <a:lnTo>
                  <a:pt x="428" y="46"/>
                </a:lnTo>
                <a:lnTo>
                  <a:pt x="431" y="45"/>
                </a:lnTo>
                <a:lnTo>
                  <a:pt x="434" y="45"/>
                </a:lnTo>
                <a:close/>
                <a:moveTo>
                  <a:pt x="722" y="371"/>
                </a:moveTo>
                <a:lnTo>
                  <a:pt x="560" y="371"/>
                </a:lnTo>
                <a:lnTo>
                  <a:pt x="560" y="433"/>
                </a:lnTo>
                <a:lnTo>
                  <a:pt x="560" y="436"/>
                </a:lnTo>
                <a:lnTo>
                  <a:pt x="558" y="440"/>
                </a:lnTo>
                <a:lnTo>
                  <a:pt x="557" y="442"/>
                </a:lnTo>
                <a:lnTo>
                  <a:pt x="555" y="444"/>
                </a:lnTo>
                <a:lnTo>
                  <a:pt x="553" y="446"/>
                </a:lnTo>
                <a:lnTo>
                  <a:pt x="551" y="447"/>
                </a:lnTo>
                <a:lnTo>
                  <a:pt x="548" y="448"/>
                </a:lnTo>
                <a:lnTo>
                  <a:pt x="545" y="449"/>
                </a:lnTo>
                <a:lnTo>
                  <a:pt x="542" y="448"/>
                </a:lnTo>
                <a:lnTo>
                  <a:pt x="539" y="447"/>
                </a:lnTo>
                <a:lnTo>
                  <a:pt x="537" y="446"/>
                </a:lnTo>
                <a:lnTo>
                  <a:pt x="535" y="444"/>
                </a:lnTo>
                <a:lnTo>
                  <a:pt x="533" y="442"/>
                </a:lnTo>
                <a:lnTo>
                  <a:pt x="532" y="440"/>
                </a:lnTo>
                <a:lnTo>
                  <a:pt x="531" y="436"/>
                </a:lnTo>
                <a:lnTo>
                  <a:pt x="530" y="433"/>
                </a:lnTo>
                <a:lnTo>
                  <a:pt x="530" y="356"/>
                </a:lnTo>
                <a:lnTo>
                  <a:pt x="531" y="353"/>
                </a:lnTo>
                <a:lnTo>
                  <a:pt x="532" y="351"/>
                </a:lnTo>
                <a:lnTo>
                  <a:pt x="533" y="347"/>
                </a:lnTo>
                <a:lnTo>
                  <a:pt x="535" y="345"/>
                </a:lnTo>
                <a:lnTo>
                  <a:pt x="537" y="344"/>
                </a:lnTo>
                <a:lnTo>
                  <a:pt x="539" y="342"/>
                </a:lnTo>
                <a:lnTo>
                  <a:pt x="542" y="342"/>
                </a:lnTo>
                <a:lnTo>
                  <a:pt x="545" y="341"/>
                </a:lnTo>
                <a:lnTo>
                  <a:pt x="722" y="341"/>
                </a:lnTo>
                <a:lnTo>
                  <a:pt x="726" y="342"/>
                </a:lnTo>
                <a:lnTo>
                  <a:pt x="728" y="342"/>
                </a:lnTo>
                <a:lnTo>
                  <a:pt x="731" y="344"/>
                </a:lnTo>
                <a:lnTo>
                  <a:pt x="733" y="345"/>
                </a:lnTo>
                <a:lnTo>
                  <a:pt x="735" y="347"/>
                </a:lnTo>
                <a:lnTo>
                  <a:pt x="736" y="351"/>
                </a:lnTo>
                <a:lnTo>
                  <a:pt x="737" y="353"/>
                </a:lnTo>
                <a:lnTo>
                  <a:pt x="737" y="356"/>
                </a:lnTo>
                <a:lnTo>
                  <a:pt x="737" y="359"/>
                </a:lnTo>
                <a:lnTo>
                  <a:pt x="736" y="362"/>
                </a:lnTo>
                <a:lnTo>
                  <a:pt x="735" y="365"/>
                </a:lnTo>
                <a:lnTo>
                  <a:pt x="733" y="367"/>
                </a:lnTo>
                <a:lnTo>
                  <a:pt x="731" y="369"/>
                </a:lnTo>
                <a:lnTo>
                  <a:pt x="728" y="370"/>
                </a:lnTo>
                <a:lnTo>
                  <a:pt x="726" y="371"/>
                </a:lnTo>
                <a:lnTo>
                  <a:pt x="722" y="371"/>
                </a:lnTo>
                <a:close/>
                <a:moveTo>
                  <a:pt x="718" y="536"/>
                </a:moveTo>
                <a:lnTo>
                  <a:pt x="718" y="433"/>
                </a:lnTo>
                <a:lnTo>
                  <a:pt x="719" y="431"/>
                </a:lnTo>
                <a:lnTo>
                  <a:pt x="719" y="428"/>
                </a:lnTo>
                <a:lnTo>
                  <a:pt x="721" y="426"/>
                </a:lnTo>
                <a:lnTo>
                  <a:pt x="722" y="423"/>
                </a:lnTo>
                <a:lnTo>
                  <a:pt x="726" y="421"/>
                </a:lnTo>
                <a:lnTo>
                  <a:pt x="728" y="420"/>
                </a:lnTo>
                <a:lnTo>
                  <a:pt x="731" y="419"/>
                </a:lnTo>
                <a:lnTo>
                  <a:pt x="733" y="418"/>
                </a:lnTo>
                <a:lnTo>
                  <a:pt x="736" y="419"/>
                </a:lnTo>
                <a:lnTo>
                  <a:pt x="740" y="420"/>
                </a:lnTo>
                <a:lnTo>
                  <a:pt x="742" y="421"/>
                </a:lnTo>
                <a:lnTo>
                  <a:pt x="744" y="423"/>
                </a:lnTo>
                <a:lnTo>
                  <a:pt x="746" y="426"/>
                </a:lnTo>
                <a:lnTo>
                  <a:pt x="747" y="428"/>
                </a:lnTo>
                <a:lnTo>
                  <a:pt x="748" y="431"/>
                </a:lnTo>
                <a:lnTo>
                  <a:pt x="748" y="433"/>
                </a:lnTo>
                <a:lnTo>
                  <a:pt x="748" y="536"/>
                </a:lnTo>
                <a:lnTo>
                  <a:pt x="748" y="538"/>
                </a:lnTo>
                <a:lnTo>
                  <a:pt x="747" y="541"/>
                </a:lnTo>
                <a:lnTo>
                  <a:pt x="746" y="544"/>
                </a:lnTo>
                <a:lnTo>
                  <a:pt x="744" y="546"/>
                </a:lnTo>
                <a:lnTo>
                  <a:pt x="742" y="548"/>
                </a:lnTo>
                <a:lnTo>
                  <a:pt x="740" y="549"/>
                </a:lnTo>
                <a:lnTo>
                  <a:pt x="736" y="550"/>
                </a:lnTo>
                <a:lnTo>
                  <a:pt x="733" y="551"/>
                </a:lnTo>
                <a:lnTo>
                  <a:pt x="731" y="550"/>
                </a:lnTo>
                <a:lnTo>
                  <a:pt x="728" y="549"/>
                </a:lnTo>
                <a:lnTo>
                  <a:pt x="726" y="548"/>
                </a:lnTo>
                <a:lnTo>
                  <a:pt x="722" y="546"/>
                </a:lnTo>
                <a:lnTo>
                  <a:pt x="721" y="544"/>
                </a:lnTo>
                <a:lnTo>
                  <a:pt x="719" y="541"/>
                </a:lnTo>
                <a:lnTo>
                  <a:pt x="719" y="538"/>
                </a:lnTo>
                <a:lnTo>
                  <a:pt x="718" y="536"/>
                </a:lnTo>
                <a:close/>
                <a:moveTo>
                  <a:pt x="706" y="721"/>
                </a:moveTo>
                <a:lnTo>
                  <a:pt x="599" y="721"/>
                </a:lnTo>
                <a:lnTo>
                  <a:pt x="596" y="721"/>
                </a:lnTo>
                <a:lnTo>
                  <a:pt x="593" y="720"/>
                </a:lnTo>
                <a:lnTo>
                  <a:pt x="591" y="719"/>
                </a:lnTo>
                <a:lnTo>
                  <a:pt x="589" y="717"/>
                </a:lnTo>
                <a:lnTo>
                  <a:pt x="586" y="715"/>
                </a:lnTo>
                <a:lnTo>
                  <a:pt x="585" y="713"/>
                </a:lnTo>
                <a:lnTo>
                  <a:pt x="584" y="710"/>
                </a:lnTo>
                <a:lnTo>
                  <a:pt x="584" y="706"/>
                </a:lnTo>
                <a:lnTo>
                  <a:pt x="584" y="599"/>
                </a:lnTo>
                <a:lnTo>
                  <a:pt x="584" y="596"/>
                </a:lnTo>
                <a:lnTo>
                  <a:pt x="585" y="593"/>
                </a:lnTo>
                <a:lnTo>
                  <a:pt x="586" y="591"/>
                </a:lnTo>
                <a:lnTo>
                  <a:pt x="589" y="589"/>
                </a:lnTo>
                <a:lnTo>
                  <a:pt x="591" y="586"/>
                </a:lnTo>
                <a:lnTo>
                  <a:pt x="593" y="585"/>
                </a:lnTo>
                <a:lnTo>
                  <a:pt x="596" y="584"/>
                </a:lnTo>
                <a:lnTo>
                  <a:pt x="599" y="584"/>
                </a:lnTo>
                <a:lnTo>
                  <a:pt x="706" y="584"/>
                </a:lnTo>
                <a:lnTo>
                  <a:pt x="710" y="584"/>
                </a:lnTo>
                <a:lnTo>
                  <a:pt x="713" y="585"/>
                </a:lnTo>
                <a:lnTo>
                  <a:pt x="715" y="586"/>
                </a:lnTo>
                <a:lnTo>
                  <a:pt x="717" y="589"/>
                </a:lnTo>
                <a:lnTo>
                  <a:pt x="719" y="591"/>
                </a:lnTo>
                <a:lnTo>
                  <a:pt x="720" y="593"/>
                </a:lnTo>
                <a:lnTo>
                  <a:pt x="721" y="596"/>
                </a:lnTo>
                <a:lnTo>
                  <a:pt x="721" y="599"/>
                </a:lnTo>
                <a:lnTo>
                  <a:pt x="721" y="706"/>
                </a:lnTo>
                <a:lnTo>
                  <a:pt x="721" y="710"/>
                </a:lnTo>
                <a:lnTo>
                  <a:pt x="720" y="713"/>
                </a:lnTo>
                <a:lnTo>
                  <a:pt x="719" y="715"/>
                </a:lnTo>
                <a:lnTo>
                  <a:pt x="717" y="717"/>
                </a:lnTo>
                <a:lnTo>
                  <a:pt x="715" y="719"/>
                </a:lnTo>
                <a:lnTo>
                  <a:pt x="713" y="720"/>
                </a:lnTo>
                <a:lnTo>
                  <a:pt x="710" y="721"/>
                </a:lnTo>
                <a:lnTo>
                  <a:pt x="706" y="721"/>
                </a:lnTo>
                <a:close/>
                <a:moveTo>
                  <a:pt x="530" y="688"/>
                </a:moveTo>
                <a:lnTo>
                  <a:pt x="531" y="685"/>
                </a:lnTo>
                <a:lnTo>
                  <a:pt x="532" y="683"/>
                </a:lnTo>
                <a:lnTo>
                  <a:pt x="533" y="680"/>
                </a:lnTo>
                <a:lnTo>
                  <a:pt x="535" y="678"/>
                </a:lnTo>
                <a:lnTo>
                  <a:pt x="537" y="675"/>
                </a:lnTo>
                <a:lnTo>
                  <a:pt x="539" y="674"/>
                </a:lnTo>
                <a:lnTo>
                  <a:pt x="542" y="673"/>
                </a:lnTo>
                <a:lnTo>
                  <a:pt x="545" y="673"/>
                </a:lnTo>
                <a:lnTo>
                  <a:pt x="548" y="673"/>
                </a:lnTo>
                <a:lnTo>
                  <a:pt x="551" y="674"/>
                </a:lnTo>
                <a:lnTo>
                  <a:pt x="553" y="675"/>
                </a:lnTo>
                <a:lnTo>
                  <a:pt x="555" y="678"/>
                </a:lnTo>
                <a:lnTo>
                  <a:pt x="557" y="680"/>
                </a:lnTo>
                <a:lnTo>
                  <a:pt x="558" y="683"/>
                </a:lnTo>
                <a:lnTo>
                  <a:pt x="560" y="685"/>
                </a:lnTo>
                <a:lnTo>
                  <a:pt x="560" y="688"/>
                </a:lnTo>
                <a:lnTo>
                  <a:pt x="560" y="772"/>
                </a:lnTo>
                <a:lnTo>
                  <a:pt x="705" y="772"/>
                </a:lnTo>
                <a:lnTo>
                  <a:pt x="709" y="773"/>
                </a:lnTo>
                <a:lnTo>
                  <a:pt x="712" y="774"/>
                </a:lnTo>
                <a:lnTo>
                  <a:pt x="714" y="775"/>
                </a:lnTo>
                <a:lnTo>
                  <a:pt x="716" y="777"/>
                </a:lnTo>
                <a:lnTo>
                  <a:pt x="718" y="779"/>
                </a:lnTo>
                <a:lnTo>
                  <a:pt x="719" y="782"/>
                </a:lnTo>
                <a:lnTo>
                  <a:pt x="720" y="785"/>
                </a:lnTo>
                <a:lnTo>
                  <a:pt x="720" y="787"/>
                </a:lnTo>
                <a:lnTo>
                  <a:pt x="720" y="790"/>
                </a:lnTo>
                <a:lnTo>
                  <a:pt x="719" y="793"/>
                </a:lnTo>
                <a:lnTo>
                  <a:pt x="718" y="795"/>
                </a:lnTo>
                <a:lnTo>
                  <a:pt x="716" y="798"/>
                </a:lnTo>
                <a:lnTo>
                  <a:pt x="714" y="800"/>
                </a:lnTo>
                <a:lnTo>
                  <a:pt x="712" y="801"/>
                </a:lnTo>
                <a:lnTo>
                  <a:pt x="709" y="802"/>
                </a:lnTo>
                <a:lnTo>
                  <a:pt x="705" y="803"/>
                </a:lnTo>
                <a:lnTo>
                  <a:pt x="545" y="802"/>
                </a:lnTo>
                <a:lnTo>
                  <a:pt x="542" y="802"/>
                </a:lnTo>
                <a:lnTo>
                  <a:pt x="539" y="801"/>
                </a:lnTo>
                <a:lnTo>
                  <a:pt x="537" y="800"/>
                </a:lnTo>
                <a:lnTo>
                  <a:pt x="535" y="798"/>
                </a:lnTo>
                <a:lnTo>
                  <a:pt x="533" y="795"/>
                </a:lnTo>
                <a:lnTo>
                  <a:pt x="532" y="793"/>
                </a:lnTo>
                <a:lnTo>
                  <a:pt x="531" y="790"/>
                </a:lnTo>
                <a:lnTo>
                  <a:pt x="530" y="787"/>
                </a:lnTo>
                <a:lnTo>
                  <a:pt x="530" y="688"/>
                </a:lnTo>
                <a:close/>
                <a:moveTo>
                  <a:pt x="655" y="530"/>
                </a:moveTo>
                <a:lnTo>
                  <a:pt x="657" y="530"/>
                </a:lnTo>
                <a:lnTo>
                  <a:pt x="660" y="531"/>
                </a:lnTo>
                <a:lnTo>
                  <a:pt x="662" y="533"/>
                </a:lnTo>
                <a:lnTo>
                  <a:pt x="666" y="534"/>
                </a:lnTo>
                <a:lnTo>
                  <a:pt x="667" y="536"/>
                </a:lnTo>
                <a:lnTo>
                  <a:pt x="669" y="539"/>
                </a:lnTo>
                <a:lnTo>
                  <a:pt x="669" y="541"/>
                </a:lnTo>
                <a:lnTo>
                  <a:pt x="670" y="545"/>
                </a:lnTo>
                <a:lnTo>
                  <a:pt x="669" y="548"/>
                </a:lnTo>
                <a:lnTo>
                  <a:pt x="669" y="551"/>
                </a:lnTo>
                <a:lnTo>
                  <a:pt x="667" y="553"/>
                </a:lnTo>
                <a:lnTo>
                  <a:pt x="666" y="555"/>
                </a:lnTo>
                <a:lnTo>
                  <a:pt x="662" y="557"/>
                </a:lnTo>
                <a:lnTo>
                  <a:pt x="660" y="559"/>
                </a:lnTo>
                <a:lnTo>
                  <a:pt x="657" y="560"/>
                </a:lnTo>
                <a:lnTo>
                  <a:pt x="655" y="560"/>
                </a:lnTo>
                <a:lnTo>
                  <a:pt x="553" y="560"/>
                </a:lnTo>
                <a:lnTo>
                  <a:pt x="550" y="560"/>
                </a:lnTo>
                <a:lnTo>
                  <a:pt x="547" y="559"/>
                </a:lnTo>
                <a:lnTo>
                  <a:pt x="545" y="557"/>
                </a:lnTo>
                <a:lnTo>
                  <a:pt x="542" y="555"/>
                </a:lnTo>
                <a:lnTo>
                  <a:pt x="540" y="553"/>
                </a:lnTo>
                <a:lnTo>
                  <a:pt x="539" y="551"/>
                </a:lnTo>
                <a:lnTo>
                  <a:pt x="538" y="548"/>
                </a:lnTo>
                <a:lnTo>
                  <a:pt x="538" y="545"/>
                </a:lnTo>
                <a:lnTo>
                  <a:pt x="538" y="541"/>
                </a:lnTo>
                <a:lnTo>
                  <a:pt x="539" y="539"/>
                </a:lnTo>
                <a:lnTo>
                  <a:pt x="540" y="536"/>
                </a:lnTo>
                <a:lnTo>
                  <a:pt x="542" y="534"/>
                </a:lnTo>
                <a:lnTo>
                  <a:pt x="545" y="533"/>
                </a:lnTo>
                <a:lnTo>
                  <a:pt x="547" y="531"/>
                </a:lnTo>
                <a:lnTo>
                  <a:pt x="550" y="530"/>
                </a:lnTo>
                <a:lnTo>
                  <a:pt x="553" y="530"/>
                </a:lnTo>
                <a:lnTo>
                  <a:pt x="584" y="530"/>
                </a:lnTo>
                <a:lnTo>
                  <a:pt x="584" y="467"/>
                </a:lnTo>
                <a:lnTo>
                  <a:pt x="584" y="464"/>
                </a:lnTo>
                <a:lnTo>
                  <a:pt x="585" y="462"/>
                </a:lnTo>
                <a:lnTo>
                  <a:pt x="586" y="459"/>
                </a:lnTo>
                <a:lnTo>
                  <a:pt x="589" y="457"/>
                </a:lnTo>
                <a:lnTo>
                  <a:pt x="591" y="456"/>
                </a:lnTo>
                <a:lnTo>
                  <a:pt x="593" y="453"/>
                </a:lnTo>
                <a:lnTo>
                  <a:pt x="596" y="452"/>
                </a:lnTo>
                <a:lnTo>
                  <a:pt x="599" y="452"/>
                </a:lnTo>
                <a:lnTo>
                  <a:pt x="602" y="452"/>
                </a:lnTo>
                <a:lnTo>
                  <a:pt x="605" y="453"/>
                </a:lnTo>
                <a:lnTo>
                  <a:pt x="608" y="456"/>
                </a:lnTo>
                <a:lnTo>
                  <a:pt x="610" y="457"/>
                </a:lnTo>
                <a:lnTo>
                  <a:pt x="611" y="459"/>
                </a:lnTo>
                <a:lnTo>
                  <a:pt x="613" y="462"/>
                </a:lnTo>
                <a:lnTo>
                  <a:pt x="613" y="464"/>
                </a:lnTo>
                <a:lnTo>
                  <a:pt x="614" y="467"/>
                </a:lnTo>
                <a:lnTo>
                  <a:pt x="614" y="530"/>
                </a:lnTo>
                <a:lnTo>
                  <a:pt x="655" y="530"/>
                </a:lnTo>
                <a:close/>
                <a:moveTo>
                  <a:pt x="536" y="584"/>
                </a:moveTo>
                <a:lnTo>
                  <a:pt x="539" y="584"/>
                </a:lnTo>
                <a:lnTo>
                  <a:pt x="541" y="585"/>
                </a:lnTo>
                <a:lnTo>
                  <a:pt x="545" y="586"/>
                </a:lnTo>
                <a:lnTo>
                  <a:pt x="547" y="589"/>
                </a:lnTo>
                <a:lnTo>
                  <a:pt x="548" y="591"/>
                </a:lnTo>
                <a:lnTo>
                  <a:pt x="550" y="593"/>
                </a:lnTo>
                <a:lnTo>
                  <a:pt x="550" y="596"/>
                </a:lnTo>
                <a:lnTo>
                  <a:pt x="551" y="599"/>
                </a:lnTo>
                <a:lnTo>
                  <a:pt x="550" y="601"/>
                </a:lnTo>
                <a:lnTo>
                  <a:pt x="550" y="605"/>
                </a:lnTo>
                <a:lnTo>
                  <a:pt x="548" y="607"/>
                </a:lnTo>
                <a:lnTo>
                  <a:pt x="547" y="609"/>
                </a:lnTo>
                <a:lnTo>
                  <a:pt x="545" y="611"/>
                </a:lnTo>
                <a:lnTo>
                  <a:pt x="541" y="612"/>
                </a:lnTo>
                <a:lnTo>
                  <a:pt x="539" y="613"/>
                </a:lnTo>
                <a:lnTo>
                  <a:pt x="536" y="614"/>
                </a:lnTo>
                <a:lnTo>
                  <a:pt x="479" y="614"/>
                </a:lnTo>
                <a:lnTo>
                  <a:pt x="479" y="705"/>
                </a:lnTo>
                <a:lnTo>
                  <a:pt x="479" y="709"/>
                </a:lnTo>
                <a:lnTo>
                  <a:pt x="478" y="712"/>
                </a:lnTo>
                <a:lnTo>
                  <a:pt x="477" y="714"/>
                </a:lnTo>
                <a:lnTo>
                  <a:pt x="475" y="716"/>
                </a:lnTo>
                <a:lnTo>
                  <a:pt x="473" y="718"/>
                </a:lnTo>
                <a:lnTo>
                  <a:pt x="470" y="719"/>
                </a:lnTo>
                <a:lnTo>
                  <a:pt x="467" y="720"/>
                </a:lnTo>
                <a:lnTo>
                  <a:pt x="464" y="720"/>
                </a:lnTo>
                <a:lnTo>
                  <a:pt x="461" y="720"/>
                </a:lnTo>
                <a:lnTo>
                  <a:pt x="459" y="719"/>
                </a:lnTo>
                <a:lnTo>
                  <a:pt x="456" y="718"/>
                </a:lnTo>
                <a:lnTo>
                  <a:pt x="453" y="716"/>
                </a:lnTo>
                <a:lnTo>
                  <a:pt x="451" y="714"/>
                </a:lnTo>
                <a:lnTo>
                  <a:pt x="450" y="712"/>
                </a:lnTo>
                <a:lnTo>
                  <a:pt x="449" y="709"/>
                </a:lnTo>
                <a:lnTo>
                  <a:pt x="449" y="705"/>
                </a:lnTo>
                <a:lnTo>
                  <a:pt x="449" y="599"/>
                </a:lnTo>
                <a:lnTo>
                  <a:pt x="449" y="596"/>
                </a:lnTo>
                <a:lnTo>
                  <a:pt x="450" y="593"/>
                </a:lnTo>
                <a:lnTo>
                  <a:pt x="451" y="591"/>
                </a:lnTo>
                <a:lnTo>
                  <a:pt x="453" y="589"/>
                </a:lnTo>
                <a:lnTo>
                  <a:pt x="456" y="586"/>
                </a:lnTo>
                <a:lnTo>
                  <a:pt x="459" y="585"/>
                </a:lnTo>
                <a:lnTo>
                  <a:pt x="461" y="584"/>
                </a:lnTo>
                <a:lnTo>
                  <a:pt x="464" y="584"/>
                </a:lnTo>
                <a:lnTo>
                  <a:pt x="536" y="584"/>
                </a:lnTo>
                <a:close/>
                <a:moveTo>
                  <a:pt x="366" y="371"/>
                </a:moveTo>
                <a:lnTo>
                  <a:pt x="362" y="371"/>
                </a:lnTo>
                <a:lnTo>
                  <a:pt x="360" y="370"/>
                </a:lnTo>
                <a:lnTo>
                  <a:pt x="357" y="369"/>
                </a:lnTo>
                <a:lnTo>
                  <a:pt x="355" y="367"/>
                </a:lnTo>
                <a:lnTo>
                  <a:pt x="354" y="365"/>
                </a:lnTo>
                <a:lnTo>
                  <a:pt x="352" y="362"/>
                </a:lnTo>
                <a:lnTo>
                  <a:pt x="351" y="359"/>
                </a:lnTo>
                <a:lnTo>
                  <a:pt x="351" y="356"/>
                </a:lnTo>
                <a:lnTo>
                  <a:pt x="351" y="353"/>
                </a:lnTo>
                <a:lnTo>
                  <a:pt x="352" y="351"/>
                </a:lnTo>
                <a:lnTo>
                  <a:pt x="354" y="347"/>
                </a:lnTo>
                <a:lnTo>
                  <a:pt x="355" y="345"/>
                </a:lnTo>
                <a:lnTo>
                  <a:pt x="357" y="344"/>
                </a:lnTo>
                <a:lnTo>
                  <a:pt x="360" y="342"/>
                </a:lnTo>
                <a:lnTo>
                  <a:pt x="362" y="342"/>
                </a:lnTo>
                <a:lnTo>
                  <a:pt x="366" y="341"/>
                </a:lnTo>
                <a:lnTo>
                  <a:pt x="485" y="341"/>
                </a:lnTo>
                <a:lnTo>
                  <a:pt x="488" y="342"/>
                </a:lnTo>
                <a:lnTo>
                  <a:pt x="491" y="342"/>
                </a:lnTo>
                <a:lnTo>
                  <a:pt x="493" y="344"/>
                </a:lnTo>
                <a:lnTo>
                  <a:pt x="495" y="345"/>
                </a:lnTo>
                <a:lnTo>
                  <a:pt x="497" y="347"/>
                </a:lnTo>
                <a:lnTo>
                  <a:pt x="498" y="351"/>
                </a:lnTo>
                <a:lnTo>
                  <a:pt x="500" y="353"/>
                </a:lnTo>
                <a:lnTo>
                  <a:pt x="500" y="356"/>
                </a:lnTo>
                <a:lnTo>
                  <a:pt x="500" y="359"/>
                </a:lnTo>
                <a:lnTo>
                  <a:pt x="498" y="362"/>
                </a:lnTo>
                <a:lnTo>
                  <a:pt x="497" y="365"/>
                </a:lnTo>
                <a:lnTo>
                  <a:pt x="495" y="367"/>
                </a:lnTo>
                <a:lnTo>
                  <a:pt x="493" y="369"/>
                </a:lnTo>
                <a:lnTo>
                  <a:pt x="491" y="370"/>
                </a:lnTo>
                <a:lnTo>
                  <a:pt x="488" y="371"/>
                </a:lnTo>
                <a:lnTo>
                  <a:pt x="485" y="371"/>
                </a:lnTo>
                <a:lnTo>
                  <a:pt x="366" y="371"/>
                </a:lnTo>
                <a:close/>
                <a:moveTo>
                  <a:pt x="417" y="422"/>
                </a:moveTo>
                <a:lnTo>
                  <a:pt x="485" y="422"/>
                </a:lnTo>
                <a:lnTo>
                  <a:pt x="488" y="422"/>
                </a:lnTo>
                <a:lnTo>
                  <a:pt x="491" y="423"/>
                </a:lnTo>
                <a:lnTo>
                  <a:pt x="493" y="425"/>
                </a:lnTo>
                <a:lnTo>
                  <a:pt x="495" y="427"/>
                </a:lnTo>
                <a:lnTo>
                  <a:pt x="497" y="429"/>
                </a:lnTo>
                <a:lnTo>
                  <a:pt x="498" y="431"/>
                </a:lnTo>
                <a:lnTo>
                  <a:pt x="500" y="434"/>
                </a:lnTo>
                <a:lnTo>
                  <a:pt x="500" y="437"/>
                </a:lnTo>
                <a:lnTo>
                  <a:pt x="500" y="441"/>
                </a:lnTo>
                <a:lnTo>
                  <a:pt x="498" y="443"/>
                </a:lnTo>
                <a:lnTo>
                  <a:pt x="497" y="446"/>
                </a:lnTo>
                <a:lnTo>
                  <a:pt x="495" y="448"/>
                </a:lnTo>
                <a:lnTo>
                  <a:pt x="493" y="449"/>
                </a:lnTo>
                <a:lnTo>
                  <a:pt x="491" y="451"/>
                </a:lnTo>
                <a:lnTo>
                  <a:pt x="488" y="451"/>
                </a:lnTo>
                <a:lnTo>
                  <a:pt x="485" y="452"/>
                </a:lnTo>
                <a:lnTo>
                  <a:pt x="417" y="452"/>
                </a:lnTo>
                <a:lnTo>
                  <a:pt x="414" y="451"/>
                </a:lnTo>
                <a:lnTo>
                  <a:pt x="411" y="451"/>
                </a:lnTo>
                <a:lnTo>
                  <a:pt x="408" y="449"/>
                </a:lnTo>
                <a:lnTo>
                  <a:pt x="406" y="448"/>
                </a:lnTo>
                <a:lnTo>
                  <a:pt x="404" y="446"/>
                </a:lnTo>
                <a:lnTo>
                  <a:pt x="403" y="443"/>
                </a:lnTo>
                <a:lnTo>
                  <a:pt x="402" y="441"/>
                </a:lnTo>
                <a:lnTo>
                  <a:pt x="402" y="437"/>
                </a:lnTo>
                <a:lnTo>
                  <a:pt x="402" y="434"/>
                </a:lnTo>
                <a:lnTo>
                  <a:pt x="403" y="431"/>
                </a:lnTo>
                <a:lnTo>
                  <a:pt x="404" y="429"/>
                </a:lnTo>
                <a:lnTo>
                  <a:pt x="406" y="427"/>
                </a:lnTo>
                <a:lnTo>
                  <a:pt x="408" y="425"/>
                </a:lnTo>
                <a:lnTo>
                  <a:pt x="411" y="423"/>
                </a:lnTo>
                <a:lnTo>
                  <a:pt x="414" y="422"/>
                </a:lnTo>
                <a:lnTo>
                  <a:pt x="417" y="422"/>
                </a:lnTo>
                <a:close/>
                <a:moveTo>
                  <a:pt x="560" y="128"/>
                </a:moveTo>
                <a:lnTo>
                  <a:pt x="560" y="276"/>
                </a:lnTo>
                <a:lnTo>
                  <a:pt x="560" y="279"/>
                </a:lnTo>
                <a:lnTo>
                  <a:pt x="558" y="281"/>
                </a:lnTo>
                <a:lnTo>
                  <a:pt x="557" y="284"/>
                </a:lnTo>
                <a:lnTo>
                  <a:pt x="555" y="286"/>
                </a:lnTo>
                <a:lnTo>
                  <a:pt x="553" y="287"/>
                </a:lnTo>
                <a:lnTo>
                  <a:pt x="551" y="289"/>
                </a:lnTo>
                <a:lnTo>
                  <a:pt x="548" y="291"/>
                </a:lnTo>
                <a:lnTo>
                  <a:pt x="545" y="291"/>
                </a:lnTo>
                <a:lnTo>
                  <a:pt x="467" y="291"/>
                </a:lnTo>
                <a:lnTo>
                  <a:pt x="464" y="291"/>
                </a:lnTo>
                <a:lnTo>
                  <a:pt x="462" y="289"/>
                </a:lnTo>
                <a:lnTo>
                  <a:pt x="459" y="287"/>
                </a:lnTo>
                <a:lnTo>
                  <a:pt x="457" y="286"/>
                </a:lnTo>
                <a:lnTo>
                  <a:pt x="456" y="284"/>
                </a:lnTo>
                <a:lnTo>
                  <a:pt x="453" y="281"/>
                </a:lnTo>
                <a:lnTo>
                  <a:pt x="453" y="279"/>
                </a:lnTo>
                <a:lnTo>
                  <a:pt x="452" y="276"/>
                </a:lnTo>
                <a:lnTo>
                  <a:pt x="452" y="196"/>
                </a:lnTo>
                <a:lnTo>
                  <a:pt x="453" y="193"/>
                </a:lnTo>
                <a:lnTo>
                  <a:pt x="453" y="190"/>
                </a:lnTo>
                <a:lnTo>
                  <a:pt x="456" y="188"/>
                </a:lnTo>
                <a:lnTo>
                  <a:pt x="457" y="185"/>
                </a:lnTo>
                <a:lnTo>
                  <a:pt x="459" y="183"/>
                </a:lnTo>
                <a:lnTo>
                  <a:pt x="462" y="182"/>
                </a:lnTo>
                <a:lnTo>
                  <a:pt x="464" y="181"/>
                </a:lnTo>
                <a:lnTo>
                  <a:pt x="467" y="181"/>
                </a:lnTo>
                <a:lnTo>
                  <a:pt x="471" y="181"/>
                </a:lnTo>
                <a:lnTo>
                  <a:pt x="474" y="182"/>
                </a:lnTo>
                <a:lnTo>
                  <a:pt x="476" y="183"/>
                </a:lnTo>
                <a:lnTo>
                  <a:pt x="478" y="185"/>
                </a:lnTo>
                <a:lnTo>
                  <a:pt x="480" y="188"/>
                </a:lnTo>
                <a:lnTo>
                  <a:pt x="481" y="190"/>
                </a:lnTo>
                <a:lnTo>
                  <a:pt x="482" y="193"/>
                </a:lnTo>
                <a:lnTo>
                  <a:pt x="482" y="196"/>
                </a:lnTo>
                <a:lnTo>
                  <a:pt x="482" y="261"/>
                </a:lnTo>
                <a:lnTo>
                  <a:pt x="530" y="261"/>
                </a:lnTo>
                <a:lnTo>
                  <a:pt x="530" y="128"/>
                </a:lnTo>
                <a:lnTo>
                  <a:pt x="531" y="124"/>
                </a:lnTo>
                <a:lnTo>
                  <a:pt x="532" y="122"/>
                </a:lnTo>
                <a:lnTo>
                  <a:pt x="533" y="119"/>
                </a:lnTo>
                <a:lnTo>
                  <a:pt x="535" y="117"/>
                </a:lnTo>
                <a:lnTo>
                  <a:pt x="537" y="116"/>
                </a:lnTo>
                <a:lnTo>
                  <a:pt x="539" y="114"/>
                </a:lnTo>
                <a:lnTo>
                  <a:pt x="542" y="113"/>
                </a:lnTo>
                <a:lnTo>
                  <a:pt x="545" y="113"/>
                </a:lnTo>
                <a:lnTo>
                  <a:pt x="548" y="113"/>
                </a:lnTo>
                <a:lnTo>
                  <a:pt x="551" y="114"/>
                </a:lnTo>
                <a:lnTo>
                  <a:pt x="553" y="116"/>
                </a:lnTo>
                <a:lnTo>
                  <a:pt x="555" y="117"/>
                </a:lnTo>
                <a:lnTo>
                  <a:pt x="557" y="119"/>
                </a:lnTo>
                <a:lnTo>
                  <a:pt x="558" y="122"/>
                </a:lnTo>
                <a:lnTo>
                  <a:pt x="560" y="124"/>
                </a:lnTo>
                <a:lnTo>
                  <a:pt x="560" y="128"/>
                </a:lnTo>
                <a:close/>
                <a:moveTo>
                  <a:pt x="886" y="0"/>
                </a:moveTo>
                <a:lnTo>
                  <a:pt x="15" y="0"/>
                </a:lnTo>
                <a:lnTo>
                  <a:pt x="12" y="0"/>
                </a:lnTo>
                <a:lnTo>
                  <a:pt x="9" y="1"/>
                </a:lnTo>
                <a:lnTo>
                  <a:pt x="6" y="2"/>
                </a:lnTo>
                <a:lnTo>
                  <a:pt x="4" y="4"/>
                </a:lnTo>
                <a:lnTo>
                  <a:pt x="2" y="6"/>
                </a:lnTo>
                <a:lnTo>
                  <a:pt x="1" y="9"/>
                </a:lnTo>
                <a:lnTo>
                  <a:pt x="0" y="12"/>
                </a:lnTo>
                <a:lnTo>
                  <a:pt x="0" y="15"/>
                </a:lnTo>
                <a:lnTo>
                  <a:pt x="0" y="887"/>
                </a:lnTo>
                <a:lnTo>
                  <a:pt x="0" y="890"/>
                </a:lnTo>
                <a:lnTo>
                  <a:pt x="1" y="892"/>
                </a:lnTo>
                <a:lnTo>
                  <a:pt x="2" y="895"/>
                </a:lnTo>
                <a:lnTo>
                  <a:pt x="4" y="897"/>
                </a:lnTo>
                <a:lnTo>
                  <a:pt x="6" y="898"/>
                </a:lnTo>
                <a:lnTo>
                  <a:pt x="9" y="901"/>
                </a:lnTo>
                <a:lnTo>
                  <a:pt x="12" y="902"/>
                </a:lnTo>
                <a:lnTo>
                  <a:pt x="15" y="902"/>
                </a:lnTo>
                <a:lnTo>
                  <a:pt x="886" y="902"/>
                </a:lnTo>
                <a:lnTo>
                  <a:pt x="890" y="902"/>
                </a:lnTo>
                <a:lnTo>
                  <a:pt x="892" y="901"/>
                </a:lnTo>
                <a:lnTo>
                  <a:pt x="895" y="898"/>
                </a:lnTo>
                <a:lnTo>
                  <a:pt x="897" y="897"/>
                </a:lnTo>
                <a:lnTo>
                  <a:pt x="899" y="895"/>
                </a:lnTo>
                <a:lnTo>
                  <a:pt x="900" y="892"/>
                </a:lnTo>
                <a:lnTo>
                  <a:pt x="901" y="890"/>
                </a:lnTo>
                <a:lnTo>
                  <a:pt x="901" y="887"/>
                </a:lnTo>
                <a:lnTo>
                  <a:pt x="901" y="15"/>
                </a:lnTo>
                <a:lnTo>
                  <a:pt x="901" y="12"/>
                </a:lnTo>
                <a:lnTo>
                  <a:pt x="900" y="9"/>
                </a:lnTo>
                <a:lnTo>
                  <a:pt x="899" y="6"/>
                </a:lnTo>
                <a:lnTo>
                  <a:pt x="897" y="4"/>
                </a:lnTo>
                <a:lnTo>
                  <a:pt x="895" y="2"/>
                </a:lnTo>
                <a:lnTo>
                  <a:pt x="892" y="1"/>
                </a:lnTo>
                <a:lnTo>
                  <a:pt x="890" y="0"/>
                </a:lnTo>
                <a:lnTo>
                  <a:pt x="8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606">
            <a:extLst>
              <a:ext uri="{FF2B5EF4-FFF2-40B4-BE49-F238E27FC236}">
                <a16:creationId xmlns:a16="http://schemas.microsoft.com/office/drawing/2014/main" id="{EB44AF77-AD94-4237-AB65-3274716F5CCB}"/>
              </a:ext>
            </a:extLst>
          </p:cNvPr>
          <p:cNvSpPr>
            <a:spLocks/>
          </p:cNvSpPr>
          <p:nvPr/>
        </p:nvSpPr>
        <p:spPr bwMode="auto">
          <a:xfrm>
            <a:off x="6013895" y="1874302"/>
            <a:ext cx="122238" cy="63500"/>
          </a:xfrm>
          <a:custGeom>
            <a:avLst/>
            <a:gdLst>
              <a:gd name="T0" fmla="*/ 337 w 385"/>
              <a:gd name="T1" fmla="*/ 202 h 202"/>
              <a:gd name="T2" fmla="*/ 346 w 385"/>
              <a:gd name="T3" fmla="*/ 177 h 202"/>
              <a:gd name="T4" fmla="*/ 355 w 385"/>
              <a:gd name="T5" fmla="*/ 151 h 202"/>
              <a:gd name="T6" fmla="*/ 362 w 385"/>
              <a:gd name="T7" fmla="*/ 126 h 202"/>
              <a:gd name="T8" fmla="*/ 369 w 385"/>
              <a:gd name="T9" fmla="*/ 101 h 202"/>
              <a:gd name="T10" fmla="*/ 374 w 385"/>
              <a:gd name="T11" fmla="*/ 75 h 202"/>
              <a:gd name="T12" fmla="*/ 379 w 385"/>
              <a:gd name="T13" fmla="*/ 50 h 202"/>
              <a:gd name="T14" fmla="*/ 383 w 385"/>
              <a:gd name="T15" fmla="*/ 26 h 202"/>
              <a:gd name="T16" fmla="*/ 385 w 385"/>
              <a:gd name="T17" fmla="*/ 0 h 202"/>
              <a:gd name="T18" fmla="*/ 0 w 385"/>
              <a:gd name="T19" fmla="*/ 0 h 202"/>
              <a:gd name="T20" fmla="*/ 3 w 385"/>
              <a:gd name="T21" fmla="*/ 26 h 202"/>
              <a:gd name="T22" fmla="*/ 7 w 385"/>
              <a:gd name="T23" fmla="*/ 50 h 202"/>
              <a:gd name="T24" fmla="*/ 11 w 385"/>
              <a:gd name="T25" fmla="*/ 75 h 202"/>
              <a:gd name="T26" fmla="*/ 16 w 385"/>
              <a:gd name="T27" fmla="*/ 101 h 202"/>
              <a:gd name="T28" fmla="*/ 23 w 385"/>
              <a:gd name="T29" fmla="*/ 126 h 202"/>
              <a:gd name="T30" fmla="*/ 31 w 385"/>
              <a:gd name="T31" fmla="*/ 151 h 202"/>
              <a:gd name="T32" fmla="*/ 40 w 385"/>
              <a:gd name="T33" fmla="*/ 177 h 202"/>
              <a:gd name="T34" fmla="*/ 48 w 385"/>
              <a:gd name="T35" fmla="*/ 202 h 202"/>
              <a:gd name="T36" fmla="*/ 337 w 385"/>
              <a:gd name="T37"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5" h="202">
                <a:moveTo>
                  <a:pt x="337" y="202"/>
                </a:moveTo>
                <a:lnTo>
                  <a:pt x="346" y="177"/>
                </a:lnTo>
                <a:lnTo>
                  <a:pt x="355" y="151"/>
                </a:lnTo>
                <a:lnTo>
                  <a:pt x="362" y="126"/>
                </a:lnTo>
                <a:lnTo>
                  <a:pt x="369" y="101"/>
                </a:lnTo>
                <a:lnTo>
                  <a:pt x="374" y="75"/>
                </a:lnTo>
                <a:lnTo>
                  <a:pt x="379" y="50"/>
                </a:lnTo>
                <a:lnTo>
                  <a:pt x="383" y="26"/>
                </a:lnTo>
                <a:lnTo>
                  <a:pt x="385" y="0"/>
                </a:lnTo>
                <a:lnTo>
                  <a:pt x="0" y="0"/>
                </a:lnTo>
                <a:lnTo>
                  <a:pt x="3" y="26"/>
                </a:lnTo>
                <a:lnTo>
                  <a:pt x="7" y="50"/>
                </a:lnTo>
                <a:lnTo>
                  <a:pt x="11" y="75"/>
                </a:lnTo>
                <a:lnTo>
                  <a:pt x="16" y="101"/>
                </a:lnTo>
                <a:lnTo>
                  <a:pt x="23" y="126"/>
                </a:lnTo>
                <a:lnTo>
                  <a:pt x="31" y="151"/>
                </a:lnTo>
                <a:lnTo>
                  <a:pt x="40" y="177"/>
                </a:lnTo>
                <a:lnTo>
                  <a:pt x="48" y="202"/>
                </a:lnTo>
                <a:lnTo>
                  <a:pt x="337" y="2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607">
            <a:extLst>
              <a:ext uri="{FF2B5EF4-FFF2-40B4-BE49-F238E27FC236}">
                <a16:creationId xmlns:a16="http://schemas.microsoft.com/office/drawing/2014/main" id="{399C6E6C-4199-4D82-9B4F-B87F25DE9DEF}"/>
              </a:ext>
            </a:extLst>
          </p:cNvPr>
          <p:cNvSpPr>
            <a:spLocks/>
          </p:cNvSpPr>
          <p:nvPr/>
        </p:nvSpPr>
        <p:spPr bwMode="auto">
          <a:xfrm>
            <a:off x="6013895" y="1799689"/>
            <a:ext cx="123825" cy="65088"/>
          </a:xfrm>
          <a:custGeom>
            <a:avLst/>
            <a:gdLst>
              <a:gd name="T0" fmla="*/ 363 w 390"/>
              <a:gd name="T1" fmla="*/ 0 h 203"/>
              <a:gd name="T2" fmla="*/ 26 w 390"/>
              <a:gd name="T3" fmla="*/ 0 h 203"/>
              <a:gd name="T4" fmla="*/ 18 w 390"/>
              <a:gd name="T5" fmla="*/ 24 h 203"/>
              <a:gd name="T6" fmla="*/ 13 w 390"/>
              <a:gd name="T7" fmla="*/ 50 h 203"/>
              <a:gd name="T8" fmla="*/ 9 w 390"/>
              <a:gd name="T9" fmla="*/ 75 h 203"/>
              <a:gd name="T10" fmla="*/ 4 w 390"/>
              <a:gd name="T11" fmla="*/ 100 h 203"/>
              <a:gd name="T12" fmla="*/ 2 w 390"/>
              <a:gd name="T13" fmla="*/ 126 h 203"/>
              <a:gd name="T14" fmla="*/ 0 w 390"/>
              <a:gd name="T15" fmla="*/ 151 h 203"/>
              <a:gd name="T16" fmla="*/ 0 w 390"/>
              <a:gd name="T17" fmla="*/ 176 h 203"/>
              <a:gd name="T18" fmla="*/ 0 w 390"/>
              <a:gd name="T19" fmla="*/ 203 h 203"/>
              <a:gd name="T20" fmla="*/ 390 w 390"/>
              <a:gd name="T21" fmla="*/ 203 h 203"/>
              <a:gd name="T22" fmla="*/ 390 w 390"/>
              <a:gd name="T23" fmla="*/ 176 h 203"/>
              <a:gd name="T24" fmla="*/ 390 w 390"/>
              <a:gd name="T25" fmla="*/ 151 h 203"/>
              <a:gd name="T26" fmla="*/ 387 w 390"/>
              <a:gd name="T27" fmla="*/ 126 h 203"/>
              <a:gd name="T28" fmla="*/ 385 w 390"/>
              <a:gd name="T29" fmla="*/ 100 h 203"/>
              <a:gd name="T30" fmla="*/ 381 w 390"/>
              <a:gd name="T31" fmla="*/ 75 h 203"/>
              <a:gd name="T32" fmla="*/ 376 w 390"/>
              <a:gd name="T33" fmla="*/ 50 h 203"/>
              <a:gd name="T34" fmla="*/ 371 w 390"/>
              <a:gd name="T35" fmla="*/ 24 h 203"/>
              <a:gd name="T36" fmla="*/ 363 w 390"/>
              <a:gd name="T3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 h="203">
                <a:moveTo>
                  <a:pt x="363" y="0"/>
                </a:moveTo>
                <a:lnTo>
                  <a:pt x="26" y="0"/>
                </a:lnTo>
                <a:lnTo>
                  <a:pt x="18" y="24"/>
                </a:lnTo>
                <a:lnTo>
                  <a:pt x="13" y="50"/>
                </a:lnTo>
                <a:lnTo>
                  <a:pt x="9" y="75"/>
                </a:lnTo>
                <a:lnTo>
                  <a:pt x="4" y="100"/>
                </a:lnTo>
                <a:lnTo>
                  <a:pt x="2" y="126"/>
                </a:lnTo>
                <a:lnTo>
                  <a:pt x="0" y="151"/>
                </a:lnTo>
                <a:lnTo>
                  <a:pt x="0" y="176"/>
                </a:lnTo>
                <a:lnTo>
                  <a:pt x="0" y="203"/>
                </a:lnTo>
                <a:lnTo>
                  <a:pt x="390" y="203"/>
                </a:lnTo>
                <a:lnTo>
                  <a:pt x="390" y="176"/>
                </a:lnTo>
                <a:lnTo>
                  <a:pt x="390" y="151"/>
                </a:lnTo>
                <a:lnTo>
                  <a:pt x="387" y="126"/>
                </a:lnTo>
                <a:lnTo>
                  <a:pt x="385" y="100"/>
                </a:lnTo>
                <a:lnTo>
                  <a:pt x="381" y="75"/>
                </a:lnTo>
                <a:lnTo>
                  <a:pt x="376" y="50"/>
                </a:lnTo>
                <a:lnTo>
                  <a:pt x="371" y="24"/>
                </a:lnTo>
                <a:lnTo>
                  <a:pt x="36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608">
            <a:extLst>
              <a:ext uri="{FF2B5EF4-FFF2-40B4-BE49-F238E27FC236}">
                <a16:creationId xmlns:a16="http://schemas.microsoft.com/office/drawing/2014/main" id="{D226468E-D263-4118-8803-95B7F15A0360}"/>
              </a:ext>
            </a:extLst>
          </p:cNvPr>
          <p:cNvSpPr>
            <a:spLocks/>
          </p:cNvSpPr>
          <p:nvPr/>
        </p:nvSpPr>
        <p:spPr bwMode="auto">
          <a:xfrm>
            <a:off x="6131370" y="1874302"/>
            <a:ext cx="87313" cy="63500"/>
          </a:xfrm>
          <a:custGeom>
            <a:avLst/>
            <a:gdLst>
              <a:gd name="T0" fmla="*/ 0 w 274"/>
              <a:gd name="T1" fmla="*/ 202 h 202"/>
              <a:gd name="T2" fmla="*/ 209 w 274"/>
              <a:gd name="T3" fmla="*/ 202 h 202"/>
              <a:gd name="T4" fmla="*/ 222 w 274"/>
              <a:gd name="T5" fmla="*/ 180 h 202"/>
              <a:gd name="T6" fmla="*/ 233 w 274"/>
              <a:gd name="T7" fmla="*/ 156 h 202"/>
              <a:gd name="T8" fmla="*/ 244 w 274"/>
              <a:gd name="T9" fmla="*/ 131 h 202"/>
              <a:gd name="T10" fmla="*/ 253 w 274"/>
              <a:gd name="T11" fmla="*/ 106 h 202"/>
              <a:gd name="T12" fmla="*/ 261 w 274"/>
              <a:gd name="T13" fmla="*/ 81 h 202"/>
              <a:gd name="T14" fmla="*/ 266 w 274"/>
              <a:gd name="T15" fmla="*/ 54 h 202"/>
              <a:gd name="T16" fmla="*/ 271 w 274"/>
              <a:gd name="T17" fmla="*/ 28 h 202"/>
              <a:gd name="T18" fmla="*/ 274 w 274"/>
              <a:gd name="T19" fmla="*/ 0 h 202"/>
              <a:gd name="T20" fmla="*/ 45 w 274"/>
              <a:gd name="T21" fmla="*/ 0 h 202"/>
              <a:gd name="T22" fmla="*/ 43 w 274"/>
              <a:gd name="T23" fmla="*/ 26 h 202"/>
              <a:gd name="T24" fmla="*/ 39 w 274"/>
              <a:gd name="T25" fmla="*/ 50 h 202"/>
              <a:gd name="T26" fmla="*/ 35 w 274"/>
              <a:gd name="T27" fmla="*/ 75 h 202"/>
              <a:gd name="T28" fmla="*/ 29 w 274"/>
              <a:gd name="T29" fmla="*/ 101 h 202"/>
              <a:gd name="T30" fmla="*/ 24 w 274"/>
              <a:gd name="T31" fmla="*/ 126 h 202"/>
              <a:gd name="T32" fmla="*/ 16 w 274"/>
              <a:gd name="T33" fmla="*/ 151 h 202"/>
              <a:gd name="T34" fmla="*/ 9 w 274"/>
              <a:gd name="T35" fmla="*/ 177 h 202"/>
              <a:gd name="T36" fmla="*/ 0 w 274"/>
              <a:gd name="T37" fmla="*/ 202 h 202"/>
              <a:gd name="T38" fmla="*/ 0 w 274"/>
              <a:gd name="T39"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4" h="202">
                <a:moveTo>
                  <a:pt x="0" y="202"/>
                </a:moveTo>
                <a:lnTo>
                  <a:pt x="209" y="202"/>
                </a:lnTo>
                <a:lnTo>
                  <a:pt x="222" y="180"/>
                </a:lnTo>
                <a:lnTo>
                  <a:pt x="233" y="156"/>
                </a:lnTo>
                <a:lnTo>
                  <a:pt x="244" y="131"/>
                </a:lnTo>
                <a:lnTo>
                  <a:pt x="253" y="106"/>
                </a:lnTo>
                <a:lnTo>
                  <a:pt x="261" y="81"/>
                </a:lnTo>
                <a:lnTo>
                  <a:pt x="266" y="54"/>
                </a:lnTo>
                <a:lnTo>
                  <a:pt x="271" y="28"/>
                </a:lnTo>
                <a:lnTo>
                  <a:pt x="274" y="0"/>
                </a:lnTo>
                <a:lnTo>
                  <a:pt x="45" y="0"/>
                </a:lnTo>
                <a:lnTo>
                  <a:pt x="43" y="26"/>
                </a:lnTo>
                <a:lnTo>
                  <a:pt x="39" y="50"/>
                </a:lnTo>
                <a:lnTo>
                  <a:pt x="35" y="75"/>
                </a:lnTo>
                <a:lnTo>
                  <a:pt x="29" y="101"/>
                </a:lnTo>
                <a:lnTo>
                  <a:pt x="24" y="126"/>
                </a:lnTo>
                <a:lnTo>
                  <a:pt x="16" y="151"/>
                </a:lnTo>
                <a:lnTo>
                  <a:pt x="9" y="177"/>
                </a:lnTo>
                <a:lnTo>
                  <a:pt x="0" y="202"/>
                </a:lnTo>
                <a:lnTo>
                  <a:pt x="0" y="2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609">
            <a:extLst>
              <a:ext uri="{FF2B5EF4-FFF2-40B4-BE49-F238E27FC236}">
                <a16:creationId xmlns:a16="http://schemas.microsoft.com/office/drawing/2014/main" id="{48FBE1C5-0F3C-4593-98CF-A79A5BC6AB05}"/>
              </a:ext>
            </a:extLst>
          </p:cNvPr>
          <p:cNvSpPr>
            <a:spLocks/>
          </p:cNvSpPr>
          <p:nvPr/>
        </p:nvSpPr>
        <p:spPr bwMode="auto">
          <a:xfrm>
            <a:off x="6034532" y="1947327"/>
            <a:ext cx="82550" cy="60325"/>
          </a:xfrm>
          <a:custGeom>
            <a:avLst/>
            <a:gdLst>
              <a:gd name="T0" fmla="*/ 0 w 262"/>
              <a:gd name="T1" fmla="*/ 0 h 186"/>
              <a:gd name="T2" fmla="*/ 10 w 262"/>
              <a:gd name="T3" fmla="*/ 23 h 186"/>
              <a:gd name="T4" fmla="*/ 21 w 262"/>
              <a:gd name="T5" fmla="*/ 46 h 186"/>
              <a:gd name="T6" fmla="*/ 33 w 262"/>
              <a:gd name="T7" fmla="*/ 69 h 186"/>
              <a:gd name="T8" fmla="*/ 46 w 262"/>
              <a:gd name="T9" fmla="*/ 92 h 186"/>
              <a:gd name="T10" fmla="*/ 60 w 262"/>
              <a:gd name="T11" fmla="*/ 115 h 186"/>
              <a:gd name="T12" fmla="*/ 75 w 262"/>
              <a:gd name="T13" fmla="*/ 140 h 186"/>
              <a:gd name="T14" fmla="*/ 90 w 262"/>
              <a:gd name="T15" fmla="*/ 163 h 186"/>
              <a:gd name="T16" fmla="*/ 106 w 262"/>
              <a:gd name="T17" fmla="*/ 186 h 186"/>
              <a:gd name="T18" fmla="*/ 117 w 262"/>
              <a:gd name="T19" fmla="*/ 186 h 186"/>
              <a:gd name="T20" fmla="*/ 130 w 262"/>
              <a:gd name="T21" fmla="*/ 186 h 186"/>
              <a:gd name="T22" fmla="*/ 143 w 262"/>
              <a:gd name="T23" fmla="*/ 186 h 186"/>
              <a:gd name="T24" fmla="*/ 155 w 262"/>
              <a:gd name="T25" fmla="*/ 186 h 186"/>
              <a:gd name="T26" fmla="*/ 171 w 262"/>
              <a:gd name="T27" fmla="*/ 163 h 186"/>
              <a:gd name="T28" fmla="*/ 187 w 262"/>
              <a:gd name="T29" fmla="*/ 138 h 186"/>
              <a:gd name="T30" fmla="*/ 201 w 262"/>
              <a:gd name="T31" fmla="*/ 115 h 186"/>
              <a:gd name="T32" fmla="*/ 215 w 262"/>
              <a:gd name="T33" fmla="*/ 92 h 186"/>
              <a:gd name="T34" fmla="*/ 229 w 262"/>
              <a:gd name="T35" fmla="*/ 69 h 186"/>
              <a:gd name="T36" fmla="*/ 241 w 262"/>
              <a:gd name="T37" fmla="*/ 46 h 186"/>
              <a:gd name="T38" fmla="*/ 252 w 262"/>
              <a:gd name="T39" fmla="*/ 23 h 186"/>
              <a:gd name="T40" fmla="*/ 262 w 262"/>
              <a:gd name="T41" fmla="*/ 0 h 186"/>
              <a:gd name="T42" fmla="*/ 0 w 262"/>
              <a:gd name="T43"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2" h="186">
                <a:moveTo>
                  <a:pt x="0" y="0"/>
                </a:moveTo>
                <a:lnTo>
                  <a:pt x="10" y="23"/>
                </a:lnTo>
                <a:lnTo>
                  <a:pt x="21" y="46"/>
                </a:lnTo>
                <a:lnTo>
                  <a:pt x="33" y="69"/>
                </a:lnTo>
                <a:lnTo>
                  <a:pt x="46" y="92"/>
                </a:lnTo>
                <a:lnTo>
                  <a:pt x="60" y="115"/>
                </a:lnTo>
                <a:lnTo>
                  <a:pt x="75" y="140"/>
                </a:lnTo>
                <a:lnTo>
                  <a:pt x="90" y="163"/>
                </a:lnTo>
                <a:lnTo>
                  <a:pt x="106" y="186"/>
                </a:lnTo>
                <a:lnTo>
                  <a:pt x="117" y="186"/>
                </a:lnTo>
                <a:lnTo>
                  <a:pt x="130" y="186"/>
                </a:lnTo>
                <a:lnTo>
                  <a:pt x="143" y="186"/>
                </a:lnTo>
                <a:lnTo>
                  <a:pt x="155" y="186"/>
                </a:lnTo>
                <a:lnTo>
                  <a:pt x="171" y="163"/>
                </a:lnTo>
                <a:lnTo>
                  <a:pt x="187" y="138"/>
                </a:lnTo>
                <a:lnTo>
                  <a:pt x="201" y="115"/>
                </a:lnTo>
                <a:lnTo>
                  <a:pt x="215" y="92"/>
                </a:lnTo>
                <a:lnTo>
                  <a:pt x="229" y="69"/>
                </a:lnTo>
                <a:lnTo>
                  <a:pt x="241" y="46"/>
                </a:lnTo>
                <a:lnTo>
                  <a:pt x="252" y="23"/>
                </a:lnTo>
                <a:lnTo>
                  <a:pt x="26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610">
            <a:extLst>
              <a:ext uri="{FF2B5EF4-FFF2-40B4-BE49-F238E27FC236}">
                <a16:creationId xmlns:a16="http://schemas.microsoft.com/office/drawing/2014/main" id="{F1907857-4094-49A6-A544-1CD92CBEB5FE}"/>
              </a:ext>
            </a:extLst>
          </p:cNvPr>
          <p:cNvSpPr>
            <a:spLocks/>
          </p:cNvSpPr>
          <p:nvPr/>
        </p:nvSpPr>
        <p:spPr bwMode="auto">
          <a:xfrm>
            <a:off x="6025007" y="1720314"/>
            <a:ext cx="101600" cy="69850"/>
          </a:xfrm>
          <a:custGeom>
            <a:avLst/>
            <a:gdLst>
              <a:gd name="T0" fmla="*/ 317 w 317"/>
              <a:gd name="T1" fmla="*/ 220 h 220"/>
              <a:gd name="T2" fmla="*/ 306 w 317"/>
              <a:gd name="T3" fmla="*/ 192 h 220"/>
              <a:gd name="T4" fmla="*/ 294 w 317"/>
              <a:gd name="T5" fmla="*/ 163 h 220"/>
              <a:gd name="T6" fmla="*/ 280 w 317"/>
              <a:gd name="T7" fmla="*/ 136 h 220"/>
              <a:gd name="T8" fmla="*/ 264 w 317"/>
              <a:gd name="T9" fmla="*/ 108 h 220"/>
              <a:gd name="T10" fmla="*/ 247 w 317"/>
              <a:gd name="T11" fmla="*/ 81 h 220"/>
              <a:gd name="T12" fmla="*/ 228 w 317"/>
              <a:gd name="T13" fmla="*/ 54 h 220"/>
              <a:gd name="T14" fmla="*/ 208 w 317"/>
              <a:gd name="T15" fmla="*/ 28 h 220"/>
              <a:gd name="T16" fmla="*/ 187 w 317"/>
              <a:gd name="T17" fmla="*/ 1 h 220"/>
              <a:gd name="T18" fmla="*/ 173 w 317"/>
              <a:gd name="T19" fmla="*/ 0 h 220"/>
              <a:gd name="T20" fmla="*/ 159 w 317"/>
              <a:gd name="T21" fmla="*/ 0 h 220"/>
              <a:gd name="T22" fmla="*/ 149 w 317"/>
              <a:gd name="T23" fmla="*/ 0 h 220"/>
              <a:gd name="T24" fmla="*/ 139 w 317"/>
              <a:gd name="T25" fmla="*/ 0 h 220"/>
              <a:gd name="T26" fmla="*/ 134 w 317"/>
              <a:gd name="T27" fmla="*/ 1 h 220"/>
              <a:gd name="T28" fmla="*/ 130 w 317"/>
              <a:gd name="T29" fmla="*/ 1 h 220"/>
              <a:gd name="T30" fmla="*/ 109 w 317"/>
              <a:gd name="T31" fmla="*/ 28 h 220"/>
              <a:gd name="T32" fmla="*/ 89 w 317"/>
              <a:gd name="T33" fmla="*/ 54 h 220"/>
              <a:gd name="T34" fmla="*/ 71 w 317"/>
              <a:gd name="T35" fmla="*/ 81 h 220"/>
              <a:gd name="T36" fmla="*/ 53 w 317"/>
              <a:gd name="T37" fmla="*/ 108 h 220"/>
              <a:gd name="T38" fmla="*/ 38 w 317"/>
              <a:gd name="T39" fmla="*/ 136 h 220"/>
              <a:gd name="T40" fmla="*/ 23 w 317"/>
              <a:gd name="T41" fmla="*/ 163 h 220"/>
              <a:gd name="T42" fmla="*/ 11 w 317"/>
              <a:gd name="T43" fmla="*/ 192 h 220"/>
              <a:gd name="T44" fmla="*/ 0 w 317"/>
              <a:gd name="T45" fmla="*/ 220 h 220"/>
              <a:gd name="T46" fmla="*/ 317 w 317"/>
              <a:gd name="T47"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7" h="220">
                <a:moveTo>
                  <a:pt x="317" y="220"/>
                </a:moveTo>
                <a:lnTo>
                  <a:pt x="306" y="192"/>
                </a:lnTo>
                <a:lnTo>
                  <a:pt x="294" y="163"/>
                </a:lnTo>
                <a:lnTo>
                  <a:pt x="280" y="136"/>
                </a:lnTo>
                <a:lnTo>
                  <a:pt x="264" y="108"/>
                </a:lnTo>
                <a:lnTo>
                  <a:pt x="247" y="81"/>
                </a:lnTo>
                <a:lnTo>
                  <a:pt x="228" y="54"/>
                </a:lnTo>
                <a:lnTo>
                  <a:pt x="208" y="28"/>
                </a:lnTo>
                <a:lnTo>
                  <a:pt x="187" y="1"/>
                </a:lnTo>
                <a:lnTo>
                  <a:pt x="173" y="0"/>
                </a:lnTo>
                <a:lnTo>
                  <a:pt x="159" y="0"/>
                </a:lnTo>
                <a:lnTo>
                  <a:pt x="149" y="0"/>
                </a:lnTo>
                <a:lnTo>
                  <a:pt x="139" y="0"/>
                </a:lnTo>
                <a:lnTo>
                  <a:pt x="134" y="1"/>
                </a:lnTo>
                <a:lnTo>
                  <a:pt x="130" y="1"/>
                </a:lnTo>
                <a:lnTo>
                  <a:pt x="109" y="28"/>
                </a:lnTo>
                <a:lnTo>
                  <a:pt x="89" y="54"/>
                </a:lnTo>
                <a:lnTo>
                  <a:pt x="71" y="81"/>
                </a:lnTo>
                <a:lnTo>
                  <a:pt x="53" y="108"/>
                </a:lnTo>
                <a:lnTo>
                  <a:pt x="38" y="136"/>
                </a:lnTo>
                <a:lnTo>
                  <a:pt x="23" y="163"/>
                </a:lnTo>
                <a:lnTo>
                  <a:pt x="11" y="192"/>
                </a:lnTo>
                <a:lnTo>
                  <a:pt x="0" y="220"/>
                </a:lnTo>
                <a:lnTo>
                  <a:pt x="317" y="2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2611">
            <a:extLst>
              <a:ext uri="{FF2B5EF4-FFF2-40B4-BE49-F238E27FC236}">
                <a16:creationId xmlns:a16="http://schemas.microsoft.com/office/drawing/2014/main" id="{FA16EAE2-C07D-4241-86A2-3D91CB7C53B4}"/>
              </a:ext>
            </a:extLst>
          </p:cNvPr>
          <p:cNvSpPr>
            <a:spLocks/>
          </p:cNvSpPr>
          <p:nvPr/>
        </p:nvSpPr>
        <p:spPr bwMode="auto">
          <a:xfrm>
            <a:off x="6098032" y="1723489"/>
            <a:ext cx="100013" cy="66675"/>
          </a:xfrm>
          <a:custGeom>
            <a:avLst/>
            <a:gdLst>
              <a:gd name="T0" fmla="*/ 316 w 316"/>
              <a:gd name="T1" fmla="*/ 214 h 214"/>
              <a:gd name="T2" fmla="*/ 303 w 316"/>
              <a:gd name="T3" fmla="*/ 193 h 214"/>
              <a:gd name="T4" fmla="*/ 289 w 316"/>
              <a:gd name="T5" fmla="*/ 174 h 214"/>
              <a:gd name="T6" fmla="*/ 273 w 316"/>
              <a:gd name="T7" fmla="*/ 155 h 214"/>
              <a:gd name="T8" fmla="*/ 257 w 316"/>
              <a:gd name="T9" fmla="*/ 136 h 214"/>
              <a:gd name="T10" fmla="*/ 240 w 316"/>
              <a:gd name="T11" fmla="*/ 119 h 214"/>
              <a:gd name="T12" fmla="*/ 222 w 316"/>
              <a:gd name="T13" fmla="*/ 103 h 214"/>
              <a:gd name="T14" fmla="*/ 203 w 316"/>
              <a:gd name="T15" fmla="*/ 88 h 214"/>
              <a:gd name="T16" fmla="*/ 183 w 316"/>
              <a:gd name="T17" fmla="*/ 73 h 214"/>
              <a:gd name="T18" fmla="*/ 162 w 316"/>
              <a:gd name="T19" fmla="*/ 59 h 214"/>
              <a:gd name="T20" fmla="*/ 141 w 316"/>
              <a:gd name="T21" fmla="*/ 47 h 214"/>
              <a:gd name="T22" fmla="*/ 119 w 316"/>
              <a:gd name="T23" fmla="*/ 36 h 214"/>
              <a:gd name="T24" fmla="*/ 96 w 316"/>
              <a:gd name="T25" fmla="*/ 26 h 214"/>
              <a:gd name="T26" fmla="*/ 73 w 316"/>
              <a:gd name="T27" fmla="*/ 18 h 214"/>
              <a:gd name="T28" fmla="*/ 49 w 316"/>
              <a:gd name="T29" fmla="*/ 11 h 214"/>
              <a:gd name="T30" fmla="*/ 24 w 316"/>
              <a:gd name="T31" fmla="*/ 4 h 214"/>
              <a:gd name="T32" fmla="*/ 0 w 316"/>
              <a:gd name="T33" fmla="*/ 0 h 214"/>
              <a:gd name="T34" fmla="*/ 19 w 316"/>
              <a:gd name="T35" fmla="*/ 25 h 214"/>
              <a:gd name="T36" fmla="*/ 38 w 316"/>
              <a:gd name="T37" fmla="*/ 51 h 214"/>
              <a:gd name="T38" fmla="*/ 54 w 316"/>
              <a:gd name="T39" fmla="*/ 78 h 214"/>
              <a:gd name="T40" fmla="*/ 70 w 316"/>
              <a:gd name="T41" fmla="*/ 104 h 214"/>
              <a:gd name="T42" fmla="*/ 84 w 316"/>
              <a:gd name="T43" fmla="*/ 131 h 214"/>
              <a:gd name="T44" fmla="*/ 96 w 316"/>
              <a:gd name="T45" fmla="*/ 158 h 214"/>
              <a:gd name="T46" fmla="*/ 108 w 316"/>
              <a:gd name="T47" fmla="*/ 186 h 214"/>
              <a:gd name="T48" fmla="*/ 118 w 316"/>
              <a:gd name="T49" fmla="*/ 214 h 214"/>
              <a:gd name="T50" fmla="*/ 316 w 316"/>
              <a:gd name="T51" fmla="*/ 21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6" h="214">
                <a:moveTo>
                  <a:pt x="316" y="214"/>
                </a:moveTo>
                <a:lnTo>
                  <a:pt x="303" y="193"/>
                </a:lnTo>
                <a:lnTo>
                  <a:pt x="289" y="174"/>
                </a:lnTo>
                <a:lnTo>
                  <a:pt x="273" y="155"/>
                </a:lnTo>
                <a:lnTo>
                  <a:pt x="257" y="136"/>
                </a:lnTo>
                <a:lnTo>
                  <a:pt x="240" y="119"/>
                </a:lnTo>
                <a:lnTo>
                  <a:pt x="222" y="103"/>
                </a:lnTo>
                <a:lnTo>
                  <a:pt x="203" y="88"/>
                </a:lnTo>
                <a:lnTo>
                  <a:pt x="183" y="73"/>
                </a:lnTo>
                <a:lnTo>
                  <a:pt x="162" y="59"/>
                </a:lnTo>
                <a:lnTo>
                  <a:pt x="141" y="47"/>
                </a:lnTo>
                <a:lnTo>
                  <a:pt x="119" y="36"/>
                </a:lnTo>
                <a:lnTo>
                  <a:pt x="96" y="26"/>
                </a:lnTo>
                <a:lnTo>
                  <a:pt x="73" y="18"/>
                </a:lnTo>
                <a:lnTo>
                  <a:pt x="49" y="11"/>
                </a:lnTo>
                <a:lnTo>
                  <a:pt x="24" y="4"/>
                </a:lnTo>
                <a:lnTo>
                  <a:pt x="0" y="0"/>
                </a:lnTo>
                <a:lnTo>
                  <a:pt x="19" y="25"/>
                </a:lnTo>
                <a:lnTo>
                  <a:pt x="38" y="51"/>
                </a:lnTo>
                <a:lnTo>
                  <a:pt x="54" y="78"/>
                </a:lnTo>
                <a:lnTo>
                  <a:pt x="70" y="104"/>
                </a:lnTo>
                <a:lnTo>
                  <a:pt x="84" y="131"/>
                </a:lnTo>
                <a:lnTo>
                  <a:pt x="96" y="158"/>
                </a:lnTo>
                <a:lnTo>
                  <a:pt x="108" y="186"/>
                </a:lnTo>
                <a:lnTo>
                  <a:pt x="118" y="214"/>
                </a:lnTo>
                <a:lnTo>
                  <a:pt x="316" y="2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612">
            <a:extLst>
              <a:ext uri="{FF2B5EF4-FFF2-40B4-BE49-F238E27FC236}">
                <a16:creationId xmlns:a16="http://schemas.microsoft.com/office/drawing/2014/main" id="{A1222513-1E40-4F02-939D-D1CE89C4CD06}"/>
              </a:ext>
            </a:extLst>
          </p:cNvPr>
          <p:cNvSpPr>
            <a:spLocks/>
          </p:cNvSpPr>
          <p:nvPr/>
        </p:nvSpPr>
        <p:spPr bwMode="auto">
          <a:xfrm>
            <a:off x="6139307" y="1799689"/>
            <a:ext cx="79375" cy="65088"/>
          </a:xfrm>
          <a:custGeom>
            <a:avLst/>
            <a:gdLst>
              <a:gd name="T0" fmla="*/ 205 w 252"/>
              <a:gd name="T1" fmla="*/ 0 h 203"/>
              <a:gd name="T2" fmla="*/ 0 w 252"/>
              <a:gd name="T3" fmla="*/ 0 h 203"/>
              <a:gd name="T4" fmla="*/ 6 w 252"/>
              <a:gd name="T5" fmla="*/ 24 h 203"/>
              <a:gd name="T6" fmla="*/ 12 w 252"/>
              <a:gd name="T7" fmla="*/ 50 h 203"/>
              <a:gd name="T8" fmla="*/ 16 w 252"/>
              <a:gd name="T9" fmla="*/ 75 h 203"/>
              <a:gd name="T10" fmla="*/ 20 w 252"/>
              <a:gd name="T11" fmla="*/ 100 h 203"/>
              <a:gd name="T12" fmla="*/ 23 w 252"/>
              <a:gd name="T13" fmla="*/ 126 h 203"/>
              <a:gd name="T14" fmla="*/ 24 w 252"/>
              <a:gd name="T15" fmla="*/ 151 h 203"/>
              <a:gd name="T16" fmla="*/ 24 w 252"/>
              <a:gd name="T17" fmla="*/ 176 h 203"/>
              <a:gd name="T18" fmla="*/ 24 w 252"/>
              <a:gd name="T19" fmla="*/ 203 h 203"/>
              <a:gd name="T20" fmla="*/ 252 w 252"/>
              <a:gd name="T21" fmla="*/ 203 h 203"/>
              <a:gd name="T22" fmla="*/ 252 w 252"/>
              <a:gd name="T23" fmla="*/ 200 h 203"/>
              <a:gd name="T24" fmla="*/ 252 w 252"/>
              <a:gd name="T25" fmla="*/ 199 h 203"/>
              <a:gd name="T26" fmla="*/ 251 w 252"/>
              <a:gd name="T27" fmla="*/ 173 h 203"/>
              <a:gd name="T28" fmla="*/ 249 w 252"/>
              <a:gd name="T29" fmla="*/ 147 h 203"/>
              <a:gd name="T30" fmla="*/ 245 w 252"/>
              <a:gd name="T31" fmla="*/ 120 h 203"/>
              <a:gd name="T32" fmla="*/ 240 w 252"/>
              <a:gd name="T33" fmla="*/ 95 h 203"/>
              <a:gd name="T34" fmla="*/ 233 w 252"/>
              <a:gd name="T35" fmla="*/ 71 h 203"/>
              <a:gd name="T36" fmla="*/ 226 w 252"/>
              <a:gd name="T37" fmla="*/ 46 h 203"/>
              <a:gd name="T38" fmla="*/ 216 w 252"/>
              <a:gd name="T39" fmla="*/ 23 h 203"/>
              <a:gd name="T40" fmla="*/ 205 w 252"/>
              <a:gd name="T41"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2" h="203">
                <a:moveTo>
                  <a:pt x="205" y="0"/>
                </a:moveTo>
                <a:lnTo>
                  <a:pt x="0" y="0"/>
                </a:lnTo>
                <a:lnTo>
                  <a:pt x="6" y="24"/>
                </a:lnTo>
                <a:lnTo>
                  <a:pt x="12" y="50"/>
                </a:lnTo>
                <a:lnTo>
                  <a:pt x="16" y="75"/>
                </a:lnTo>
                <a:lnTo>
                  <a:pt x="20" y="100"/>
                </a:lnTo>
                <a:lnTo>
                  <a:pt x="23" y="126"/>
                </a:lnTo>
                <a:lnTo>
                  <a:pt x="24" y="151"/>
                </a:lnTo>
                <a:lnTo>
                  <a:pt x="24" y="176"/>
                </a:lnTo>
                <a:lnTo>
                  <a:pt x="24" y="203"/>
                </a:lnTo>
                <a:lnTo>
                  <a:pt x="252" y="203"/>
                </a:lnTo>
                <a:lnTo>
                  <a:pt x="252" y="200"/>
                </a:lnTo>
                <a:lnTo>
                  <a:pt x="252" y="199"/>
                </a:lnTo>
                <a:lnTo>
                  <a:pt x="251" y="173"/>
                </a:lnTo>
                <a:lnTo>
                  <a:pt x="249" y="147"/>
                </a:lnTo>
                <a:lnTo>
                  <a:pt x="245" y="120"/>
                </a:lnTo>
                <a:lnTo>
                  <a:pt x="240" y="95"/>
                </a:lnTo>
                <a:lnTo>
                  <a:pt x="233" y="71"/>
                </a:lnTo>
                <a:lnTo>
                  <a:pt x="226" y="46"/>
                </a:lnTo>
                <a:lnTo>
                  <a:pt x="216" y="23"/>
                </a:lnTo>
                <a:lnTo>
                  <a:pt x="20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613">
            <a:extLst>
              <a:ext uri="{FF2B5EF4-FFF2-40B4-BE49-F238E27FC236}">
                <a16:creationId xmlns:a16="http://schemas.microsoft.com/office/drawing/2014/main" id="{E526A39F-50C5-4ED9-904E-A26B4E250C8D}"/>
              </a:ext>
            </a:extLst>
          </p:cNvPr>
          <p:cNvSpPr>
            <a:spLocks/>
          </p:cNvSpPr>
          <p:nvPr/>
        </p:nvSpPr>
        <p:spPr bwMode="auto">
          <a:xfrm>
            <a:off x="6096445" y="1947327"/>
            <a:ext cx="95250" cy="58738"/>
          </a:xfrm>
          <a:custGeom>
            <a:avLst/>
            <a:gdLst>
              <a:gd name="T0" fmla="*/ 0 w 300"/>
              <a:gd name="T1" fmla="*/ 181 h 181"/>
              <a:gd name="T2" fmla="*/ 23 w 300"/>
              <a:gd name="T3" fmla="*/ 177 h 181"/>
              <a:gd name="T4" fmla="*/ 45 w 300"/>
              <a:gd name="T5" fmla="*/ 173 h 181"/>
              <a:gd name="T6" fmla="*/ 67 w 300"/>
              <a:gd name="T7" fmla="*/ 166 h 181"/>
              <a:gd name="T8" fmla="*/ 89 w 300"/>
              <a:gd name="T9" fmla="*/ 159 h 181"/>
              <a:gd name="T10" fmla="*/ 110 w 300"/>
              <a:gd name="T11" fmla="*/ 151 h 181"/>
              <a:gd name="T12" fmla="*/ 131 w 300"/>
              <a:gd name="T13" fmla="*/ 142 h 181"/>
              <a:gd name="T14" fmla="*/ 150 w 300"/>
              <a:gd name="T15" fmla="*/ 131 h 181"/>
              <a:gd name="T16" fmla="*/ 169 w 300"/>
              <a:gd name="T17" fmla="*/ 120 h 181"/>
              <a:gd name="T18" fmla="*/ 188 w 300"/>
              <a:gd name="T19" fmla="*/ 108 h 181"/>
              <a:gd name="T20" fmla="*/ 207 w 300"/>
              <a:gd name="T21" fmla="*/ 94 h 181"/>
              <a:gd name="T22" fmla="*/ 224 w 300"/>
              <a:gd name="T23" fmla="*/ 81 h 181"/>
              <a:gd name="T24" fmla="*/ 241 w 300"/>
              <a:gd name="T25" fmla="*/ 66 h 181"/>
              <a:gd name="T26" fmla="*/ 256 w 300"/>
              <a:gd name="T27" fmla="*/ 50 h 181"/>
              <a:gd name="T28" fmla="*/ 271 w 300"/>
              <a:gd name="T29" fmla="*/ 34 h 181"/>
              <a:gd name="T30" fmla="*/ 286 w 300"/>
              <a:gd name="T31" fmla="*/ 17 h 181"/>
              <a:gd name="T32" fmla="*/ 300 w 300"/>
              <a:gd name="T33" fmla="*/ 0 h 181"/>
              <a:gd name="T34" fmla="*/ 99 w 300"/>
              <a:gd name="T35" fmla="*/ 0 h 181"/>
              <a:gd name="T36" fmla="*/ 89 w 300"/>
              <a:gd name="T37" fmla="*/ 23 h 181"/>
              <a:gd name="T38" fmla="*/ 79 w 300"/>
              <a:gd name="T39" fmla="*/ 45 h 181"/>
              <a:gd name="T40" fmla="*/ 68 w 300"/>
              <a:gd name="T41" fmla="*/ 68 h 181"/>
              <a:gd name="T42" fmla="*/ 56 w 300"/>
              <a:gd name="T43" fmla="*/ 91 h 181"/>
              <a:gd name="T44" fmla="*/ 42 w 300"/>
              <a:gd name="T45" fmla="*/ 113 h 181"/>
              <a:gd name="T46" fmla="*/ 29 w 300"/>
              <a:gd name="T47" fmla="*/ 136 h 181"/>
              <a:gd name="T48" fmla="*/ 15 w 300"/>
              <a:gd name="T49" fmla="*/ 159 h 181"/>
              <a:gd name="T50" fmla="*/ 0 w 300"/>
              <a:gd name="T51" fmla="*/ 181 h 181"/>
              <a:gd name="T52" fmla="*/ 0 w 300"/>
              <a:gd name="T53"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0" h="181">
                <a:moveTo>
                  <a:pt x="0" y="181"/>
                </a:moveTo>
                <a:lnTo>
                  <a:pt x="23" y="177"/>
                </a:lnTo>
                <a:lnTo>
                  <a:pt x="45" y="173"/>
                </a:lnTo>
                <a:lnTo>
                  <a:pt x="67" y="166"/>
                </a:lnTo>
                <a:lnTo>
                  <a:pt x="89" y="159"/>
                </a:lnTo>
                <a:lnTo>
                  <a:pt x="110" y="151"/>
                </a:lnTo>
                <a:lnTo>
                  <a:pt x="131" y="142"/>
                </a:lnTo>
                <a:lnTo>
                  <a:pt x="150" y="131"/>
                </a:lnTo>
                <a:lnTo>
                  <a:pt x="169" y="120"/>
                </a:lnTo>
                <a:lnTo>
                  <a:pt x="188" y="108"/>
                </a:lnTo>
                <a:lnTo>
                  <a:pt x="207" y="94"/>
                </a:lnTo>
                <a:lnTo>
                  <a:pt x="224" y="81"/>
                </a:lnTo>
                <a:lnTo>
                  <a:pt x="241" y="66"/>
                </a:lnTo>
                <a:lnTo>
                  <a:pt x="256" y="50"/>
                </a:lnTo>
                <a:lnTo>
                  <a:pt x="271" y="34"/>
                </a:lnTo>
                <a:lnTo>
                  <a:pt x="286" y="17"/>
                </a:lnTo>
                <a:lnTo>
                  <a:pt x="300" y="0"/>
                </a:lnTo>
                <a:lnTo>
                  <a:pt x="99" y="0"/>
                </a:lnTo>
                <a:lnTo>
                  <a:pt x="89" y="23"/>
                </a:lnTo>
                <a:lnTo>
                  <a:pt x="79" y="45"/>
                </a:lnTo>
                <a:lnTo>
                  <a:pt x="68" y="68"/>
                </a:lnTo>
                <a:lnTo>
                  <a:pt x="56" y="91"/>
                </a:lnTo>
                <a:lnTo>
                  <a:pt x="42" y="113"/>
                </a:lnTo>
                <a:lnTo>
                  <a:pt x="29" y="136"/>
                </a:lnTo>
                <a:lnTo>
                  <a:pt x="15" y="159"/>
                </a:lnTo>
                <a:lnTo>
                  <a:pt x="0" y="181"/>
                </a:lnTo>
                <a:lnTo>
                  <a:pt x="0" y="1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614">
            <a:extLst>
              <a:ext uri="{FF2B5EF4-FFF2-40B4-BE49-F238E27FC236}">
                <a16:creationId xmlns:a16="http://schemas.microsoft.com/office/drawing/2014/main" id="{FAE69804-9DAA-4CE8-9AF5-73EB0B5F725C}"/>
              </a:ext>
            </a:extLst>
          </p:cNvPr>
          <p:cNvSpPr>
            <a:spLocks/>
          </p:cNvSpPr>
          <p:nvPr/>
        </p:nvSpPr>
        <p:spPr bwMode="auto">
          <a:xfrm>
            <a:off x="5959920" y="1947327"/>
            <a:ext cx="95250" cy="58738"/>
          </a:xfrm>
          <a:custGeom>
            <a:avLst/>
            <a:gdLst>
              <a:gd name="T0" fmla="*/ 0 w 299"/>
              <a:gd name="T1" fmla="*/ 0 h 181"/>
              <a:gd name="T2" fmla="*/ 14 w 299"/>
              <a:gd name="T3" fmla="*/ 17 h 181"/>
              <a:gd name="T4" fmla="*/ 28 w 299"/>
              <a:gd name="T5" fmla="*/ 34 h 181"/>
              <a:gd name="T6" fmla="*/ 43 w 299"/>
              <a:gd name="T7" fmla="*/ 50 h 181"/>
              <a:gd name="T8" fmla="*/ 59 w 299"/>
              <a:gd name="T9" fmla="*/ 66 h 181"/>
              <a:gd name="T10" fmla="*/ 76 w 299"/>
              <a:gd name="T11" fmla="*/ 81 h 181"/>
              <a:gd name="T12" fmla="*/ 93 w 299"/>
              <a:gd name="T13" fmla="*/ 95 h 181"/>
              <a:gd name="T14" fmla="*/ 112 w 299"/>
              <a:gd name="T15" fmla="*/ 108 h 181"/>
              <a:gd name="T16" fmla="*/ 130 w 299"/>
              <a:gd name="T17" fmla="*/ 121 h 181"/>
              <a:gd name="T18" fmla="*/ 149 w 299"/>
              <a:gd name="T19" fmla="*/ 132 h 181"/>
              <a:gd name="T20" fmla="*/ 169 w 299"/>
              <a:gd name="T21" fmla="*/ 142 h 181"/>
              <a:gd name="T22" fmla="*/ 190 w 299"/>
              <a:gd name="T23" fmla="*/ 152 h 181"/>
              <a:gd name="T24" fmla="*/ 211 w 299"/>
              <a:gd name="T25" fmla="*/ 159 h 181"/>
              <a:gd name="T26" fmla="*/ 232 w 299"/>
              <a:gd name="T27" fmla="*/ 167 h 181"/>
              <a:gd name="T28" fmla="*/ 254 w 299"/>
              <a:gd name="T29" fmla="*/ 173 h 181"/>
              <a:gd name="T30" fmla="*/ 276 w 299"/>
              <a:gd name="T31" fmla="*/ 178 h 181"/>
              <a:gd name="T32" fmla="*/ 299 w 299"/>
              <a:gd name="T33" fmla="*/ 181 h 181"/>
              <a:gd name="T34" fmla="*/ 283 w 299"/>
              <a:gd name="T35" fmla="*/ 159 h 181"/>
              <a:gd name="T36" fmla="*/ 269 w 299"/>
              <a:gd name="T37" fmla="*/ 136 h 181"/>
              <a:gd name="T38" fmla="*/ 256 w 299"/>
              <a:gd name="T39" fmla="*/ 113 h 181"/>
              <a:gd name="T40" fmla="*/ 243 w 299"/>
              <a:gd name="T41" fmla="*/ 91 h 181"/>
              <a:gd name="T42" fmla="*/ 231 w 299"/>
              <a:gd name="T43" fmla="*/ 68 h 181"/>
              <a:gd name="T44" fmla="*/ 220 w 299"/>
              <a:gd name="T45" fmla="*/ 45 h 181"/>
              <a:gd name="T46" fmla="*/ 210 w 299"/>
              <a:gd name="T47" fmla="*/ 23 h 181"/>
              <a:gd name="T48" fmla="*/ 200 w 299"/>
              <a:gd name="T49" fmla="*/ 0 h 181"/>
              <a:gd name="T50" fmla="*/ 0 w 299"/>
              <a:gd name="T5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9" h="181">
                <a:moveTo>
                  <a:pt x="0" y="0"/>
                </a:moveTo>
                <a:lnTo>
                  <a:pt x="14" y="17"/>
                </a:lnTo>
                <a:lnTo>
                  <a:pt x="28" y="34"/>
                </a:lnTo>
                <a:lnTo>
                  <a:pt x="43" y="50"/>
                </a:lnTo>
                <a:lnTo>
                  <a:pt x="59" y="66"/>
                </a:lnTo>
                <a:lnTo>
                  <a:pt x="76" y="81"/>
                </a:lnTo>
                <a:lnTo>
                  <a:pt x="93" y="95"/>
                </a:lnTo>
                <a:lnTo>
                  <a:pt x="112" y="108"/>
                </a:lnTo>
                <a:lnTo>
                  <a:pt x="130" y="121"/>
                </a:lnTo>
                <a:lnTo>
                  <a:pt x="149" y="132"/>
                </a:lnTo>
                <a:lnTo>
                  <a:pt x="169" y="142"/>
                </a:lnTo>
                <a:lnTo>
                  <a:pt x="190" y="152"/>
                </a:lnTo>
                <a:lnTo>
                  <a:pt x="211" y="159"/>
                </a:lnTo>
                <a:lnTo>
                  <a:pt x="232" y="167"/>
                </a:lnTo>
                <a:lnTo>
                  <a:pt x="254" y="173"/>
                </a:lnTo>
                <a:lnTo>
                  <a:pt x="276" y="178"/>
                </a:lnTo>
                <a:lnTo>
                  <a:pt x="299" y="181"/>
                </a:lnTo>
                <a:lnTo>
                  <a:pt x="283" y="159"/>
                </a:lnTo>
                <a:lnTo>
                  <a:pt x="269" y="136"/>
                </a:lnTo>
                <a:lnTo>
                  <a:pt x="256" y="113"/>
                </a:lnTo>
                <a:lnTo>
                  <a:pt x="243" y="91"/>
                </a:lnTo>
                <a:lnTo>
                  <a:pt x="231" y="68"/>
                </a:lnTo>
                <a:lnTo>
                  <a:pt x="220" y="45"/>
                </a:lnTo>
                <a:lnTo>
                  <a:pt x="210" y="23"/>
                </a:lnTo>
                <a:lnTo>
                  <a:pt x="20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615">
            <a:extLst>
              <a:ext uri="{FF2B5EF4-FFF2-40B4-BE49-F238E27FC236}">
                <a16:creationId xmlns:a16="http://schemas.microsoft.com/office/drawing/2014/main" id="{717FC7D8-4172-41FA-B86F-BC8C813DE408}"/>
              </a:ext>
            </a:extLst>
          </p:cNvPr>
          <p:cNvSpPr>
            <a:spLocks/>
          </p:cNvSpPr>
          <p:nvPr/>
        </p:nvSpPr>
        <p:spPr bwMode="auto">
          <a:xfrm>
            <a:off x="5932932" y="1874302"/>
            <a:ext cx="87313" cy="63500"/>
          </a:xfrm>
          <a:custGeom>
            <a:avLst/>
            <a:gdLst>
              <a:gd name="T0" fmla="*/ 229 w 275"/>
              <a:gd name="T1" fmla="*/ 0 h 202"/>
              <a:gd name="T2" fmla="*/ 0 w 275"/>
              <a:gd name="T3" fmla="*/ 0 h 202"/>
              <a:gd name="T4" fmla="*/ 4 w 275"/>
              <a:gd name="T5" fmla="*/ 28 h 202"/>
              <a:gd name="T6" fmla="*/ 9 w 275"/>
              <a:gd name="T7" fmla="*/ 54 h 202"/>
              <a:gd name="T8" fmla="*/ 15 w 275"/>
              <a:gd name="T9" fmla="*/ 81 h 202"/>
              <a:gd name="T10" fmla="*/ 22 w 275"/>
              <a:gd name="T11" fmla="*/ 106 h 202"/>
              <a:gd name="T12" fmla="*/ 32 w 275"/>
              <a:gd name="T13" fmla="*/ 131 h 202"/>
              <a:gd name="T14" fmla="*/ 42 w 275"/>
              <a:gd name="T15" fmla="*/ 156 h 202"/>
              <a:gd name="T16" fmla="*/ 54 w 275"/>
              <a:gd name="T17" fmla="*/ 180 h 202"/>
              <a:gd name="T18" fmla="*/ 68 w 275"/>
              <a:gd name="T19" fmla="*/ 202 h 202"/>
              <a:gd name="T20" fmla="*/ 275 w 275"/>
              <a:gd name="T21" fmla="*/ 202 h 202"/>
              <a:gd name="T22" fmla="*/ 266 w 275"/>
              <a:gd name="T23" fmla="*/ 177 h 202"/>
              <a:gd name="T24" fmla="*/ 258 w 275"/>
              <a:gd name="T25" fmla="*/ 151 h 202"/>
              <a:gd name="T26" fmla="*/ 250 w 275"/>
              <a:gd name="T27" fmla="*/ 126 h 202"/>
              <a:gd name="T28" fmla="*/ 245 w 275"/>
              <a:gd name="T29" fmla="*/ 101 h 202"/>
              <a:gd name="T30" fmla="*/ 239 w 275"/>
              <a:gd name="T31" fmla="*/ 75 h 202"/>
              <a:gd name="T32" fmla="*/ 235 w 275"/>
              <a:gd name="T33" fmla="*/ 51 h 202"/>
              <a:gd name="T34" fmla="*/ 232 w 275"/>
              <a:gd name="T35" fmla="*/ 26 h 202"/>
              <a:gd name="T36" fmla="*/ 229 w 275"/>
              <a:gd name="T37"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5" h="202">
                <a:moveTo>
                  <a:pt x="229" y="0"/>
                </a:moveTo>
                <a:lnTo>
                  <a:pt x="0" y="0"/>
                </a:lnTo>
                <a:lnTo>
                  <a:pt x="4" y="28"/>
                </a:lnTo>
                <a:lnTo>
                  <a:pt x="9" y="54"/>
                </a:lnTo>
                <a:lnTo>
                  <a:pt x="15" y="81"/>
                </a:lnTo>
                <a:lnTo>
                  <a:pt x="22" y="106"/>
                </a:lnTo>
                <a:lnTo>
                  <a:pt x="32" y="131"/>
                </a:lnTo>
                <a:lnTo>
                  <a:pt x="42" y="156"/>
                </a:lnTo>
                <a:lnTo>
                  <a:pt x="54" y="180"/>
                </a:lnTo>
                <a:lnTo>
                  <a:pt x="68" y="202"/>
                </a:lnTo>
                <a:lnTo>
                  <a:pt x="275" y="202"/>
                </a:lnTo>
                <a:lnTo>
                  <a:pt x="266" y="177"/>
                </a:lnTo>
                <a:lnTo>
                  <a:pt x="258" y="151"/>
                </a:lnTo>
                <a:lnTo>
                  <a:pt x="250" y="126"/>
                </a:lnTo>
                <a:lnTo>
                  <a:pt x="245" y="101"/>
                </a:lnTo>
                <a:lnTo>
                  <a:pt x="239" y="75"/>
                </a:lnTo>
                <a:lnTo>
                  <a:pt x="235" y="51"/>
                </a:lnTo>
                <a:lnTo>
                  <a:pt x="232" y="26"/>
                </a:lnTo>
                <a:lnTo>
                  <a:pt x="22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616">
            <a:extLst>
              <a:ext uri="{FF2B5EF4-FFF2-40B4-BE49-F238E27FC236}">
                <a16:creationId xmlns:a16="http://schemas.microsoft.com/office/drawing/2014/main" id="{CA4E7976-39DB-4421-8989-56C5349962ED}"/>
              </a:ext>
            </a:extLst>
          </p:cNvPr>
          <p:cNvSpPr>
            <a:spLocks/>
          </p:cNvSpPr>
          <p:nvPr/>
        </p:nvSpPr>
        <p:spPr bwMode="auto">
          <a:xfrm>
            <a:off x="5932932" y="1799689"/>
            <a:ext cx="79375" cy="65088"/>
          </a:xfrm>
          <a:custGeom>
            <a:avLst/>
            <a:gdLst>
              <a:gd name="T0" fmla="*/ 252 w 252"/>
              <a:gd name="T1" fmla="*/ 0 h 203"/>
              <a:gd name="T2" fmla="*/ 42 w 252"/>
              <a:gd name="T3" fmla="*/ 0 h 203"/>
              <a:gd name="T4" fmla="*/ 33 w 252"/>
              <a:gd name="T5" fmla="*/ 22 h 203"/>
              <a:gd name="T6" fmla="*/ 25 w 252"/>
              <a:gd name="T7" fmla="*/ 44 h 203"/>
              <a:gd name="T8" fmla="*/ 17 w 252"/>
              <a:gd name="T9" fmla="*/ 67 h 203"/>
              <a:gd name="T10" fmla="*/ 11 w 252"/>
              <a:gd name="T11" fmla="*/ 91 h 203"/>
              <a:gd name="T12" fmla="*/ 6 w 252"/>
              <a:gd name="T13" fmla="*/ 116 h 203"/>
              <a:gd name="T14" fmla="*/ 3 w 252"/>
              <a:gd name="T15" fmla="*/ 140 h 203"/>
              <a:gd name="T16" fmla="*/ 0 w 252"/>
              <a:gd name="T17" fmla="*/ 165 h 203"/>
              <a:gd name="T18" fmla="*/ 0 w 252"/>
              <a:gd name="T19" fmla="*/ 192 h 203"/>
              <a:gd name="T20" fmla="*/ 0 w 252"/>
              <a:gd name="T21" fmla="*/ 197 h 203"/>
              <a:gd name="T22" fmla="*/ 0 w 252"/>
              <a:gd name="T23" fmla="*/ 203 h 203"/>
              <a:gd name="T24" fmla="*/ 228 w 252"/>
              <a:gd name="T25" fmla="*/ 203 h 203"/>
              <a:gd name="T26" fmla="*/ 228 w 252"/>
              <a:gd name="T27" fmla="*/ 176 h 203"/>
              <a:gd name="T28" fmla="*/ 228 w 252"/>
              <a:gd name="T29" fmla="*/ 151 h 203"/>
              <a:gd name="T30" fmla="*/ 229 w 252"/>
              <a:gd name="T31" fmla="*/ 126 h 203"/>
              <a:gd name="T32" fmla="*/ 233 w 252"/>
              <a:gd name="T33" fmla="*/ 100 h 203"/>
              <a:gd name="T34" fmla="*/ 236 w 252"/>
              <a:gd name="T35" fmla="*/ 75 h 203"/>
              <a:gd name="T36" fmla="*/ 240 w 252"/>
              <a:gd name="T37" fmla="*/ 50 h 203"/>
              <a:gd name="T38" fmla="*/ 246 w 252"/>
              <a:gd name="T39" fmla="*/ 24 h 203"/>
              <a:gd name="T40" fmla="*/ 252 w 252"/>
              <a:gd name="T41"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2" h="203">
                <a:moveTo>
                  <a:pt x="252" y="0"/>
                </a:moveTo>
                <a:lnTo>
                  <a:pt x="42" y="0"/>
                </a:lnTo>
                <a:lnTo>
                  <a:pt x="33" y="22"/>
                </a:lnTo>
                <a:lnTo>
                  <a:pt x="25" y="44"/>
                </a:lnTo>
                <a:lnTo>
                  <a:pt x="17" y="67"/>
                </a:lnTo>
                <a:lnTo>
                  <a:pt x="11" y="91"/>
                </a:lnTo>
                <a:lnTo>
                  <a:pt x="6" y="116"/>
                </a:lnTo>
                <a:lnTo>
                  <a:pt x="3" y="140"/>
                </a:lnTo>
                <a:lnTo>
                  <a:pt x="0" y="165"/>
                </a:lnTo>
                <a:lnTo>
                  <a:pt x="0" y="192"/>
                </a:lnTo>
                <a:lnTo>
                  <a:pt x="0" y="197"/>
                </a:lnTo>
                <a:lnTo>
                  <a:pt x="0" y="203"/>
                </a:lnTo>
                <a:lnTo>
                  <a:pt x="228" y="203"/>
                </a:lnTo>
                <a:lnTo>
                  <a:pt x="228" y="176"/>
                </a:lnTo>
                <a:lnTo>
                  <a:pt x="228" y="151"/>
                </a:lnTo>
                <a:lnTo>
                  <a:pt x="229" y="126"/>
                </a:lnTo>
                <a:lnTo>
                  <a:pt x="233" y="100"/>
                </a:lnTo>
                <a:lnTo>
                  <a:pt x="236" y="75"/>
                </a:lnTo>
                <a:lnTo>
                  <a:pt x="240" y="50"/>
                </a:lnTo>
                <a:lnTo>
                  <a:pt x="246" y="24"/>
                </a:lnTo>
                <a:lnTo>
                  <a:pt x="25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617">
            <a:extLst>
              <a:ext uri="{FF2B5EF4-FFF2-40B4-BE49-F238E27FC236}">
                <a16:creationId xmlns:a16="http://schemas.microsoft.com/office/drawing/2014/main" id="{84E6A0AD-04E7-42D4-8915-9A5D0D0394F0}"/>
              </a:ext>
            </a:extLst>
          </p:cNvPr>
          <p:cNvSpPr>
            <a:spLocks/>
          </p:cNvSpPr>
          <p:nvPr/>
        </p:nvSpPr>
        <p:spPr bwMode="auto">
          <a:xfrm>
            <a:off x="5951982" y="1723489"/>
            <a:ext cx="101600" cy="66675"/>
          </a:xfrm>
          <a:custGeom>
            <a:avLst/>
            <a:gdLst>
              <a:gd name="T0" fmla="*/ 321 w 321"/>
              <a:gd name="T1" fmla="*/ 0 h 214"/>
              <a:gd name="T2" fmla="*/ 295 w 321"/>
              <a:gd name="T3" fmla="*/ 4 h 214"/>
              <a:gd name="T4" fmla="*/ 269 w 321"/>
              <a:gd name="T5" fmla="*/ 10 h 214"/>
              <a:gd name="T6" fmla="*/ 245 w 321"/>
              <a:gd name="T7" fmla="*/ 17 h 214"/>
              <a:gd name="T8" fmla="*/ 221 w 321"/>
              <a:gd name="T9" fmla="*/ 26 h 214"/>
              <a:gd name="T10" fmla="*/ 198 w 321"/>
              <a:gd name="T11" fmla="*/ 36 h 214"/>
              <a:gd name="T12" fmla="*/ 175 w 321"/>
              <a:gd name="T13" fmla="*/ 46 h 214"/>
              <a:gd name="T14" fmla="*/ 153 w 321"/>
              <a:gd name="T15" fmla="*/ 59 h 214"/>
              <a:gd name="T16" fmla="*/ 132 w 321"/>
              <a:gd name="T17" fmla="*/ 72 h 214"/>
              <a:gd name="T18" fmla="*/ 112 w 321"/>
              <a:gd name="T19" fmla="*/ 87 h 214"/>
              <a:gd name="T20" fmla="*/ 93 w 321"/>
              <a:gd name="T21" fmla="*/ 102 h 214"/>
              <a:gd name="T22" fmla="*/ 75 w 321"/>
              <a:gd name="T23" fmla="*/ 119 h 214"/>
              <a:gd name="T24" fmla="*/ 58 w 321"/>
              <a:gd name="T25" fmla="*/ 135 h 214"/>
              <a:gd name="T26" fmla="*/ 42 w 321"/>
              <a:gd name="T27" fmla="*/ 154 h 214"/>
              <a:gd name="T28" fmla="*/ 26 w 321"/>
              <a:gd name="T29" fmla="*/ 174 h 214"/>
              <a:gd name="T30" fmla="*/ 12 w 321"/>
              <a:gd name="T31" fmla="*/ 193 h 214"/>
              <a:gd name="T32" fmla="*/ 0 w 321"/>
              <a:gd name="T33" fmla="*/ 214 h 214"/>
              <a:gd name="T34" fmla="*/ 202 w 321"/>
              <a:gd name="T35" fmla="*/ 214 h 214"/>
              <a:gd name="T36" fmla="*/ 213 w 321"/>
              <a:gd name="T37" fmla="*/ 186 h 214"/>
              <a:gd name="T38" fmla="*/ 224 w 321"/>
              <a:gd name="T39" fmla="*/ 158 h 214"/>
              <a:gd name="T40" fmla="*/ 238 w 321"/>
              <a:gd name="T41" fmla="*/ 131 h 214"/>
              <a:gd name="T42" fmla="*/ 251 w 321"/>
              <a:gd name="T43" fmla="*/ 104 h 214"/>
              <a:gd name="T44" fmla="*/ 266 w 321"/>
              <a:gd name="T45" fmla="*/ 77 h 214"/>
              <a:gd name="T46" fmla="*/ 284 w 321"/>
              <a:gd name="T47" fmla="*/ 50 h 214"/>
              <a:gd name="T48" fmla="*/ 301 w 321"/>
              <a:gd name="T49" fmla="*/ 25 h 214"/>
              <a:gd name="T50" fmla="*/ 321 w 321"/>
              <a:gd name="T51" fmla="*/ 0 h 214"/>
              <a:gd name="T52" fmla="*/ 321 w 321"/>
              <a:gd name="T53"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214">
                <a:moveTo>
                  <a:pt x="321" y="0"/>
                </a:moveTo>
                <a:lnTo>
                  <a:pt x="295" y="4"/>
                </a:lnTo>
                <a:lnTo>
                  <a:pt x="269" y="10"/>
                </a:lnTo>
                <a:lnTo>
                  <a:pt x="245" y="17"/>
                </a:lnTo>
                <a:lnTo>
                  <a:pt x="221" y="26"/>
                </a:lnTo>
                <a:lnTo>
                  <a:pt x="198" y="36"/>
                </a:lnTo>
                <a:lnTo>
                  <a:pt x="175" y="46"/>
                </a:lnTo>
                <a:lnTo>
                  <a:pt x="153" y="59"/>
                </a:lnTo>
                <a:lnTo>
                  <a:pt x="132" y="72"/>
                </a:lnTo>
                <a:lnTo>
                  <a:pt x="112" y="87"/>
                </a:lnTo>
                <a:lnTo>
                  <a:pt x="93" y="102"/>
                </a:lnTo>
                <a:lnTo>
                  <a:pt x="75" y="119"/>
                </a:lnTo>
                <a:lnTo>
                  <a:pt x="58" y="135"/>
                </a:lnTo>
                <a:lnTo>
                  <a:pt x="42" y="154"/>
                </a:lnTo>
                <a:lnTo>
                  <a:pt x="26" y="174"/>
                </a:lnTo>
                <a:lnTo>
                  <a:pt x="12" y="193"/>
                </a:lnTo>
                <a:lnTo>
                  <a:pt x="0" y="214"/>
                </a:lnTo>
                <a:lnTo>
                  <a:pt x="202" y="214"/>
                </a:lnTo>
                <a:lnTo>
                  <a:pt x="213" y="186"/>
                </a:lnTo>
                <a:lnTo>
                  <a:pt x="224" y="158"/>
                </a:lnTo>
                <a:lnTo>
                  <a:pt x="238" y="131"/>
                </a:lnTo>
                <a:lnTo>
                  <a:pt x="251" y="104"/>
                </a:lnTo>
                <a:lnTo>
                  <a:pt x="266" y="77"/>
                </a:lnTo>
                <a:lnTo>
                  <a:pt x="284" y="50"/>
                </a:lnTo>
                <a:lnTo>
                  <a:pt x="301" y="25"/>
                </a:lnTo>
                <a:lnTo>
                  <a:pt x="321" y="0"/>
                </a:lnTo>
                <a:lnTo>
                  <a:pt x="3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657">
            <a:extLst>
              <a:ext uri="{FF2B5EF4-FFF2-40B4-BE49-F238E27FC236}">
                <a16:creationId xmlns:a16="http://schemas.microsoft.com/office/drawing/2014/main" id="{0485A030-3997-43F8-9FEA-7DEB2481CE66}"/>
              </a:ext>
            </a:extLst>
          </p:cNvPr>
          <p:cNvSpPr>
            <a:spLocks/>
          </p:cNvSpPr>
          <p:nvPr/>
        </p:nvSpPr>
        <p:spPr bwMode="auto">
          <a:xfrm>
            <a:off x="9148458" y="3854991"/>
            <a:ext cx="134938" cy="285750"/>
          </a:xfrm>
          <a:custGeom>
            <a:avLst/>
            <a:gdLst>
              <a:gd name="T0" fmla="*/ 16 w 421"/>
              <a:gd name="T1" fmla="*/ 0 h 902"/>
              <a:gd name="T2" fmla="*/ 9 w 421"/>
              <a:gd name="T3" fmla="*/ 2 h 902"/>
              <a:gd name="T4" fmla="*/ 5 w 421"/>
              <a:gd name="T5" fmla="*/ 5 h 902"/>
              <a:gd name="T6" fmla="*/ 1 w 421"/>
              <a:gd name="T7" fmla="*/ 10 h 902"/>
              <a:gd name="T8" fmla="*/ 0 w 421"/>
              <a:gd name="T9" fmla="*/ 15 h 902"/>
              <a:gd name="T10" fmla="*/ 256 w 421"/>
              <a:gd name="T11" fmla="*/ 61 h 902"/>
              <a:gd name="T12" fmla="*/ 261 w 421"/>
              <a:gd name="T13" fmla="*/ 62 h 902"/>
              <a:gd name="T14" fmla="*/ 267 w 421"/>
              <a:gd name="T15" fmla="*/ 65 h 902"/>
              <a:gd name="T16" fmla="*/ 270 w 421"/>
              <a:gd name="T17" fmla="*/ 69 h 902"/>
              <a:gd name="T18" fmla="*/ 271 w 421"/>
              <a:gd name="T19" fmla="*/ 76 h 902"/>
              <a:gd name="T20" fmla="*/ 270 w 421"/>
              <a:gd name="T21" fmla="*/ 81 h 902"/>
              <a:gd name="T22" fmla="*/ 267 w 421"/>
              <a:gd name="T23" fmla="*/ 86 h 902"/>
              <a:gd name="T24" fmla="*/ 261 w 421"/>
              <a:gd name="T25" fmla="*/ 89 h 902"/>
              <a:gd name="T26" fmla="*/ 256 w 421"/>
              <a:gd name="T27" fmla="*/ 90 h 902"/>
              <a:gd name="T28" fmla="*/ 0 w 421"/>
              <a:gd name="T29" fmla="*/ 151 h 902"/>
              <a:gd name="T30" fmla="*/ 197 w 421"/>
              <a:gd name="T31" fmla="*/ 151 h 902"/>
              <a:gd name="T32" fmla="*/ 203 w 421"/>
              <a:gd name="T33" fmla="*/ 153 h 902"/>
              <a:gd name="T34" fmla="*/ 206 w 421"/>
              <a:gd name="T35" fmla="*/ 157 h 902"/>
              <a:gd name="T36" fmla="*/ 208 w 421"/>
              <a:gd name="T37" fmla="*/ 163 h 902"/>
              <a:gd name="T38" fmla="*/ 208 w 421"/>
              <a:gd name="T39" fmla="*/ 168 h 902"/>
              <a:gd name="T40" fmla="*/ 206 w 421"/>
              <a:gd name="T41" fmla="*/ 174 h 902"/>
              <a:gd name="T42" fmla="*/ 203 w 421"/>
              <a:gd name="T43" fmla="*/ 178 h 902"/>
              <a:gd name="T44" fmla="*/ 197 w 421"/>
              <a:gd name="T45" fmla="*/ 181 h 902"/>
              <a:gd name="T46" fmla="*/ 0 w 421"/>
              <a:gd name="T47" fmla="*/ 181 h 902"/>
              <a:gd name="T48" fmla="*/ 132 w 421"/>
              <a:gd name="T49" fmla="*/ 241 h 902"/>
              <a:gd name="T50" fmla="*/ 138 w 421"/>
              <a:gd name="T51" fmla="*/ 242 h 902"/>
              <a:gd name="T52" fmla="*/ 142 w 421"/>
              <a:gd name="T53" fmla="*/ 245 h 902"/>
              <a:gd name="T54" fmla="*/ 146 w 421"/>
              <a:gd name="T55" fmla="*/ 250 h 902"/>
              <a:gd name="T56" fmla="*/ 147 w 421"/>
              <a:gd name="T57" fmla="*/ 255 h 902"/>
              <a:gd name="T58" fmla="*/ 146 w 421"/>
              <a:gd name="T59" fmla="*/ 262 h 902"/>
              <a:gd name="T60" fmla="*/ 142 w 421"/>
              <a:gd name="T61" fmla="*/ 266 h 902"/>
              <a:gd name="T62" fmla="*/ 138 w 421"/>
              <a:gd name="T63" fmla="*/ 270 h 902"/>
              <a:gd name="T64" fmla="*/ 132 w 421"/>
              <a:gd name="T65" fmla="*/ 271 h 902"/>
              <a:gd name="T66" fmla="*/ 0 w 421"/>
              <a:gd name="T67" fmla="*/ 301 h 902"/>
              <a:gd name="T68" fmla="*/ 139 w 421"/>
              <a:gd name="T69" fmla="*/ 302 h 902"/>
              <a:gd name="T70" fmla="*/ 143 w 421"/>
              <a:gd name="T71" fmla="*/ 304 h 902"/>
              <a:gd name="T72" fmla="*/ 148 w 421"/>
              <a:gd name="T73" fmla="*/ 307 h 902"/>
              <a:gd name="T74" fmla="*/ 150 w 421"/>
              <a:gd name="T75" fmla="*/ 313 h 902"/>
              <a:gd name="T76" fmla="*/ 151 w 421"/>
              <a:gd name="T77" fmla="*/ 902 h 902"/>
              <a:gd name="T78" fmla="*/ 181 w 421"/>
              <a:gd name="T79" fmla="*/ 766 h 902"/>
              <a:gd name="T80" fmla="*/ 182 w 421"/>
              <a:gd name="T81" fmla="*/ 761 h 902"/>
              <a:gd name="T82" fmla="*/ 185 w 421"/>
              <a:gd name="T83" fmla="*/ 755 h 902"/>
              <a:gd name="T84" fmla="*/ 190 w 421"/>
              <a:gd name="T85" fmla="*/ 752 h 902"/>
              <a:gd name="T86" fmla="*/ 195 w 421"/>
              <a:gd name="T87" fmla="*/ 751 h 902"/>
              <a:gd name="T88" fmla="*/ 319 w 421"/>
              <a:gd name="T89" fmla="*/ 752 h 902"/>
              <a:gd name="T90" fmla="*/ 324 w 421"/>
              <a:gd name="T91" fmla="*/ 754 h 902"/>
              <a:gd name="T92" fmla="*/ 328 w 421"/>
              <a:gd name="T93" fmla="*/ 757 h 902"/>
              <a:gd name="T94" fmla="*/ 331 w 421"/>
              <a:gd name="T95" fmla="*/ 763 h 902"/>
              <a:gd name="T96" fmla="*/ 331 w 421"/>
              <a:gd name="T97" fmla="*/ 902 h 902"/>
              <a:gd name="T98" fmla="*/ 409 w 421"/>
              <a:gd name="T99" fmla="*/ 901 h 902"/>
              <a:gd name="T100" fmla="*/ 414 w 421"/>
              <a:gd name="T101" fmla="*/ 898 h 902"/>
              <a:gd name="T102" fmla="*/ 419 w 421"/>
              <a:gd name="T103" fmla="*/ 895 h 902"/>
              <a:gd name="T104" fmla="*/ 421 w 421"/>
              <a:gd name="T105" fmla="*/ 890 h 902"/>
              <a:gd name="T106" fmla="*/ 421 w 421"/>
              <a:gd name="T107" fmla="*/ 15 h 902"/>
              <a:gd name="T108" fmla="*/ 420 w 421"/>
              <a:gd name="T109" fmla="*/ 10 h 902"/>
              <a:gd name="T110" fmla="*/ 417 w 421"/>
              <a:gd name="T111" fmla="*/ 4 h 902"/>
              <a:gd name="T112" fmla="*/ 412 w 421"/>
              <a:gd name="T113" fmla="*/ 2 h 902"/>
              <a:gd name="T114" fmla="*/ 406 w 421"/>
              <a:gd name="T115" fmla="*/ 0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21" h="902">
                <a:moveTo>
                  <a:pt x="406" y="0"/>
                </a:moveTo>
                <a:lnTo>
                  <a:pt x="16" y="0"/>
                </a:lnTo>
                <a:lnTo>
                  <a:pt x="12" y="1"/>
                </a:lnTo>
                <a:lnTo>
                  <a:pt x="9" y="2"/>
                </a:lnTo>
                <a:lnTo>
                  <a:pt x="7" y="3"/>
                </a:lnTo>
                <a:lnTo>
                  <a:pt x="5" y="5"/>
                </a:lnTo>
                <a:lnTo>
                  <a:pt x="3" y="8"/>
                </a:lnTo>
                <a:lnTo>
                  <a:pt x="1" y="10"/>
                </a:lnTo>
                <a:lnTo>
                  <a:pt x="0" y="12"/>
                </a:lnTo>
                <a:lnTo>
                  <a:pt x="0" y="15"/>
                </a:lnTo>
                <a:lnTo>
                  <a:pt x="0" y="61"/>
                </a:lnTo>
                <a:lnTo>
                  <a:pt x="256" y="61"/>
                </a:lnTo>
                <a:lnTo>
                  <a:pt x="259" y="61"/>
                </a:lnTo>
                <a:lnTo>
                  <a:pt x="261" y="62"/>
                </a:lnTo>
                <a:lnTo>
                  <a:pt x="265" y="63"/>
                </a:lnTo>
                <a:lnTo>
                  <a:pt x="267" y="65"/>
                </a:lnTo>
                <a:lnTo>
                  <a:pt x="268" y="67"/>
                </a:lnTo>
                <a:lnTo>
                  <a:pt x="270" y="69"/>
                </a:lnTo>
                <a:lnTo>
                  <a:pt x="270" y="73"/>
                </a:lnTo>
                <a:lnTo>
                  <a:pt x="271" y="76"/>
                </a:lnTo>
                <a:lnTo>
                  <a:pt x="270" y="78"/>
                </a:lnTo>
                <a:lnTo>
                  <a:pt x="270" y="81"/>
                </a:lnTo>
                <a:lnTo>
                  <a:pt x="268" y="84"/>
                </a:lnTo>
                <a:lnTo>
                  <a:pt x="267" y="86"/>
                </a:lnTo>
                <a:lnTo>
                  <a:pt x="265" y="88"/>
                </a:lnTo>
                <a:lnTo>
                  <a:pt x="261" y="89"/>
                </a:lnTo>
                <a:lnTo>
                  <a:pt x="259" y="90"/>
                </a:lnTo>
                <a:lnTo>
                  <a:pt x="256" y="90"/>
                </a:lnTo>
                <a:lnTo>
                  <a:pt x="0" y="90"/>
                </a:lnTo>
                <a:lnTo>
                  <a:pt x="0" y="151"/>
                </a:lnTo>
                <a:lnTo>
                  <a:pt x="194" y="151"/>
                </a:lnTo>
                <a:lnTo>
                  <a:pt x="197" y="151"/>
                </a:lnTo>
                <a:lnTo>
                  <a:pt x="200" y="152"/>
                </a:lnTo>
                <a:lnTo>
                  <a:pt x="203" y="153"/>
                </a:lnTo>
                <a:lnTo>
                  <a:pt x="205" y="155"/>
                </a:lnTo>
                <a:lnTo>
                  <a:pt x="206" y="157"/>
                </a:lnTo>
                <a:lnTo>
                  <a:pt x="207" y="160"/>
                </a:lnTo>
                <a:lnTo>
                  <a:pt x="208" y="163"/>
                </a:lnTo>
                <a:lnTo>
                  <a:pt x="210" y="166"/>
                </a:lnTo>
                <a:lnTo>
                  <a:pt x="208" y="168"/>
                </a:lnTo>
                <a:lnTo>
                  <a:pt x="207" y="172"/>
                </a:lnTo>
                <a:lnTo>
                  <a:pt x="206" y="174"/>
                </a:lnTo>
                <a:lnTo>
                  <a:pt x="205" y="176"/>
                </a:lnTo>
                <a:lnTo>
                  <a:pt x="203" y="178"/>
                </a:lnTo>
                <a:lnTo>
                  <a:pt x="200" y="179"/>
                </a:lnTo>
                <a:lnTo>
                  <a:pt x="197" y="181"/>
                </a:lnTo>
                <a:lnTo>
                  <a:pt x="194" y="181"/>
                </a:lnTo>
                <a:lnTo>
                  <a:pt x="0" y="181"/>
                </a:lnTo>
                <a:lnTo>
                  <a:pt x="0" y="241"/>
                </a:lnTo>
                <a:lnTo>
                  <a:pt x="132" y="241"/>
                </a:lnTo>
                <a:lnTo>
                  <a:pt x="136" y="241"/>
                </a:lnTo>
                <a:lnTo>
                  <a:pt x="138" y="242"/>
                </a:lnTo>
                <a:lnTo>
                  <a:pt x="140" y="243"/>
                </a:lnTo>
                <a:lnTo>
                  <a:pt x="142" y="245"/>
                </a:lnTo>
                <a:lnTo>
                  <a:pt x="145" y="248"/>
                </a:lnTo>
                <a:lnTo>
                  <a:pt x="146" y="250"/>
                </a:lnTo>
                <a:lnTo>
                  <a:pt x="147" y="253"/>
                </a:lnTo>
                <a:lnTo>
                  <a:pt x="147" y="255"/>
                </a:lnTo>
                <a:lnTo>
                  <a:pt x="147" y="259"/>
                </a:lnTo>
                <a:lnTo>
                  <a:pt x="146" y="262"/>
                </a:lnTo>
                <a:lnTo>
                  <a:pt x="145" y="264"/>
                </a:lnTo>
                <a:lnTo>
                  <a:pt x="142" y="266"/>
                </a:lnTo>
                <a:lnTo>
                  <a:pt x="140" y="269"/>
                </a:lnTo>
                <a:lnTo>
                  <a:pt x="138" y="270"/>
                </a:lnTo>
                <a:lnTo>
                  <a:pt x="136" y="271"/>
                </a:lnTo>
                <a:lnTo>
                  <a:pt x="132" y="271"/>
                </a:lnTo>
                <a:lnTo>
                  <a:pt x="0" y="271"/>
                </a:lnTo>
                <a:lnTo>
                  <a:pt x="0" y="301"/>
                </a:lnTo>
                <a:lnTo>
                  <a:pt x="136" y="301"/>
                </a:lnTo>
                <a:lnTo>
                  <a:pt x="139" y="302"/>
                </a:lnTo>
                <a:lnTo>
                  <a:pt x="141" y="302"/>
                </a:lnTo>
                <a:lnTo>
                  <a:pt x="143" y="304"/>
                </a:lnTo>
                <a:lnTo>
                  <a:pt x="147" y="305"/>
                </a:lnTo>
                <a:lnTo>
                  <a:pt x="148" y="307"/>
                </a:lnTo>
                <a:lnTo>
                  <a:pt x="149" y="310"/>
                </a:lnTo>
                <a:lnTo>
                  <a:pt x="150" y="313"/>
                </a:lnTo>
                <a:lnTo>
                  <a:pt x="150" y="316"/>
                </a:lnTo>
                <a:lnTo>
                  <a:pt x="151" y="902"/>
                </a:lnTo>
                <a:lnTo>
                  <a:pt x="181" y="902"/>
                </a:lnTo>
                <a:lnTo>
                  <a:pt x="181" y="766"/>
                </a:lnTo>
                <a:lnTo>
                  <a:pt x="181" y="763"/>
                </a:lnTo>
                <a:lnTo>
                  <a:pt x="182" y="761"/>
                </a:lnTo>
                <a:lnTo>
                  <a:pt x="183" y="757"/>
                </a:lnTo>
                <a:lnTo>
                  <a:pt x="185" y="755"/>
                </a:lnTo>
                <a:lnTo>
                  <a:pt x="188" y="754"/>
                </a:lnTo>
                <a:lnTo>
                  <a:pt x="190" y="752"/>
                </a:lnTo>
                <a:lnTo>
                  <a:pt x="193" y="752"/>
                </a:lnTo>
                <a:lnTo>
                  <a:pt x="195" y="751"/>
                </a:lnTo>
                <a:lnTo>
                  <a:pt x="316" y="751"/>
                </a:lnTo>
                <a:lnTo>
                  <a:pt x="319" y="752"/>
                </a:lnTo>
                <a:lnTo>
                  <a:pt x="322" y="752"/>
                </a:lnTo>
                <a:lnTo>
                  <a:pt x="324" y="754"/>
                </a:lnTo>
                <a:lnTo>
                  <a:pt x="326" y="755"/>
                </a:lnTo>
                <a:lnTo>
                  <a:pt x="328" y="757"/>
                </a:lnTo>
                <a:lnTo>
                  <a:pt x="330" y="761"/>
                </a:lnTo>
                <a:lnTo>
                  <a:pt x="331" y="763"/>
                </a:lnTo>
                <a:lnTo>
                  <a:pt x="331" y="766"/>
                </a:lnTo>
                <a:lnTo>
                  <a:pt x="331" y="902"/>
                </a:lnTo>
                <a:lnTo>
                  <a:pt x="406" y="902"/>
                </a:lnTo>
                <a:lnTo>
                  <a:pt x="409" y="901"/>
                </a:lnTo>
                <a:lnTo>
                  <a:pt x="412" y="901"/>
                </a:lnTo>
                <a:lnTo>
                  <a:pt x="414" y="898"/>
                </a:lnTo>
                <a:lnTo>
                  <a:pt x="417" y="897"/>
                </a:lnTo>
                <a:lnTo>
                  <a:pt x="419" y="895"/>
                </a:lnTo>
                <a:lnTo>
                  <a:pt x="420" y="892"/>
                </a:lnTo>
                <a:lnTo>
                  <a:pt x="421" y="890"/>
                </a:lnTo>
                <a:lnTo>
                  <a:pt x="421" y="886"/>
                </a:lnTo>
                <a:lnTo>
                  <a:pt x="421" y="15"/>
                </a:lnTo>
                <a:lnTo>
                  <a:pt x="421" y="12"/>
                </a:lnTo>
                <a:lnTo>
                  <a:pt x="420" y="10"/>
                </a:lnTo>
                <a:lnTo>
                  <a:pt x="419" y="8"/>
                </a:lnTo>
                <a:lnTo>
                  <a:pt x="417" y="4"/>
                </a:lnTo>
                <a:lnTo>
                  <a:pt x="414" y="3"/>
                </a:lnTo>
                <a:lnTo>
                  <a:pt x="412" y="2"/>
                </a:lnTo>
                <a:lnTo>
                  <a:pt x="409" y="1"/>
                </a:lnTo>
                <a:lnTo>
                  <a:pt x="40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658">
            <a:extLst>
              <a:ext uri="{FF2B5EF4-FFF2-40B4-BE49-F238E27FC236}">
                <a16:creationId xmlns:a16="http://schemas.microsoft.com/office/drawing/2014/main" id="{6B534FF5-61EF-4213-8AB1-5DEB9160E47C}"/>
              </a:ext>
            </a:extLst>
          </p:cNvPr>
          <p:cNvSpPr>
            <a:spLocks/>
          </p:cNvSpPr>
          <p:nvPr/>
        </p:nvSpPr>
        <p:spPr bwMode="auto">
          <a:xfrm>
            <a:off x="9053208" y="3959766"/>
            <a:ext cx="133350" cy="180975"/>
          </a:xfrm>
          <a:custGeom>
            <a:avLst/>
            <a:gdLst>
              <a:gd name="T0" fmla="*/ 0 w 420"/>
              <a:gd name="T1" fmla="*/ 0 h 572"/>
              <a:gd name="T2" fmla="*/ 0 w 420"/>
              <a:gd name="T3" fmla="*/ 91 h 572"/>
              <a:gd name="T4" fmla="*/ 188 w 420"/>
              <a:gd name="T5" fmla="*/ 92 h 572"/>
              <a:gd name="T6" fmla="*/ 194 w 420"/>
              <a:gd name="T7" fmla="*/ 94 h 572"/>
              <a:gd name="T8" fmla="*/ 198 w 420"/>
              <a:gd name="T9" fmla="*/ 97 h 572"/>
              <a:gd name="T10" fmla="*/ 200 w 420"/>
              <a:gd name="T11" fmla="*/ 103 h 572"/>
              <a:gd name="T12" fmla="*/ 200 w 420"/>
              <a:gd name="T13" fmla="*/ 109 h 572"/>
              <a:gd name="T14" fmla="*/ 198 w 420"/>
              <a:gd name="T15" fmla="*/ 115 h 572"/>
              <a:gd name="T16" fmla="*/ 194 w 420"/>
              <a:gd name="T17" fmla="*/ 118 h 572"/>
              <a:gd name="T18" fmla="*/ 188 w 420"/>
              <a:gd name="T19" fmla="*/ 120 h 572"/>
              <a:gd name="T20" fmla="*/ 0 w 420"/>
              <a:gd name="T21" fmla="*/ 121 h 572"/>
              <a:gd name="T22" fmla="*/ 155 w 420"/>
              <a:gd name="T23" fmla="*/ 181 h 572"/>
              <a:gd name="T24" fmla="*/ 161 w 420"/>
              <a:gd name="T25" fmla="*/ 182 h 572"/>
              <a:gd name="T26" fmla="*/ 165 w 420"/>
              <a:gd name="T27" fmla="*/ 185 h 572"/>
              <a:gd name="T28" fmla="*/ 168 w 420"/>
              <a:gd name="T29" fmla="*/ 191 h 572"/>
              <a:gd name="T30" fmla="*/ 169 w 420"/>
              <a:gd name="T31" fmla="*/ 196 h 572"/>
              <a:gd name="T32" fmla="*/ 168 w 420"/>
              <a:gd name="T33" fmla="*/ 202 h 572"/>
              <a:gd name="T34" fmla="*/ 165 w 420"/>
              <a:gd name="T35" fmla="*/ 206 h 572"/>
              <a:gd name="T36" fmla="*/ 161 w 420"/>
              <a:gd name="T37" fmla="*/ 209 h 572"/>
              <a:gd name="T38" fmla="*/ 155 w 420"/>
              <a:gd name="T39" fmla="*/ 211 h 572"/>
              <a:gd name="T40" fmla="*/ 0 w 420"/>
              <a:gd name="T41" fmla="*/ 271 h 572"/>
              <a:gd name="T42" fmla="*/ 96 w 420"/>
              <a:gd name="T43" fmla="*/ 271 h 572"/>
              <a:gd name="T44" fmla="*/ 101 w 420"/>
              <a:gd name="T45" fmla="*/ 273 h 572"/>
              <a:gd name="T46" fmla="*/ 105 w 420"/>
              <a:gd name="T47" fmla="*/ 278 h 572"/>
              <a:gd name="T48" fmla="*/ 108 w 420"/>
              <a:gd name="T49" fmla="*/ 283 h 572"/>
              <a:gd name="T50" fmla="*/ 108 w 420"/>
              <a:gd name="T51" fmla="*/ 289 h 572"/>
              <a:gd name="T52" fmla="*/ 105 w 420"/>
              <a:gd name="T53" fmla="*/ 294 h 572"/>
              <a:gd name="T54" fmla="*/ 101 w 420"/>
              <a:gd name="T55" fmla="*/ 299 h 572"/>
              <a:gd name="T56" fmla="*/ 96 w 420"/>
              <a:gd name="T57" fmla="*/ 301 h 572"/>
              <a:gd name="T58" fmla="*/ 0 w 420"/>
              <a:gd name="T59" fmla="*/ 301 h 572"/>
              <a:gd name="T60" fmla="*/ 0 w 420"/>
              <a:gd name="T61" fmla="*/ 572 h 572"/>
              <a:gd name="T62" fmla="*/ 90 w 420"/>
              <a:gd name="T63" fmla="*/ 572 h 572"/>
              <a:gd name="T64" fmla="*/ 90 w 420"/>
              <a:gd name="T65" fmla="*/ 433 h 572"/>
              <a:gd name="T66" fmla="*/ 93 w 420"/>
              <a:gd name="T67" fmla="*/ 427 h 572"/>
              <a:gd name="T68" fmla="*/ 97 w 420"/>
              <a:gd name="T69" fmla="*/ 424 h 572"/>
              <a:gd name="T70" fmla="*/ 102 w 420"/>
              <a:gd name="T71" fmla="*/ 422 h 572"/>
              <a:gd name="T72" fmla="*/ 225 w 420"/>
              <a:gd name="T73" fmla="*/ 421 h 572"/>
              <a:gd name="T74" fmla="*/ 231 w 420"/>
              <a:gd name="T75" fmla="*/ 422 h 572"/>
              <a:gd name="T76" fmla="*/ 237 w 420"/>
              <a:gd name="T77" fmla="*/ 425 h 572"/>
              <a:gd name="T78" fmla="*/ 239 w 420"/>
              <a:gd name="T79" fmla="*/ 431 h 572"/>
              <a:gd name="T80" fmla="*/ 241 w 420"/>
              <a:gd name="T81" fmla="*/ 436 h 572"/>
              <a:gd name="T82" fmla="*/ 406 w 420"/>
              <a:gd name="T83" fmla="*/ 572 h 572"/>
              <a:gd name="T84" fmla="*/ 420 w 420"/>
              <a:gd name="T85" fmla="*/ 556 h 572"/>
              <a:gd name="T86" fmla="*/ 420 w 420"/>
              <a:gd name="T87" fmla="*/ 0 h 572"/>
              <a:gd name="T88" fmla="*/ 15 w 420"/>
              <a:gd name="T89" fmla="*/ 0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0" h="572">
                <a:moveTo>
                  <a:pt x="15" y="0"/>
                </a:moveTo>
                <a:lnTo>
                  <a:pt x="0" y="0"/>
                </a:lnTo>
                <a:lnTo>
                  <a:pt x="0" y="16"/>
                </a:lnTo>
                <a:lnTo>
                  <a:pt x="0" y="91"/>
                </a:lnTo>
                <a:lnTo>
                  <a:pt x="186" y="91"/>
                </a:lnTo>
                <a:lnTo>
                  <a:pt x="188" y="92"/>
                </a:lnTo>
                <a:lnTo>
                  <a:pt x="191" y="92"/>
                </a:lnTo>
                <a:lnTo>
                  <a:pt x="194" y="94"/>
                </a:lnTo>
                <a:lnTo>
                  <a:pt x="196" y="95"/>
                </a:lnTo>
                <a:lnTo>
                  <a:pt x="198" y="97"/>
                </a:lnTo>
                <a:lnTo>
                  <a:pt x="199" y="100"/>
                </a:lnTo>
                <a:lnTo>
                  <a:pt x="200" y="103"/>
                </a:lnTo>
                <a:lnTo>
                  <a:pt x="200" y="106"/>
                </a:lnTo>
                <a:lnTo>
                  <a:pt x="200" y="109"/>
                </a:lnTo>
                <a:lnTo>
                  <a:pt x="199" y="111"/>
                </a:lnTo>
                <a:lnTo>
                  <a:pt x="198" y="115"/>
                </a:lnTo>
                <a:lnTo>
                  <a:pt x="196" y="117"/>
                </a:lnTo>
                <a:lnTo>
                  <a:pt x="194" y="118"/>
                </a:lnTo>
                <a:lnTo>
                  <a:pt x="191" y="120"/>
                </a:lnTo>
                <a:lnTo>
                  <a:pt x="188" y="120"/>
                </a:lnTo>
                <a:lnTo>
                  <a:pt x="186" y="121"/>
                </a:lnTo>
                <a:lnTo>
                  <a:pt x="0" y="121"/>
                </a:lnTo>
                <a:lnTo>
                  <a:pt x="0" y="181"/>
                </a:lnTo>
                <a:lnTo>
                  <a:pt x="155" y="181"/>
                </a:lnTo>
                <a:lnTo>
                  <a:pt x="157" y="181"/>
                </a:lnTo>
                <a:lnTo>
                  <a:pt x="161" y="182"/>
                </a:lnTo>
                <a:lnTo>
                  <a:pt x="163" y="184"/>
                </a:lnTo>
                <a:lnTo>
                  <a:pt x="165" y="185"/>
                </a:lnTo>
                <a:lnTo>
                  <a:pt x="167" y="187"/>
                </a:lnTo>
                <a:lnTo>
                  <a:pt x="168" y="191"/>
                </a:lnTo>
                <a:lnTo>
                  <a:pt x="169" y="193"/>
                </a:lnTo>
                <a:lnTo>
                  <a:pt x="169" y="196"/>
                </a:lnTo>
                <a:lnTo>
                  <a:pt x="169" y="200"/>
                </a:lnTo>
                <a:lnTo>
                  <a:pt x="168" y="202"/>
                </a:lnTo>
                <a:lnTo>
                  <a:pt x="167" y="204"/>
                </a:lnTo>
                <a:lnTo>
                  <a:pt x="165" y="206"/>
                </a:lnTo>
                <a:lnTo>
                  <a:pt x="163" y="208"/>
                </a:lnTo>
                <a:lnTo>
                  <a:pt x="161" y="209"/>
                </a:lnTo>
                <a:lnTo>
                  <a:pt x="157" y="211"/>
                </a:lnTo>
                <a:lnTo>
                  <a:pt x="155" y="211"/>
                </a:lnTo>
                <a:lnTo>
                  <a:pt x="0" y="211"/>
                </a:lnTo>
                <a:lnTo>
                  <a:pt x="0" y="271"/>
                </a:lnTo>
                <a:lnTo>
                  <a:pt x="93" y="271"/>
                </a:lnTo>
                <a:lnTo>
                  <a:pt x="96" y="271"/>
                </a:lnTo>
                <a:lnTo>
                  <a:pt x="99" y="272"/>
                </a:lnTo>
                <a:lnTo>
                  <a:pt x="101" y="273"/>
                </a:lnTo>
                <a:lnTo>
                  <a:pt x="103" y="275"/>
                </a:lnTo>
                <a:lnTo>
                  <a:pt x="105" y="278"/>
                </a:lnTo>
                <a:lnTo>
                  <a:pt x="107" y="280"/>
                </a:lnTo>
                <a:lnTo>
                  <a:pt x="108" y="283"/>
                </a:lnTo>
                <a:lnTo>
                  <a:pt x="108" y="286"/>
                </a:lnTo>
                <a:lnTo>
                  <a:pt x="108" y="289"/>
                </a:lnTo>
                <a:lnTo>
                  <a:pt x="107" y="292"/>
                </a:lnTo>
                <a:lnTo>
                  <a:pt x="105" y="294"/>
                </a:lnTo>
                <a:lnTo>
                  <a:pt x="103" y="296"/>
                </a:lnTo>
                <a:lnTo>
                  <a:pt x="101" y="299"/>
                </a:lnTo>
                <a:lnTo>
                  <a:pt x="99" y="300"/>
                </a:lnTo>
                <a:lnTo>
                  <a:pt x="96" y="301"/>
                </a:lnTo>
                <a:lnTo>
                  <a:pt x="93" y="301"/>
                </a:lnTo>
                <a:lnTo>
                  <a:pt x="0" y="301"/>
                </a:lnTo>
                <a:lnTo>
                  <a:pt x="0" y="556"/>
                </a:lnTo>
                <a:lnTo>
                  <a:pt x="0" y="572"/>
                </a:lnTo>
                <a:lnTo>
                  <a:pt x="15" y="572"/>
                </a:lnTo>
                <a:lnTo>
                  <a:pt x="90" y="572"/>
                </a:lnTo>
                <a:lnTo>
                  <a:pt x="90" y="436"/>
                </a:lnTo>
                <a:lnTo>
                  <a:pt x="90" y="433"/>
                </a:lnTo>
                <a:lnTo>
                  <a:pt x="91" y="431"/>
                </a:lnTo>
                <a:lnTo>
                  <a:pt x="93" y="427"/>
                </a:lnTo>
                <a:lnTo>
                  <a:pt x="94" y="425"/>
                </a:lnTo>
                <a:lnTo>
                  <a:pt x="97" y="424"/>
                </a:lnTo>
                <a:lnTo>
                  <a:pt x="100" y="422"/>
                </a:lnTo>
                <a:lnTo>
                  <a:pt x="102" y="422"/>
                </a:lnTo>
                <a:lnTo>
                  <a:pt x="105" y="421"/>
                </a:lnTo>
                <a:lnTo>
                  <a:pt x="225" y="421"/>
                </a:lnTo>
                <a:lnTo>
                  <a:pt x="229" y="422"/>
                </a:lnTo>
                <a:lnTo>
                  <a:pt x="231" y="422"/>
                </a:lnTo>
                <a:lnTo>
                  <a:pt x="234" y="424"/>
                </a:lnTo>
                <a:lnTo>
                  <a:pt x="237" y="425"/>
                </a:lnTo>
                <a:lnTo>
                  <a:pt x="238" y="427"/>
                </a:lnTo>
                <a:lnTo>
                  <a:pt x="239" y="431"/>
                </a:lnTo>
                <a:lnTo>
                  <a:pt x="240" y="433"/>
                </a:lnTo>
                <a:lnTo>
                  <a:pt x="241" y="436"/>
                </a:lnTo>
                <a:lnTo>
                  <a:pt x="241" y="572"/>
                </a:lnTo>
                <a:lnTo>
                  <a:pt x="406" y="572"/>
                </a:lnTo>
                <a:lnTo>
                  <a:pt x="420" y="572"/>
                </a:lnTo>
                <a:lnTo>
                  <a:pt x="420" y="556"/>
                </a:lnTo>
                <a:lnTo>
                  <a:pt x="420" y="16"/>
                </a:lnTo>
                <a:lnTo>
                  <a:pt x="420" y="0"/>
                </a:lnTo>
                <a:lnTo>
                  <a:pt x="406" y="0"/>
                </a:lnTo>
                <a:lnTo>
                  <a:pt x="1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TextBox 108">
            <a:extLst>
              <a:ext uri="{FF2B5EF4-FFF2-40B4-BE49-F238E27FC236}">
                <a16:creationId xmlns:a16="http://schemas.microsoft.com/office/drawing/2014/main" id="{1FA33169-2CA3-AA47-A57A-F6AE6B577BBF}"/>
              </a:ext>
            </a:extLst>
          </p:cNvPr>
          <p:cNvSpPr txBox="1"/>
          <p:nvPr/>
        </p:nvSpPr>
        <p:spPr>
          <a:xfrm>
            <a:off x="311662" y="215537"/>
            <a:ext cx="11331307" cy="830997"/>
          </a:xfrm>
          <a:prstGeom prst="rect">
            <a:avLst/>
          </a:prstGeom>
          <a:noFill/>
        </p:spPr>
        <p:txBody>
          <a:bodyPr wrap="none" rtlCol="0">
            <a:spAutoFit/>
          </a:bodyPr>
          <a:lstStyle/>
          <a:p>
            <a:r>
              <a:rPr lang="en-US" sz="2400" b="1" dirty="0">
                <a:latin typeface="Calibri" panose="020F0502020204030204" pitchFamily="34" charset="0"/>
                <a:cs typeface="Calibri" panose="020F0502020204030204" pitchFamily="34" charset="0"/>
              </a:rPr>
              <a:t>EXISTING SYSTEM - </a:t>
            </a:r>
            <a:r>
              <a:rPr lang="en-IN" sz="2400" b="1" dirty="0">
                <a:solidFill>
                  <a:srgbClr val="92D050"/>
                </a:solidFill>
              </a:rPr>
              <a:t>Application–aware Local-Global (ALG) source deduplication scheme </a:t>
            </a:r>
          </a:p>
          <a:p>
            <a:endParaRPr lang="en-US" sz="2400" b="1" dirty="0">
              <a:latin typeface="Calibri" panose="020F0502020204030204" pitchFamily="34" charset="0"/>
              <a:cs typeface="Calibri" panose="020F0502020204030204" pitchFamily="34" charset="0"/>
            </a:endParaRPr>
          </a:p>
        </p:txBody>
      </p:sp>
      <p:sp>
        <p:nvSpPr>
          <p:cNvPr id="107" name="Freeform 80">
            <a:extLst>
              <a:ext uri="{FF2B5EF4-FFF2-40B4-BE49-F238E27FC236}">
                <a16:creationId xmlns:a16="http://schemas.microsoft.com/office/drawing/2014/main" id="{370DA18A-1248-8E4E-8E7D-60F809BBC9B4}"/>
              </a:ext>
            </a:extLst>
          </p:cNvPr>
          <p:cNvSpPr>
            <a:spLocks noEditPoints="1"/>
          </p:cNvSpPr>
          <p:nvPr/>
        </p:nvSpPr>
        <p:spPr bwMode="auto">
          <a:xfrm rot="5400000">
            <a:off x="5667820" y="2643519"/>
            <a:ext cx="815975" cy="120650"/>
          </a:xfrm>
          <a:custGeom>
            <a:avLst/>
            <a:gdLst>
              <a:gd name="T0" fmla="*/ 471 w 514"/>
              <a:gd name="T1" fmla="*/ 9 h 76"/>
              <a:gd name="T2" fmla="*/ 465 w 514"/>
              <a:gd name="T3" fmla="*/ 10 h 76"/>
              <a:gd name="T4" fmla="*/ 461 w 514"/>
              <a:gd name="T5" fmla="*/ 12 h 76"/>
              <a:gd name="T6" fmla="*/ 456 w 514"/>
              <a:gd name="T7" fmla="*/ 17 h 76"/>
              <a:gd name="T8" fmla="*/ 452 w 514"/>
              <a:gd name="T9" fmla="*/ 21 h 76"/>
              <a:gd name="T10" fmla="*/ 449 w 514"/>
              <a:gd name="T11" fmla="*/ 26 h 76"/>
              <a:gd name="T12" fmla="*/ 447 w 514"/>
              <a:gd name="T13" fmla="*/ 32 h 76"/>
              <a:gd name="T14" fmla="*/ 446 w 514"/>
              <a:gd name="T15" fmla="*/ 38 h 76"/>
              <a:gd name="T16" fmla="*/ 447 w 514"/>
              <a:gd name="T17" fmla="*/ 44 h 76"/>
              <a:gd name="T18" fmla="*/ 449 w 514"/>
              <a:gd name="T19" fmla="*/ 50 h 76"/>
              <a:gd name="T20" fmla="*/ 452 w 514"/>
              <a:gd name="T21" fmla="*/ 55 h 76"/>
              <a:gd name="T22" fmla="*/ 456 w 514"/>
              <a:gd name="T23" fmla="*/ 60 h 76"/>
              <a:gd name="T24" fmla="*/ 461 w 514"/>
              <a:gd name="T25" fmla="*/ 63 h 76"/>
              <a:gd name="T26" fmla="*/ 466 w 514"/>
              <a:gd name="T27" fmla="*/ 65 h 76"/>
              <a:gd name="T28" fmla="*/ 472 w 514"/>
              <a:gd name="T29" fmla="*/ 68 h 76"/>
              <a:gd name="T30" fmla="*/ 478 w 514"/>
              <a:gd name="T31" fmla="*/ 68 h 76"/>
              <a:gd name="T32" fmla="*/ 484 w 514"/>
              <a:gd name="T33" fmla="*/ 66 h 76"/>
              <a:gd name="T34" fmla="*/ 490 w 514"/>
              <a:gd name="T35" fmla="*/ 64 h 76"/>
              <a:gd name="T36" fmla="*/ 494 w 514"/>
              <a:gd name="T37" fmla="*/ 61 h 76"/>
              <a:gd name="T38" fmla="*/ 499 w 514"/>
              <a:gd name="T39" fmla="*/ 57 h 76"/>
              <a:gd name="T40" fmla="*/ 502 w 514"/>
              <a:gd name="T41" fmla="*/ 52 h 76"/>
              <a:gd name="T42" fmla="*/ 505 w 514"/>
              <a:gd name="T43" fmla="*/ 47 h 76"/>
              <a:gd name="T44" fmla="*/ 506 w 514"/>
              <a:gd name="T45" fmla="*/ 41 h 76"/>
              <a:gd name="T46" fmla="*/ 506 w 514"/>
              <a:gd name="T47" fmla="*/ 35 h 76"/>
              <a:gd name="T48" fmla="*/ 505 w 514"/>
              <a:gd name="T49" fmla="*/ 28 h 76"/>
              <a:gd name="T50" fmla="*/ 502 w 514"/>
              <a:gd name="T51" fmla="*/ 24 h 76"/>
              <a:gd name="T52" fmla="*/ 499 w 514"/>
              <a:gd name="T53" fmla="*/ 18 h 76"/>
              <a:gd name="T54" fmla="*/ 494 w 514"/>
              <a:gd name="T55" fmla="*/ 15 h 76"/>
              <a:gd name="T56" fmla="*/ 489 w 514"/>
              <a:gd name="T57" fmla="*/ 11 h 76"/>
              <a:gd name="T58" fmla="*/ 484 w 514"/>
              <a:gd name="T59" fmla="*/ 9 h 76"/>
              <a:gd name="T60" fmla="*/ 478 w 514"/>
              <a:gd name="T61" fmla="*/ 8 h 76"/>
              <a:gd name="T62" fmla="*/ 439 w 514"/>
              <a:gd name="T63" fmla="*/ 28 h 76"/>
              <a:gd name="T64" fmla="*/ 443 w 514"/>
              <a:gd name="T65" fmla="*/ 21 h 76"/>
              <a:gd name="T66" fmla="*/ 446 w 514"/>
              <a:gd name="T67" fmla="*/ 15 h 76"/>
              <a:gd name="T68" fmla="*/ 452 w 514"/>
              <a:gd name="T69" fmla="*/ 10 h 76"/>
              <a:gd name="T70" fmla="*/ 457 w 514"/>
              <a:gd name="T71" fmla="*/ 6 h 76"/>
              <a:gd name="T72" fmla="*/ 464 w 514"/>
              <a:gd name="T73" fmla="*/ 2 h 76"/>
              <a:gd name="T74" fmla="*/ 472 w 514"/>
              <a:gd name="T75" fmla="*/ 0 h 76"/>
              <a:gd name="T76" fmla="*/ 480 w 514"/>
              <a:gd name="T77" fmla="*/ 0 h 76"/>
              <a:gd name="T78" fmla="*/ 488 w 514"/>
              <a:gd name="T79" fmla="*/ 2 h 76"/>
              <a:gd name="T80" fmla="*/ 494 w 514"/>
              <a:gd name="T81" fmla="*/ 5 h 76"/>
              <a:gd name="T82" fmla="*/ 500 w 514"/>
              <a:gd name="T83" fmla="*/ 9 h 76"/>
              <a:gd name="T84" fmla="*/ 506 w 514"/>
              <a:gd name="T85" fmla="*/ 15 h 76"/>
              <a:gd name="T86" fmla="*/ 509 w 514"/>
              <a:gd name="T87" fmla="*/ 20 h 76"/>
              <a:gd name="T88" fmla="*/ 512 w 514"/>
              <a:gd name="T89" fmla="*/ 27 h 76"/>
              <a:gd name="T90" fmla="*/ 514 w 514"/>
              <a:gd name="T91" fmla="*/ 35 h 76"/>
              <a:gd name="T92" fmla="*/ 514 w 514"/>
              <a:gd name="T93" fmla="*/ 43 h 76"/>
              <a:gd name="T94" fmla="*/ 511 w 514"/>
              <a:gd name="T95" fmla="*/ 51 h 76"/>
              <a:gd name="T96" fmla="*/ 508 w 514"/>
              <a:gd name="T97" fmla="*/ 57 h 76"/>
              <a:gd name="T98" fmla="*/ 503 w 514"/>
              <a:gd name="T99" fmla="*/ 63 h 76"/>
              <a:gd name="T100" fmla="*/ 498 w 514"/>
              <a:gd name="T101" fmla="*/ 69 h 76"/>
              <a:gd name="T102" fmla="*/ 492 w 514"/>
              <a:gd name="T103" fmla="*/ 72 h 76"/>
              <a:gd name="T104" fmla="*/ 484 w 514"/>
              <a:gd name="T105" fmla="*/ 74 h 76"/>
              <a:gd name="T106" fmla="*/ 476 w 514"/>
              <a:gd name="T107" fmla="*/ 76 h 76"/>
              <a:gd name="T108" fmla="*/ 469 w 514"/>
              <a:gd name="T109" fmla="*/ 74 h 76"/>
              <a:gd name="T110" fmla="*/ 462 w 514"/>
              <a:gd name="T111" fmla="*/ 72 h 76"/>
              <a:gd name="T112" fmla="*/ 455 w 514"/>
              <a:gd name="T113" fmla="*/ 69 h 76"/>
              <a:gd name="T114" fmla="*/ 449 w 514"/>
              <a:gd name="T115" fmla="*/ 64 h 76"/>
              <a:gd name="T116" fmla="*/ 445 w 514"/>
              <a:gd name="T117" fmla="*/ 59 h 76"/>
              <a:gd name="T118" fmla="*/ 441 w 514"/>
              <a:gd name="T119" fmla="*/ 52 h 76"/>
              <a:gd name="T120" fmla="*/ 439 w 514"/>
              <a:gd name="T121" fmla="*/ 44 h 76"/>
              <a:gd name="T122" fmla="*/ 299 w 514"/>
              <a:gd name="T123" fmla="*/ 3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4" h="76">
                <a:moveTo>
                  <a:pt x="16" y="34"/>
                </a:moveTo>
                <a:lnTo>
                  <a:pt x="16" y="42"/>
                </a:lnTo>
                <a:lnTo>
                  <a:pt x="0" y="42"/>
                </a:lnTo>
                <a:lnTo>
                  <a:pt x="0" y="34"/>
                </a:lnTo>
                <a:lnTo>
                  <a:pt x="16" y="34"/>
                </a:lnTo>
                <a:lnTo>
                  <a:pt x="16" y="34"/>
                </a:lnTo>
                <a:close/>
                <a:moveTo>
                  <a:pt x="476" y="8"/>
                </a:moveTo>
                <a:lnTo>
                  <a:pt x="476" y="8"/>
                </a:lnTo>
                <a:lnTo>
                  <a:pt x="475" y="8"/>
                </a:lnTo>
                <a:lnTo>
                  <a:pt x="475" y="8"/>
                </a:lnTo>
                <a:lnTo>
                  <a:pt x="475" y="8"/>
                </a:lnTo>
                <a:lnTo>
                  <a:pt x="475" y="8"/>
                </a:lnTo>
                <a:lnTo>
                  <a:pt x="475" y="8"/>
                </a:lnTo>
                <a:lnTo>
                  <a:pt x="475" y="8"/>
                </a:lnTo>
                <a:lnTo>
                  <a:pt x="474" y="8"/>
                </a:lnTo>
                <a:lnTo>
                  <a:pt x="474" y="8"/>
                </a:lnTo>
                <a:lnTo>
                  <a:pt x="474" y="8"/>
                </a:lnTo>
                <a:lnTo>
                  <a:pt x="474" y="8"/>
                </a:lnTo>
                <a:lnTo>
                  <a:pt x="474" y="8"/>
                </a:lnTo>
                <a:lnTo>
                  <a:pt x="474" y="8"/>
                </a:lnTo>
                <a:lnTo>
                  <a:pt x="473" y="8"/>
                </a:lnTo>
                <a:lnTo>
                  <a:pt x="473" y="8"/>
                </a:lnTo>
                <a:lnTo>
                  <a:pt x="473" y="8"/>
                </a:lnTo>
                <a:lnTo>
                  <a:pt x="473" y="8"/>
                </a:lnTo>
                <a:lnTo>
                  <a:pt x="473" y="8"/>
                </a:lnTo>
                <a:lnTo>
                  <a:pt x="473" y="8"/>
                </a:lnTo>
                <a:lnTo>
                  <a:pt x="472" y="8"/>
                </a:lnTo>
                <a:lnTo>
                  <a:pt x="472" y="8"/>
                </a:lnTo>
                <a:lnTo>
                  <a:pt x="472" y="8"/>
                </a:lnTo>
                <a:lnTo>
                  <a:pt x="472" y="8"/>
                </a:lnTo>
                <a:lnTo>
                  <a:pt x="472" y="8"/>
                </a:lnTo>
                <a:lnTo>
                  <a:pt x="472" y="9"/>
                </a:lnTo>
                <a:lnTo>
                  <a:pt x="471" y="9"/>
                </a:lnTo>
                <a:lnTo>
                  <a:pt x="471" y="9"/>
                </a:lnTo>
                <a:lnTo>
                  <a:pt x="471" y="9"/>
                </a:lnTo>
                <a:lnTo>
                  <a:pt x="471" y="9"/>
                </a:lnTo>
                <a:lnTo>
                  <a:pt x="471" y="9"/>
                </a:lnTo>
                <a:lnTo>
                  <a:pt x="471" y="9"/>
                </a:lnTo>
                <a:lnTo>
                  <a:pt x="470" y="9"/>
                </a:lnTo>
                <a:lnTo>
                  <a:pt x="470" y="9"/>
                </a:lnTo>
                <a:lnTo>
                  <a:pt x="470" y="9"/>
                </a:lnTo>
                <a:lnTo>
                  <a:pt x="470" y="9"/>
                </a:lnTo>
                <a:lnTo>
                  <a:pt x="470" y="9"/>
                </a:lnTo>
                <a:lnTo>
                  <a:pt x="470" y="9"/>
                </a:lnTo>
                <a:lnTo>
                  <a:pt x="470" y="9"/>
                </a:lnTo>
                <a:lnTo>
                  <a:pt x="469" y="9"/>
                </a:lnTo>
                <a:lnTo>
                  <a:pt x="469" y="9"/>
                </a:lnTo>
                <a:lnTo>
                  <a:pt x="469" y="9"/>
                </a:lnTo>
                <a:lnTo>
                  <a:pt x="469" y="9"/>
                </a:lnTo>
                <a:lnTo>
                  <a:pt x="469" y="9"/>
                </a:lnTo>
                <a:lnTo>
                  <a:pt x="469" y="9"/>
                </a:lnTo>
                <a:lnTo>
                  <a:pt x="467" y="9"/>
                </a:lnTo>
                <a:lnTo>
                  <a:pt x="467" y="9"/>
                </a:lnTo>
                <a:lnTo>
                  <a:pt x="467" y="9"/>
                </a:lnTo>
                <a:lnTo>
                  <a:pt x="467" y="9"/>
                </a:lnTo>
                <a:lnTo>
                  <a:pt x="467" y="9"/>
                </a:lnTo>
                <a:lnTo>
                  <a:pt x="467" y="9"/>
                </a:lnTo>
                <a:lnTo>
                  <a:pt x="467" y="10"/>
                </a:lnTo>
                <a:lnTo>
                  <a:pt x="466" y="10"/>
                </a:lnTo>
                <a:lnTo>
                  <a:pt x="466" y="10"/>
                </a:lnTo>
                <a:lnTo>
                  <a:pt x="466" y="10"/>
                </a:lnTo>
                <a:lnTo>
                  <a:pt x="466" y="10"/>
                </a:lnTo>
                <a:lnTo>
                  <a:pt x="466" y="10"/>
                </a:lnTo>
                <a:lnTo>
                  <a:pt x="466" y="10"/>
                </a:lnTo>
                <a:lnTo>
                  <a:pt x="465" y="10"/>
                </a:lnTo>
                <a:lnTo>
                  <a:pt x="465" y="10"/>
                </a:lnTo>
                <a:lnTo>
                  <a:pt x="465" y="10"/>
                </a:lnTo>
                <a:lnTo>
                  <a:pt x="465" y="10"/>
                </a:lnTo>
                <a:lnTo>
                  <a:pt x="465" y="10"/>
                </a:lnTo>
                <a:lnTo>
                  <a:pt x="465" y="10"/>
                </a:lnTo>
                <a:lnTo>
                  <a:pt x="465" y="10"/>
                </a:lnTo>
                <a:lnTo>
                  <a:pt x="464" y="10"/>
                </a:lnTo>
                <a:lnTo>
                  <a:pt x="464" y="10"/>
                </a:lnTo>
                <a:lnTo>
                  <a:pt x="464" y="10"/>
                </a:lnTo>
                <a:lnTo>
                  <a:pt x="464" y="11"/>
                </a:lnTo>
                <a:lnTo>
                  <a:pt x="464" y="11"/>
                </a:lnTo>
                <a:lnTo>
                  <a:pt x="464" y="11"/>
                </a:lnTo>
                <a:lnTo>
                  <a:pt x="464" y="11"/>
                </a:lnTo>
                <a:lnTo>
                  <a:pt x="463" y="11"/>
                </a:lnTo>
                <a:lnTo>
                  <a:pt x="463" y="11"/>
                </a:lnTo>
                <a:lnTo>
                  <a:pt x="463" y="11"/>
                </a:lnTo>
                <a:lnTo>
                  <a:pt x="463" y="11"/>
                </a:lnTo>
                <a:lnTo>
                  <a:pt x="463" y="11"/>
                </a:lnTo>
                <a:lnTo>
                  <a:pt x="463" y="11"/>
                </a:lnTo>
                <a:lnTo>
                  <a:pt x="463" y="11"/>
                </a:lnTo>
                <a:lnTo>
                  <a:pt x="462" y="11"/>
                </a:lnTo>
                <a:lnTo>
                  <a:pt x="462" y="11"/>
                </a:lnTo>
                <a:lnTo>
                  <a:pt x="462" y="11"/>
                </a:lnTo>
                <a:lnTo>
                  <a:pt x="462" y="12"/>
                </a:lnTo>
                <a:lnTo>
                  <a:pt x="462" y="12"/>
                </a:lnTo>
                <a:lnTo>
                  <a:pt x="462" y="12"/>
                </a:lnTo>
                <a:lnTo>
                  <a:pt x="462" y="12"/>
                </a:lnTo>
                <a:lnTo>
                  <a:pt x="461" y="12"/>
                </a:lnTo>
                <a:lnTo>
                  <a:pt x="461" y="12"/>
                </a:lnTo>
                <a:lnTo>
                  <a:pt x="461" y="12"/>
                </a:lnTo>
                <a:lnTo>
                  <a:pt x="461" y="12"/>
                </a:lnTo>
                <a:lnTo>
                  <a:pt x="461" y="12"/>
                </a:lnTo>
                <a:lnTo>
                  <a:pt x="461" y="12"/>
                </a:lnTo>
                <a:lnTo>
                  <a:pt x="461" y="12"/>
                </a:lnTo>
                <a:lnTo>
                  <a:pt x="459" y="12"/>
                </a:lnTo>
                <a:lnTo>
                  <a:pt x="459" y="14"/>
                </a:lnTo>
                <a:lnTo>
                  <a:pt x="459" y="14"/>
                </a:lnTo>
                <a:lnTo>
                  <a:pt x="459" y="14"/>
                </a:lnTo>
                <a:lnTo>
                  <a:pt x="459" y="14"/>
                </a:lnTo>
                <a:lnTo>
                  <a:pt x="459" y="14"/>
                </a:lnTo>
                <a:lnTo>
                  <a:pt x="459" y="14"/>
                </a:lnTo>
                <a:lnTo>
                  <a:pt x="459" y="14"/>
                </a:lnTo>
                <a:lnTo>
                  <a:pt x="458" y="14"/>
                </a:lnTo>
                <a:lnTo>
                  <a:pt x="458" y="14"/>
                </a:lnTo>
                <a:lnTo>
                  <a:pt x="458" y="14"/>
                </a:lnTo>
                <a:lnTo>
                  <a:pt x="458" y="14"/>
                </a:lnTo>
                <a:lnTo>
                  <a:pt x="458" y="15"/>
                </a:lnTo>
                <a:lnTo>
                  <a:pt x="458" y="15"/>
                </a:lnTo>
                <a:lnTo>
                  <a:pt x="458" y="15"/>
                </a:lnTo>
                <a:lnTo>
                  <a:pt x="458" y="15"/>
                </a:lnTo>
                <a:lnTo>
                  <a:pt x="457" y="15"/>
                </a:lnTo>
                <a:lnTo>
                  <a:pt x="457" y="15"/>
                </a:lnTo>
                <a:lnTo>
                  <a:pt x="457" y="15"/>
                </a:lnTo>
                <a:lnTo>
                  <a:pt x="457" y="15"/>
                </a:lnTo>
                <a:lnTo>
                  <a:pt x="457" y="15"/>
                </a:lnTo>
                <a:lnTo>
                  <a:pt x="457" y="15"/>
                </a:lnTo>
                <a:lnTo>
                  <a:pt x="457" y="16"/>
                </a:lnTo>
                <a:lnTo>
                  <a:pt x="457" y="16"/>
                </a:lnTo>
                <a:lnTo>
                  <a:pt x="456" y="16"/>
                </a:lnTo>
                <a:lnTo>
                  <a:pt x="456" y="16"/>
                </a:lnTo>
                <a:lnTo>
                  <a:pt x="456" y="16"/>
                </a:lnTo>
                <a:lnTo>
                  <a:pt x="456" y="16"/>
                </a:lnTo>
                <a:lnTo>
                  <a:pt x="456" y="16"/>
                </a:lnTo>
                <a:lnTo>
                  <a:pt x="456" y="16"/>
                </a:lnTo>
                <a:lnTo>
                  <a:pt x="456" y="16"/>
                </a:lnTo>
                <a:lnTo>
                  <a:pt x="456" y="16"/>
                </a:lnTo>
                <a:lnTo>
                  <a:pt x="456" y="17"/>
                </a:lnTo>
                <a:lnTo>
                  <a:pt x="455" y="17"/>
                </a:lnTo>
                <a:lnTo>
                  <a:pt x="455" y="17"/>
                </a:lnTo>
                <a:lnTo>
                  <a:pt x="455" y="17"/>
                </a:lnTo>
                <a:lnTo>
                  <a:pt x="455" y="17"/>
                </a:lnTo>
                <a:lnTo>
                  <a:pt x="455" y="17"/>
                </a:lnTo>
                <a:lnTo>
                  <a:pt x="455" y="17"/>
                </a:lnTo>
                <a:lnTo>
                  <a:pt x="455" y="17"/>
                </a:lnTo>
                <a:lnTo>
                  <a:pt x="455" y="17"/>
                </a:lnTo>
                <a:lnTo>
                  <a:pt x="455" y="18"/>
                </a:lnTo>
                <a:lnTo>
                  <a:pt x="454" y="18"/>
                </a:lnTo>
                <a:lnTo>
                  <a:pt x="454" y="18"/>
                </a:lnTo>
                <a:lnTo>
                  <a:pt x="454" y="18"/>
                </a:lnTo>
                <a:lnTo>
                  <a:pt x="454" y="18"/>
                </a:lnTo>
                <a:lnTo>
                  <a:pt x="454" y="18"/>
                </a:lnTo>
                <a:lnTo>
                  <a:pt x="454" y="18"/>
                </a:lnTo>
                <a:lnTo>
                  <a:pt x="454" y="18"/>
                </a:lnTo>
                <a:lnTo>
                  <a:pt x="454" y="19"/>
                </a:lnTo>
                <a:lnTo>
                  <a:pt x="454" y="19"/>
                </a:lnTo>
                <a:lnTo>
                  <a:pt x="453" y="19"/>
                </a:lnTo>
                <a:lnTo>
                  <a:pt x="453" y="19"/>
                </a:lnTo>
                <a:lnTo>
                  <a:pt x="453" y="19"/>
                </a:lnTo>
                <a:lnTo>
                  <a:pt x="453" y="19"/>
                </a:lnTo>
                <a:lnTo>
                  <a:pt x="453" y="19"/>
                </a:lnTo>
                <a:lnTo>
                  <a:pt x="453" y="19"/>
                </a:lnTo>
                <a:lnTo>
                  <a:pt x="453" y="20"/>
                </a:lnTo>
                <a:lnTo>
                  <a:pt x="453" y="20"/>
                </a:lnTo>
                <a:lnTo>
                  <a:pt x="453" y="20"/>
                </a:lnTo>
                <a:lnTo>
                  <a:pt x="453" y="20"/>
                </a:lnTo>
                <a:lnTo>
                  <a:pt x="452" y="20"/>
                </a:lnTo>
                <a:lnTo>
                  <a:pt x="452" y="20"/>
                </a:lnTo>
                <a:lnTo>
                  <a:pt x="452" y="20"/>
                </a:lnTo>
                <a:lnTo>
                  <a:pt x="452" y="20"/>
                </a:lnTo>
                <a:lnTo>
                  <a:pt x="452" y="21"/>
                </a:lnTo>
                <a:lnTo>
                  <a:pt x="452" y="21"/>
                </a:lnTo>
                <a:lnTo>
                  <a:pt x="452" y="21"/>
                </a:lnTo>
                <a:lnTo>
                  <a:pt x="452" y="21"/>
                </a:lnTo>
                <a:lnTo>
                  <a:pt x="452" y="21"/>
                </a:lnTo>
                <a:lnTo>
                  <a:pt x="452" y="21"/>
                </a:lnTo>
                <a:lnTo>
                  <a:pt x="452" y="21"/>
                </a:lnTo>
                <a:lnTo>
                  <a:pt x="452" y="21"/>
                </a:lnTo>
                <a:lnTo>
                  <a:pt x="450" y="23"/>
                </a:lnTo>
                <a:lnTo>
                  <a:pt x="450" y="23"/>
                </a:lnTo>
                <a:lnTo>
                  <a:pt x="450" y="23"/>
                </a:lnTo>
                <a:lnTo>
                  <a:pt x="450" y="23"/>
                </a:lnTo>
                <a:lnTo>
                  <a:pt x="450" y="23"/>
                </a:lnTo>
                <a:lnTo>
                  <a:pt x="450" y="23"/>
                </a:lnTo>
                <a:lnTo>
                  <a:pt x="450" y="23"/>
                </a:lnTo>
                <a:lnTo>
                  <a:pt x="450" y="24"/>
                </a:lnTo>
                <a:lnTo>
                  <a:pt x="450" y="24"/>
                </a:lnTo>
                <a:lnTo>
                  <a:pt x="450" y="24"/>
                </a:lnTo>
                <a:lnTo>
                  <a:pt x="450" y="24"/>
                </a:lnTo>
                <a:lnTo>
                  <a:pt x="450" y="24"/>
                </a:lnTo>
                <a:lnTo>
                  <a:pt x="449" y="24"/>
                </a:lnTo>
                <a:lnTo>
                  <a:pt x="449" y="24"/>
                </a:lnTo>
                <a:lnTo>
                  <a:pt x="449" y="25"/>
                </a:lnTo>
                <a:lnTo>
                  <a:pt x="449" y="25"/>
                </a:lnTo>
                <a:lnTo>
                  <a:pt x="449" y="25"/>
                </a:lnTo>
                <a:lnTo>
                  <a:pt x="449" y="25"/>
                </a:lnTo>
                <a:lnTo>
                  <a:pt x="449" y="25"/>
                </a:lnTo>
                <a:lnTo>
                  <a:pt x="449" y="25"/>
                </a:lnTo>
                <a:lnTo>
                  <a:pt x="449" y="25"/>
                </a:lnTo>
                <a:lnTo>
                  <a:pt x="449" y="26"/>
                </a:lnTo>
                <a:lnTo>
                  <a:pt x="449" y="26"/>
                </a:lnTo>
                <a:lnTo>
                  <a:pt x="449" y="26"/>
                </a:lnTo>
                <a:lnTo>
                  <a:pt x="449" y="26"/>
                </a:lnTo>
                <a:lnTo>
                  <a:pt x="449" y="26"/>
                </a:lnTo>
                <a:lnTo>
                  <a:pt x="449" y="26"/>
                </a:lnTo>
                <a:lnTo>
                  <a:pt x="448" y="26"/>
                </a:lnTo>
                <a:lnTo>
                  <a:pt x="448" y="27"/>
                </a:lnTo>
                <a:lnTo>
                  <a:pt x="448" y="27"/>
                </a:lnTo>
                <a:lnTo>
                  <a:pt x="448" y="27"/>
                </a:lnTo>
                <a:lnTo>
                  <a:pt x="448" y="27"/>
                </a:lnTo>
                <a:lnTo>
                  <a:pt x="448" y="27"/>
                </a:lnTo>
                <a:lnTo>
                  <a:pt x="448" y="27"/>
                </a:lnTo>
                <a:lnTo>
                  <a:pt x="448" y="27"/>
                </a:lnTo>
                <a:lnTo>
                  <a:pt x="448" y="28"/>
                </a:lnTo>
                <a:lnTo>
                  <a:pt x="448" y="28"/>
                </a:lnTo>
                <a:lnTo>
                  <a:pt x="448" y="28"/>
                </a:lnTo>
                <a:lnTo>
                  <a:pt x="448" y="28"/>
                </a:lnTo>
                <a:lnTo>
                  <a:pt x="448" y="28"/>
                </a:lnTo>
                <a:lnTo>
                  <a:pt x="448" y="28"/>
                </a:lnTo>
                <a:lnTo>
                  <a:pt x="448" y="29"/>
                </a:lnTo>
                <a:lnTo>
                  <a:pt x="448" y="29"/>
                </a:lnTo>
                <a:lnTo>
                  <a:pt x="448" y="29"/>
                </a:lnTo>
                <a:lnTo>
                  <a:pt x="448" y="29"/>
                </a:lnTo>
                <a:lnTo>
                  <a:pt x="447" y="29"/>
                </a:lnTo>
                <a:lnTo>
                  <a:pt x="447" y="29"/>
                </a:lnTo>
                <a:lnTo>
                  <a:pt x="447" y="30"/>
                </a:lnTo>
                <a:lnTo>
                  <a:pt x="447" y="30"/>
                </a:lnTo>
                <a:lnTo>
                  <a:pt x="447" y="30"/>
                </a:lnTo>
                <a:lnTo>
                  <a:pt x="447" y="30"/>
                </a:lnTo>
                <a:lnTo>
                  <a:pt x="447" y="30"/>
                </a:lnTo>
                <a:lnTo>
                  <a:pt x="447" y="30"/>
                </a:lnTo>
                <a:lnTo>
                  <a:pt x="447" y="30"/>
                </a:lnTo>
                <a:lnTo>
                  <a:pt x="447" y="32"/>
                </a:lnTo>
                <a:lnTo>
                  <a:pt x="447" y="32"/>
                </a:lnTo>
                <a:lnTo>
                  <a:pt x="447" y="32"/>
                </a:lnTo>
                <a:lnTo>
                  <a:pt x="447" y="32"/>
                </a:lnTo>
                <a:lnTo>
                  <a:pt x="447" y="32"/>
                </a:lnTo>
                <a:lnTo>
                  <a:pt x="447" y="32"/>
                </a:lnTo>
                <a:lnTo>
                  <a:pt x="447" y="33"/>
                </a:lnTo>
                <a:lnTo>
                  <a:pt x="447" y="33"/>
                </a:lnTo>
                <a:lnTo>
                  <a:pt x="447" y="33"/>
                </a:lnTo>
                <a:lnTo>
                  <a:pt x="447" y="33"/>
                </a:lnTo>
                <a:lnTo>
                  <a:pt x="447" y="33"/>
                </a:lnTo>
                <a:lnTo>
                  <a:pt x="447" y="33"/>
                </a:lnTo>
                <a:lnTo>
                  <a:pt x="447" y="34"/>
                </a:lnTo>
                <a:lnTo>
                  <a:pt x="447" y="34"/>
                </a:lnTo>
                <a:lnTo>
                  <a:pt x="447" y="34"/>
                </a:lnTo>
                <a:lnTo>
                  <a:pt x="447" y="34"/>
                </a:lnTo>
                <a:lnTo>
                  <a:pt x="447" y="34"/>
                </a:lnTo>
                <a:lnTo>
                  <a:pt x="447" y="34"/>
                </a:lnTo>
                <a:lnTo>
                  <a:pt x="447" y="35"/>
                </a:lnTo>
                <a:lnTo>
                  <a:pt x="447" y="35"/>
                </a:lnTo>
                <a:lnTo>
                  <a:pt x="447" y="35"/>
                </a:lnTo>
                <a:lnTo>
                  <a:pt x="447" y="35"/>
                </a:lnTo>
                <a:lnTo>
                  <a:pt x="447" y="35"/>
                </a:lnTo>
                <a:lnTo>
                  <a:pt x="447" y="35"/>
                </a:lnTo>
                <a:lnTo>
                  <a:pt x="447" y="36"/>
                </a:lnTo>
                <a:lnTo>
                  <a:pt x="446" y="36"/>
                </a:lnTo>
                <a:lnTo>
                  <a:pt x="446" y="36"/>
                </a:lnTo>
                <a:lnTo>
                  <a:pt x="446" y="36"/>
                </a:lnTo>
                <a:lnTo>
                  <a:pt x="446" y="36"/>
                </a:lnTo>
                <a:lnTo>
                  <a:pt x="446" y="36"/>
                </a:lnTo>
                <a:lnTo>
                  <a:pt x="446" y="37"/>
                </a:lnTo>
                <a:lnTo>
                  <a:pt x="446" y="37"/>
                </a:lnTo>
                <a:lnTo>
                  <a:pt x="446" y="37"/>
                </a:lnTo>
                <a:lnTo>
                  <a:pt x="446" y="37"/>
                </a:lnTo>
                <a:lnTo>
                  <a:pt x="446" y="37"/>
                </a:lnTo>
                <a:lnTo>
                  <a:pt x="446" y="37"/>
                </a:lnTo>
                <a:lnTo>
                  <a:pt x="446" y="38"/>
                </a:lnTo>
                <a:lnTo>
                  <a:pt x="446" y="38"/>
                </a:lnTo>
                <a:lnTo>
                  <a:pt x="446" y="38"/>
                </a:lnTo>
                <a:lnTo>
                  <a:pt x="446" y="38"/>
                </a:lnTo>
                <a:lnTo>
                  <a:pt x="446" y="38"/>
                </a:lnTo>
                <a:lnTo>
                  <a:pt x="446" y="38"/>
                </a:lnTo>
                <a:lnTo>
                  <a:pt x="446" y="39"/>
                </a:lnTo>
                <a:lnTo>
                  <a:pt x="446" y="39"/>
                </a:lnTo>
                <a:lnTo>
                  <a:pt x="446" y="39"/>
                </a:lnTo>
                <a:lnTo>
                  <a:pt x="446" y="39"/>
                </a:lnTo>
                <a:lnTo>
                  <a:pt x="446" y="39"/>
                </a:lnTo>
                <a:lnTo>
                  <a:pt x="446" y="39"/>
                </a:lnTo>
                <a:lnTo>
                  <a:pt x="447" y="41"/>
                </a:lnTo>
                <a:lnTo>
                  <a:pt x="447" y="41"/>
                </a:lnTo>
                <a:lnTo>
                  <a:pt x="447" y="41"/>
                </a:lnTo>
                <a:lnTo>
                  <a:pt x="447" y="41"/>
                </a:lnTo>
                <a:lnTo>
                  <a:pt x="447" y="41"/>
                </a:lnTo>
                <a:lnTo>
                  <a:pt x="447" y="41"/>
                </a:lnTo>
                <a:lnTo>
                  <a:pt x="447" y="42"/>
                </a:lnTo>
                <a:lnTo>
                  <a:pt x="447" y="42"/>
                </a:lnTo>
                <a:lnTo>
                  <a:pt x="447" y="42"/>
                </a:lnTo>
                <a:lnTo>
                  <a:pt x="447" y="42"/>
                </a:lnTo>
                <a:lnTo>
                  <a:pt x="447" y="42"/>
                </a:lnTo>
                <a:lnTo>
                  <a:pt x="447" y="42"/>
                </a:lnTo>
                <a:lnTo>
                  <a:pt x="447" y="43"/>
                </a:lnTo>
                <a:lnTo>
                  <a:pt x="447" y="43"/>
                </a:lnTo>
                <a:lnTo>
                  <a:pt x="447" y="43"/>
                </a:lnTo>
                <a:lnTo>
                  <a:pt x="447" y="43"/>
                </a:lnTo>
                <a:lnTo>
                  <a:pt x="447" y="43"/>
                </a:lnTo>
                <a:lnTo>
                  <a:pt x="447" y="43"/>
                </a:lnTo>
                <a:lnTo>
                  <a:pt x="447" y="44"/>
                </a:lnTo>
                <a:lnTo>
                  <a:pt x="447" y="44"/>
                </a:lnTo>
                <a:lnTo>
                  <a:pt x="447" y="44"/>
                </a:lnTo>
                <a:lnTo>
                  <a:pt x="447" y="44"/>
                </a:lnTo>
                <a:lnTo>
                  <a:pt x="447" y="44"/>
                </a:lnTo>
                <a:lnTo>
                  <a:pt x="447" y="44"/>
                </a:lnTo>
                <a:lnTo>
                  <a:pt x="447" y="44"/>
                </a:lnTo>
                <a:lnTo>
                  <a:pt x="447" y="45"/>
                </a:lnTo>
                <a:lnTo>
                  <a:pt x="447" y="45"/>
                </a:lnTo>
                <a:lnTo>
                  <a:pt x="447" y="45"/>
                </a:lnTo>
                <a:lnTo>
                  <a:pt x="447" y="45"/>
                </a:lnTo>
                <a:lnTo>
                  <a:pt x="447" y="45"/>
                </a:lnTo>
                <a:lnTo>
                  <a:pt x="447" y="45"/>
                </a:lnTo>
                <a:lnTo>
                  <a:pt x="447" y="46"/>
                </a:lnTo>
                <a:lnTo>
                  <a:pt x="447" y="46"/>
                </a:lnTo>
                <a:lnTo>
                  <a:pt x="447" y="46"/>
                </a:lnTo>
                <a:lnTo>
                  <a:pt x="448" y="46"/>
                </a:lnTo>
                <a:lnTo>
                  <a:pt x="448" y="46"/>
                </a:lnTo>
                <a:lnTo>
                  <a:pt x="448" y="46"/>
                </a:lnTo>
                <a:lnTo>
                  <a:pt x="448" y="47"/>
                </a:lnTo>
                <a:lnTo>
                  <a:pt x="448" y="47"/>
                </a:lnTo>
                <a:lnTo>
                  <a:pt x="448" y="47"/>
                </a:lnTo>
                <a:lnTo>
                  <a:pt x="448" y="47"/>
                </a:lnTo>
                <a:lnTo>
                  <a:pt x="448" y="47"/>
                </a:lnTo>
                <a:lnTo>
                  <a:pt x="448" y="47"/>
                </a:lnTo>
                <a:lnTo>
                  <a:pt x="448" y="47"/>
                </a:lnTo>
                <a:lnTo>
                  <a:pt x="448" y="48"/>
                </a:lnTo>
                <a:lnTo>
                  <a:pt x="448" y="48"/>
                </a:lnTo>
                <a:lnTo>
                  <a:pt x="448" y="48"/>
                </a:lnTo>
                <a:lnTo>
                  <a:pt x="448" y="48"/>
                </a:lnTo>
                <a:lnTo>
                  <a:pt x="448" y="48"/>
                </a:lnTo>
                <a:lnTo>
                  <a:pt x="448" y="48"/>
                </a:lnTo>
                <a:lnTo>
                  <a:pt x="448" y="48"/>
                </a:lnTo>
                <a:lnTo>
                  <a:pt x="448" y="50"/>
                </a:lnTo>
                <a:lnTo>
                  <a:pt x="449" y="50"/>
                </a:lnTo>
                <a:lnTo>
                  <a:pt x="449" y="50"/>
                </a:lnTo>
                <a:lnTo>
                  <a:pt x="449" y="50"/>
                </a:lnTo>
                <a:lnTo>
                  <a:pt x="449" y="50"/>
                </a:lnTo>
                <a:lnTo>
                  <a:pt x="449" y="50"/>
                </a:lnTo>
                <a:lnTo>
                  <a:pt x="449" y="51"/>
                </a:lnTo>
                <a:lnTo>
                  <a:pt x="449" y="51"/>
                </a:lnTo>
                <a:lnTo>
                  <a:pt x="449" y="51"/>
                </a:lnTo>
                <a:lnTo>
                  <a:pt x="449" y="51"/>
                </a:lnTo>
                <a:lnTo>
                  <a:pt x="449" y="51"/>
                </a:lnTo>
                <a:lnTo>
                  <a:pt x="449" y="51"/>
                </a:lnTo>
                <a:lnTo>
                  <a:pt x="449" y="51"/>
                </a:lnTo>
                <a:lnTo>
                  <a:pt x="449" y="52"/>
                </a:lnTo>
                <a:lnTo>
                  <a:pt x="449" y="52"/>
                </a:lnTo>
                <a:lnTo>
                  <a:pt x="449" y="52"/>
                </a:lnTo>
                <a:lnTo>
                  <a:pt x="450" y="52"/>
                </a:lnTo>
                <a:lnTo>
                  <a:pt x="450" y="52"/>
                </a:lnTo>
                <a:lnTo>
                  <a:pt x="450" y="52"/>
                </a:lnTo>
                <a:lnTo>
                  <a:pt x="450" y="52"/>
                </a:lnTo>
                <a:lnTo>
                  <a:pt x="450" y="53"/>
                </a:lnTo>
                <a:lnTo>
                  <a:pt x="450" y="53"/>
                </a:lnTo>
                <a:lnTo>
                  <a:pt x="450" y="53"/>
                </a:lnTo>
                <a:lnTo>
                  <a:pt x="450" y="53"/>
                </a:lnTo>
                <a:lnTo>
                  <a:pt x="450" y="53"/>
                </a:lnTo>
                <a:lnTo>
                  <a:pt x="450" y="53"/>
                </a:lnTo>
                <a:lnTo>
                  <a:pt x="450" y="53"/>
                </a:lnTo>
                <a:lnTo>
                  <a:pt x="450" y="53"/>
                </a:lnTo>
                <a:lnTo>
                  <a:pt x="452" y="54"/>
                </a:lnTo>
                <a:lnTo>
                  <a:pt x="452" y="54"/>
                </a:lnTo>
                <a:lnTo>
                  <a:pt x="452" y="54"/>
                </a:lnTo>
                <a:lnTo>
                  <a:pt x="452" y="54"/>
                </a:lnTo>
                <a:lnTo>
                  <a:pt x="452" y="54"/>
                </a:lnTo>
                <a:lnTo>
                  <a:pt x="452" y="54"/>
                </a:lnTo>
                <a:lnTo>
                  <a:pt x="452" y="54"/>
                </a:lnTo>
                <a:lnTo>
                  <a:pt x="452" y="55"/>
                </a:lnTo>
                <a:lnTo>
                  <a:pt x="452" y="55"/>
                </a:lnTo>
                <a:lnTo>
                  <a:pt x="452" y="55"/>
                </a:lnTo>
                <a:lnTo>
                  <a:pt x="452" y="55"/>
                </a:lnTo>
                <a:lnTo>
                  <a:pt x="452" y="55"/>
                </a:lnTo>
                <a:lnTo>
                  <a:pt x="453" y="55"/>
                </a:lnTo>
                <a:lnTo>
                  <a:pt x="453" y="55"/>
                </a:lnTo>
                <a:lnTo>
                  <a:pt x="453" y="55"/>
                </a:lnTo>
                <a:lnTo>
                  <a:pt x="453" y="56"/>
                </a:lnTo>
                <a:lnTo>
                  <a:pt x="453" y="56"/>
                </a:lnTo>
                <a:lnTo>
                  <a:pt x="453" y="56"/>
                </a:lnTo>
                <a:lnTo>
                  <a:pt x="453" y="56"/>
                </a:lnTo>
                <a:lnTo>
                  <a:pt x="453" y="56"/>
                </a:lnTo>
                <a:lnTo>
                  <a:pt x="453" y="56"/>
                </a:lnTo>
                <a:lnTo>
                  <a:pt x="453" y="56"/>
                </a:lnTo>
                <a:lnTo>
                  <a:pt x="454" y="56"/>
                </a:lnTo>
                <a:lnTo>
                  <a:pt x="454" y="57"/>
                </a:lnTo>
                <a:lnTo>
                  <a:pt x="454" y="57"/>
                </a:lnTo>
                <a:lnTo>
                  <a:pt x="454" y="57"/>
                </a:lnTo>
                <a:lnTo>
                  <a:pt x="454" y="57"/>
                </a:lnTo>
                <a:lnTo>
                  <a:pt x="454" y="57"/>
                </a:lnTo>
                <a:lnTo>
                  <a:pt x="454" y="57"/>
                </a:lnTo>
                <a:lnTo>
                  <a:pt x="454" y="57"/>
                </a:lnTo>
                <a:lnTo>
                  <a:pt x="454" y="57"/>
                </a:lnTo>
                <a:lnTo>
                  <a:pt x="455" y="57"/>
                </a:lnTo>
                <a:lnTo>
                  <a:pt x="455" y="59"/>
                </a:lnTo>
                <a:lnTo>
                  <a:pt x="455" y="59"/>
                </a:lnTo>
                <a:lnTo>
                  <a:pt x="455" y="59"/>
                </a:lnTo>
                <a:lnTo>
                  <a:pt x="455" y="59"/>
                </a:lnTo>
                <a:lnTo>
                  <a:pt x="455" y="59"/>
                </a:lnTo>
                <a:lnTo>
                  <a:pt x="455" y="59"/>
                </a:lnTo>
                <a:lnTo>
                  <a:pt x="455" y="59"/>
                </a:lnTo>
                <a:lnTo>
                  <a:pt x="455" y="59"/>
                </a:lnTo>
                <a:lnTo>
                  <a:pt x="456" y="60"/>
                </a:lnTo>
                <a:lnTo>
                  <a:pt x="456" y="60"/>
                </a:lnTo>
                <a:lnTo>
                  <a:pt x="456" y="60"/>
                </a:lnTo>
                <a:lnTo>
                  <a:pt x="456" y="60"/>
                </a:lnTo>
                <a:lnTo>
                  <a:pt x="456" y="60"/>
                </a:lnTo>
                <a:lnTo>
                  <a:pt x="456" y="60"/>
                </a:lnTo>
                <a:lnTo>
                  <a:pt x="456" y="60"/>
                </a:lnTo>
                <a:lnTo>
                  <a:pt x="456" y="60"/>
                </a:lnTo>
                <a:lnTo>
                  <a:pt x="456" y="60"/>
                </a:lnTo>
                <a:lnTo>
                  <a:pt x="457" y="60"/>
                </a:lnTo>
                <a:lnTo>
                  <a:pt x="457" y="61"/>
                </a:lnTo>
                <a:lnTo>
                  <a:pt x="457" y="61"/>
                </a:lnTo>
                <a:lnTo>
                  <a:pt x="457" y="61"/>
                </a:lnTo>
                <a:lnTo>
                  <a:pt x="457" y="61"/>
                </a:lnTo>
                <a:lnTo>
                  <a:pt x="457" y="61"/>
                </a:lnTo>
                <a:lnTo>
                  <a:pt x="457" y="61"/>
                </a:lnTo>
                <a:lnTo>
                  <a:pt x="457" y="61"/>
                </a:lnTo>
                <a:lnTo>
                  <a:pt x="458" y="61"/>
                </a:lnTo>
                <a:lnTo>
                  <a:pt x="458" y="61"/>
                </a:lnTo>
                <a:lnTo>
                  <a:pt x="458" y="61"/>
                </a:lnTo>
                <a:lnTo>
                  <a:pt x="458" y="62"/>
                </a:lnTo>
                <a:lnTo>
                  <a:pt x="458" y="62"/>
                </a:lnTo>
                <a:lnTo>
                  <a:pt x="458" y="62"/>
                </a:lnTo>
                <a:lnTo>
                  <a:pt x="458" y="62"/>
                </a:lnTo>
                <a:lnTo>
                  <a:pt x="458" y="62"/>
                </a:lnTo>
                <a:lnTo>
                  <a:pt x="459" y="62"/>
                </a:lnTo>
                <a:lnTo>
                  <a:pt x="459" y="62"/>
                </a:lnTo>
                <a:lnTo>
                  <a:pt x="459" y="62"/>
                </a:lnTo>
                <a:lnTo>
                  <a:pt x="459" y="62"/>
                </a:lnTo>
                <a:lnTo>
                  <a:pt x="459" y="62"/>
                </a:lnTo>
                <a:lnTo>
                  <a:pt x="459" y="62"/>
                </a:lnTo>
                <a:lnTo>
                  <a:pt x="459" y="63"/>
                </a:lnTo>
                <a:lnTo>
                  <a:pt x="459" y="63"/>
                </a:lnTo>
                <a:lnTo>
                  <a:pt x="461" y="63"/>
                </a:lnTo>
                <a:lnTo>
                  <a:pt x="461" y="63"/>
                </a:lnTo>
                <a:lnTo>
                  <a:pt x="461" y="63"/>
                </a:lnTo>
                <a:lnTo>
                  <a:pt x="461" y="63"/>
                </a:lnTo>
                <a:lnTo>
                  <a:pt x="461" y="63"/>
                </a:lnTo>
                <a:lnTo>
                  <a:pt x="461" y="63"/>
                </a:lnTo>
                <a:lnTo>
                  <a:pt x="461" y="63"/>
                </a:lnTo>
                <a:lnTo>
                  <a:pt x="462" y="63"/>
                </a:lnTo>
                <a:lnTo>
                  <a:pt x="462" y="63"/>
                </a:lnTo>
                <a:lnTo>
                  <a:pt x="462" y="63"/>
                </a:lnTo>
                <a:lnTo>
                  <a:pt x="462" y="64"/>
                </a:lnTo>
                <a:lnTo>
                  <a:pt x="462" y="64"/>
                </a:lnTo>
                <a:lnTo>
                  <a:pt x="462" y="64"/>
                </a:lnTo>
                <a:lnTo>
                  <a:pt x="462" y="64"/>
                </a:lnTo>
                <a:lnTo>
                  <a:pt x="463" y="64"/>
                </a:lnTo>
                <a:lnTo>
                  <a:pt x="463" y="64"/>
                </a:lnTo>
                <a:lnTo>
                  <a:pt x="463" y="64"/>
                </a:lnTo>
                <a:lnTo>
                  <a:pt x="463" y="64"/>
                </a:lnTo>
                <a:lnTo>
                  <a:pt x="463" y="64"/>
                </a:lnTo>
                <a:lnTo>
                  <a:pt x="463" y="64"/>
                </a:lnTo>
                <a:lnTo>
                  <a:pt x="463" y="64"/>
                </a:lnTo>
                <a:lnTo>
                  <a:pt x="464" y="64"/>
                </a:lnTo>
                <a:lnTo>
                  <a:pt x="464" y="64"/>
                </a:lnTo>
                <a:lnTo>
                  <a:pt x="464" y="65"/>
                </a:lnTo>
                <a:lnTo>
                  <a:pt x="464" y="65"/>
                </a:lnTo>
                <a:lnTo>
                  <a:pt x="464" y="65"/>
                </a:lnTo>
                <a:lnTo>
                  <a:pt x="464" y="65"/>
                </a:lnTo>
                <a:lnTo>
                  <a:pt x="464" y="65"/>
                </a:lnTo>
                <a:lnTo>
                  <a:pt x="465" y="65"/>
                </a:lnTo>
                <a:lnTo>
                  <a:pt x="465" y="65"/>
                </a:lnTo>
                <a:lnTo>
                  <a:pt x="465" y="65"/>
                </a:lnTo>
                <a:lnTo>
                  <a:pt x="465" y="65"/>
                </a:lnTo>
                <a:lnTo>
                  <a:pt x="465" y="65"/>
                </a:lnTo>
                <a:lnTo>
                  <a:pt x="465" y="65"/>
                </a:lnTo>
                <a:lnTo>
                  <a:pt x="465" y="65"/>
                </a:lnTo>
                <a:lnTo>
                  <a:pt x="466" y="65"/>
                </a:lnTo>
                <a:lnTo>
                  <a:pt x="466" y="65"/>
                </a:lnTo>
                <a:lnTo>
                  <a:pt x="466" y="65"/>
                </a:lnTo>
                <a:lnTo>
                  <a:pt x="466" y="65"/>
                </a:lnTo>
                <a:lnTo>
                  <a:pt x="466" y="65"/>
                </a:lnTo>
                <a:lnTo>
                  <a:pt x="466" y="66"/>
                </a:lnTo>
                <a:lnTo>
                  <a:pt x="467" y="66"/>
                </a:lnTo>
                <a:lnTo>
                  <a:pt x="467" y="66"/>
                </a:lnTo>
                <a:lnTo>
                  <a:pt x="467" y="66"/>
                </a:lnTo>
                <a:lnTo>
                  <a:pt x="467" y="66"/>
                </a:lnTo>
                <a:lnTo>
                  <a:pt x="467" y="66"/>
                </a:lnTo>
                <a:lnTo>
                  <a:pt x="467" y="66"/>
                </a:lnTo>
                <a:lnTo>
                  <a:pt x="467" y="66"/>
                </a:lnTo>
                <a:lnTo>
                  <a:pt x="469" y="66"/>
                </a:lnTo>
                <a:lnTo>
                  <a:pt x="469" y="66"/>
                </a:lnTo>
                <a:lnTo>
                  <a:pt x="469" y="66"/>
                </a:lnTo>
                <a:lnTo>
                  <a:pt x="469" y="66"/>
                </a:lnTo>
                <a:lnTo>
                  <a:pt x="469" y="66"/>
                </a:lnTo>
                <a:lnTo>
                  <a:pt x="469" y="66"/>
                </a:lnTo>
                <a:lnTo>
                  <a:pt x="470" y="66"/>
                </a:lnTo>
                <a:lnTo>
                  <a:pt x="470" y="66"/>
                </a:lnTo>
                <a:lnTo>
                  <a:pt x="470" y="66"/>
                </a:lnTo>
                <a:lnTo>
                  <a:pt x="470" y="66"/>
                </a:lnTo>
                <a:lnTo>
                  <a:pt x="470" y="66"/>
                </a:lnTo>
                <a:lnTo>
                  <a:pt x="470" y="66"/>
                </a:lnTo>
                <a:lnTo>
                  <a:pt x="470" y="66"/>
                </a:lnTo>
                <a:lnTo>
                  <a:pt x="471" y="66"/>
                </a:lnTo>
                <a:lnTo>
                  <a:pt x="471" y="66"/>
                </a:lnTo>
                <a:lnTo>
                  <a:pt x="471" y="66"/>
                </a:lnTo>
                <a:lnTo>
                  <a:pt x="471" y="68"/>
                </a:lnTo>
                <a:lnTo>
                  <a:pt x="471" y="68"/>
                </a:lnTo>
                <a:lnTo>
                  <a:pt x="471" y="68"/>
                </a:lnTo>
                <a:lnTo>
                  <a:pt x="472" y="68"/>
                </a:lnTo>
                <a:lnTo>
                  <a:pt x="472" y="68"/>
                </a:lnTo>
                <a:lnTo>
                  <a:pt x="472" y="68"/>
                </a:lnTo>
                <a:lnTo>
                  <a:pt x="472" y="68"/>
                </a:lnTo>
                <a:lnTo>
                  <a:pt x="472" y="68"/>
                </a:lnTo>
                <a:lnTo>
                  <a:pt x="472" y="68"/>
                </a:lnTo>
                <a:lnTo>
                  <a:pt x="473" y="68"/>
                </a:lnTo>
                <a:lnTo>
                  <a:pt x="473" y="68"/>
                </a:lnTo>
                <a:lnTo>
                  <a:pt x="473" y="68"/>
                </a:lnTo>
                <a:lnTo>
                  <a:pt x="473" y="68"/>
                </a:lnTo>
                <a:lnTo>
                  <a:pt x="473" y="68"/>
                </a:lnTo>
                <a:lnTo>
                  <a:pt x="473" y="68"/>
                </a:lnTo>
                <a:lnTo>
                  <a:pt x="474" y="68"/>
                </a:lnTo>
                <a:lnTo>
                  <a:pt x="474" y="68"/>
                </a:lnTo>
                <a:lnTo>
                  <a:pt x="474" y="68"/>
                </a:lnTo>
                <a:lnTo>
                  <a:pt x="474" y="68"/>
                </a:lnTo>
                <a:lnTo>
                  <a:pt x="474" y="68"/>
                </a:lnTo>
                <a:lnTo>
                  <a:pt x="474" y="68"/>
                </a:lnTo>
                <a:lnTo>
                  <a:pt x="475" y="68"/>
                </a:lnTo>
                <a:lnTo>
                  <a:pt x="475" y="68"/>
                </a:lnTo>
                <a:lnTo>
                  <a:pt x="475" y="68"/>
                </a:lnTo>
                <a:lnTo>
                  <a:pt x="475" y="68"/>
                </a:lnTo>
                <a:lnTo>
                  <a:pt x="475" y="68"/>
                </a:lnTo>
                <a:lnTo>
                  <a:pt x="475" y="68"/>
                </a:lnTo>
                <a:lnTo>
                  <a:pt x="476" y="68"/>
                </a:lnTo>
                <a:lnTo>
                  <a:pt x="476" y="68"/>
                </a:lnTo>
                <a:lnTo>
                  <a:pt x="476" y="68"/>
                </a:lnTo>
                <a:lnTo>
                  <a:pt x="476" y="68"/>
                </a:lnTo>
                <a:lnTo>
                  <a:pt x="476" y="68"/>
                </a:lnTo>
                <a:lnTo>
                  <a:pt x="476" y="68"/>
                </a:lnTo>
                <a:lnTo>
                  <a:pt x="478" y="68"/>
                </a:lnTo>
                <a:lnTo>
                  <a:pt x="478" y="68"/>
                </a:lnTo>
                <a:lnTo>
                  <a:pt x="478" y="68"/>
                </a:lnTo>
                <a:lnTo>
                  <a:pt x="478" y="68"/>
                </a:lnTo>
                <a:lnTo>
                  <a:pt x="478" y="68"/>
                </a:lnTo>
                <a:lnTo>
                  <a:pt x="478" y="68"/>
                </a:lnTo>
                <a:lnTo>
                  <a:pt x="479" y="68"/>
                </a:lnTo>
                <a:lnTo>
                  <a:pt x="479" y="68"/>
                </a:lnTo>
                <a:lnTo>
                  <a:pt x="479" y="68"/>
                </a:lnTo>
                <a:lnTo>
                  <a:pt x="479" y="68"/>
                </a:lnTo>
                <a:lnTo>
                  <a:pt x="479" y="68"/>
                </a:lnTo>
                <a:lnTo>
                  <a:pt x="479" y="68"/>
                </a:lnTo>
                <a:lnTo>
                  <a:pt x="480" y="68"/>
                </a:lnTo>
                <a:lnTo>
                  <a:pt x="480" y="68"/>
                </a:lnTo>
                <a:lnTo>
                  <a:pt x="480" y="68"/>
                </a:lnTo>
                <a:lnTo>
                  <a:pt x="480" y="68"/>
                </a:lnTo>
                <a:lnTo>
                  <a:pt x="480" y="68"/>
                </a:lnTo>
                <a:lnTo>
                  <a:pt x="480" y="68"/>
                </a:lnTo>
                <a:lnTo>
                  <a:pt x="481" y="68"/>
                </a:lnTo>
                <a:lnTo>
                  <a:pt x="481" y="68"/>
                </a:lnTo>
                <a:lnTo>
                  <a:pt x="481" y="68"/>
                </a:lnTo>
                <a:lnTo>
                  <a:pt x="481" y="68"/>
                </a:lnTo>
                <a:lnTo>
                  <a:pt x="481" y="68"/>
                </a:lnTo>
                <a:lnTo>
                  <a:pt x="481" y="68"/>
                </a:lnTo>
                <a:lnTo>
                  <a:pt x="482" y="66"/>
                </a:lnTo>
                <a:lnTo>
                  <a:pt x="482" y="66"/>
                </a:lnTo>
                <a:lnTo>
                  <a:pt x="482" y="66"/>
                </a:lnTo>
                <a:lnTo>
                  <a:pt x="482" y="66"/>
                </a:lnTo>
                <a:lnTo>
                  <a:pt x="482" y="66"/>
                </a:lnTo>
                <a:lnTo>
                  <a:pt x="482" y="66"/>
                </a:lnTo>
                <a:lnTo>
                  <a:pt x="483" y="66"/>
                </a:lnTo>
                <a:lnTo>
                  <a:pt x="483" y="66"/>
                </a:lnTo>
                <a:lnTo>
                  <a:pt x="483" y="66"/>
                </a:lnTo>
                <a:lnTo>
                  <a:pt x="483" y="66"/>
                </a:lnTo>
                <a:lnTo>
                  <a:pt x="483" y="66"/>
                </a:lnTo>
                <a:lnTo>
                  <a:pt x="483" y="66"/>
                </a:lnTo>
                <a:lnTo>
                  <a:pt x="484" y="66"/>
                </a:lnTo>
                <a:lnTo>
                  <a:pt x="484" y="66"/>
                </a:lnTo>
                <a:lnTo>
                  <a:pt x="484" y="66"/>
                </a:lnTo>
                <a:lnTo>
                  <a:pt x="484" y="66"/>
                </a:lnTo>
                <a:lnTo>
                  <a:pt x="484" y="66"/>
                </a:lnTo>
                <a:lnTo>
                  <a:pt x="484" y="66"/>
                </a:lnTo>
                <a:lnTo>
                  <a:pt x="484" y="66"/>
                </a:lnTo>
                <a:lnTo>
                  <a:pt x="485" y="66"/>
                </a:lnTo>
                <a:lnTo>
                  <a:pt x="485" y="66"/>
                </a:lnTo>
                <a:lnTo>
                  <a:pt x="485" y="66"/>
                </a:lnTo>
                <a:lnTo>
                  <a:pt x="485" y="66"/>
                </a:lnTo>
                <a:lnTo>
                  <a:pt x="485" y="66"/>
                </a:lnTo>
                <a:lnTo>
                  <a:pt x="485" y="65"/>
                </a:lnTo>
                <a:lnTo>
                  <a:pt x="487" y="65"/>
                </a:lnTo>
                <a:lnTo>
                  <a:pt x="487" y="65"/>
                </a:lnTo>
                <a:lnTo>
                  <a:pt x="487" y="65"/>
                </a:lnTo>
                <a:lnTo>
                  <a:pt x="487" y="65"/>
                </a:lnTo>
                <a:lnTo>
                  <a:pt x="487" y="65"/>
                </a:lnTo>
                <a:lnTo>
                  <a:pt x="487" y="65"/>
                </a:lnTo>
                <a:lnTo>
                  <a:pt x="487" y="65"/>
                </a:lnTo>
                <a:lnTo>
                  <a:pt x="488" y="65"/>
                </a:lnTo>
                <a:lnTo>
                  <a:pt x="488" y="65"/>
                </a:lnTo>
                <a:lnTo>
                  <a:pt x="488" y="65"/>
                </a:lnTo>
                <a:lnTo>
                  <a:pt x="488" y="65"/>
                </a:lnTo>
                <a:lnTo>
                  <a:pt x="488" y="65"/>
                </a:lnTo>
                <a:lnTo>
                  <a:pt x="488" y="65"/>
                </a:lnTo>
                <a:lnTo>
                  <a:pt x="488" y="65"/>
                </a:lnTo>
                <a:lnTo>
                  <a:pt x="489" y="65"/>
                </a:lnTo>
                <a:lnTo>
                  <a:pt x="489" y="65"/>
                </a:lnTo>
                <a:lnTo>
                  <a:pt x="489" y="64"/>
                </a:lnTo>
                <a:lnTo>
                  <a:pt x="489" y="64"/>
                </a:lnTo>
                <a:lnTo>
                  <a:pt x="489" y="64"/>
                </a:lnTo>
                <a:lnTo>
                  <a:pt x="489" y="64"/>
                </a:lnTo>
                <a:lnTo>
                  <a:pt x="489" y="64"/>
                </a:lnTo>
                <a:lnTo>
                  <a:pt x="490" y="64"/>
                </a:lnTo>
                <a:lnTo>
                  <a:pt x="490" y="64"/>
                </a:lnTo>
                <a:lnTo>
                  <a:pt x="490" y="64"/>
                </a:lnTo>
                <a:lnTo>
                  <a:pt x="490" y="64"/>
                </a:lnTo>
                <a:lnTo>
                  <a:pt x="490" y="64"/>
                </a:lnTo>
                <a:lnTo>
                  <a:pt x="490" y="64"/>
                </a:lnTo>
                <a:lnTo>
                  <a:pt x="490" y="64"/>
                </a:lnTo>
                <a:lnTo>
                  <a:pt x="491" y="64"/>
                </a:lnTo>
                <a:lnTo>
                  <a:pt x="491" y="63"/>
                </a:lnTo>
                <a:lnTo>
                  <a:pt x="491" y="63"/>
                </a:lnTo>
                <a:lnTo>
                  <a:pt x="491" y="63"/>
                </a:lnTo>
                <a:lnTo>
                  <a:pt x="491" y="63"/>
                </a:lnTo>
                <a:lnTo>
                  <a:pt x="491" y="63"/>
                </a:lnTo>
                <a:lnTo>
                  <a:pt x="491" y="63"/>
                </a:lnTo>
                <a:lnTo>
                  <a:pt x="492" y="63"/>
                </a:lnTo>
                <a:lnTo>
                  <a:pt x="492" y="63"/>
                </a:lnTo>
                <a:lnTo>
                  <a:pt x="492" y="63"/>
                </a:lnTo>
                <a:lnTo>
                  <a:pt x="492" y="63"/>
                </a:lnTo>
                <a:lnTo>
                  <a:pt x="492" y="63"/>
                </a:lnTo>
                <a:lnTo>
                  <a:pt x="492" y="63"/>
                </a:lnTo>
                <a:lnTo>
                  <a:pt x="492" y="62"/>
                </a:lnTo>
                <a:lnTo>
                  <a:pt x="493" y="62"/>
                </a:lnTo>
                <a:lnTo>
                  <a:pt x="493" y="62"/>
                </a:lnTo>
                <a:lnTo>
                  <a:pt x="493" y="62"/>
                </a:lnTo>
                <a:lnTo>
                  <a:pt x="493" y="62"/>
                </a:lnTo>
                <a:lnTo>
                  <a:pt x="493" y="62"/>
                </a:lnTo>
                <a:lnTo>
                  <a:pt x="493" y="62"/>
                </a:lnTo>
                <a:lnTo>
                  <a:pt x="493" y="62"/>
                </a:lnTo>
                <a:lnTo>
                  <a:pt x="493" y="62"/>
                </a:lnTo>
                <a:lnTo>
                  <a:pt x="494" y="62"/>
                </a:lnTo>
                <a:lnTo>
                  <a:pt x="494" y="62"/>
                </a:lnTo>
                <a:lnTo>
                  <a:pt x="494" y="61"/>
                </a:lnTo>
                <a:lnTo>
                  <a:pt x="494" y="61"/>
                </a:lnTo>
                <a:lnTo>
                  <a:pt x="494" y="61"/>
                </a:lnTo>
                <a:lnTo>
                  <a:pt x="494" y="61"/>
                </a:lnTo>
                <a:lnTo>
                  <a:pt x="494" y="61"/>
                </a:lnTo>
                <a:lnTo>
                  <a:pt x="494" y="61"/>
                </a:lnTo>
                <a:lnTo>
                  <a:pt x="496" y="61"/>
                </a:lnTo>
                <a:lnTo>
                  <a:pt x="496" y="61"/>
                </a:lnTo>
                <a:lnTo>
                  <a:pt x="496" y="61"/>
                </a:lnTo>
                <a:lnTo>
                  <a:pt x="496" y="61"/>
                </a:lnTo>
                <a:lnTo>
                  <a:pt x="496" y="60"/>
                </a:lnTo>
                <a:lnTo>
                  <a:pt x="496" y="60"/>
                </a:lnTo>
                <a:lnTo>
                  <a:pt x="496" y="60"/>
                </a:lnTo>
                <a:lnTo>
                  <a:pt x="496" y="60"/>
                </a:lnTo>
                <a:lnTo>
                  <a:pt x="497" y="60"/>
                </a:lnTo>
                <a:lnTo>
                  <a:pt x="497" y="60"/>
                </a:lnTo>
                <a:lnTo>
                  <a:pt x="497" y="60"/>
                </a:lnTo>
                <a:lnTo>
                  <a:pt x="497" y="60"/>
                </a:lnTo>
                <a:lnTo>
                  <a:pt x="497" y="60"/>
                </a:lnTo>
                <a:lnTo>
                  <a:pt x="497" y="60"/>
                </a:lnTo>
                <a:lnTo>
                  <a:pt x="497" y="59"/>
                </a:lnTo>
                <a:lnTo>
                  <a:pt x="497" y="59"/>
                </a:lnTo>
                <a:lnTo>
                  <a:pt x="497" y="59"/>
                </a:lnTo>
                <a:lnTo>
                  <a:pt x="498" y="59"/>
                </a:lnTo>
                <a:lnTo>
                  <a:pt x="498" y="59"/>
                </a:lnTo>
                <a:lnTo>
                  <a:pt x="498" y="59"/>
                </a:lnTo>
                <a:lnTo>
                  <a:pt x="498" y="59"/>
                </a:lnTo>
                <a:lnTo>
                  <a:pt x="498" y="59"/>
                </a:lnTo>
                <a:lnTo>
                  <a:pt x="498" y="57"/>
                </a:lnTo>
                <a:lnTo>
                  <a:pt x="498" y="57"/>
                </a:lnTo>
                <a:lnTo>
                  <a:pt x="498" y="57"/>
                </a:lnTo>
                <a:lnTo>
                  <a:pt x="498" y="57"/>
                </a:lnTo>
                <a:lnTo>
                  <a:pt x="499" y="57"/>
                </a:lnTo>
                <a:lnTo>
                  <a:pt x="499" y="57"/>
                </a:lnTo>
                <a:lnTo>
                  <a:pt x="499" y="57"/>
                </a:lnTo>
                <a:lnTo>
                  <a:pt x="499" y="57"/>
                </a:lnTo>
                <a:lnTo>
                  <a:pt x="499" y="57"/>
                </a:lnTo>
                <a:lnTo>
                  <a:pt x="499" y="56"/>
                </a:lnTo>
                <a:lnTo>
                  <a:pt x="499" y="56"/>
                </a:lnTo>
                <a:lnTo>
                  <a:pt x="499" y="56"/>
                </a:lnTo>
                <a:lnTo>
                  <a:pt x="499" y="56"/>
                </a:lnTo>
                <a:lnTo>
                  <a:pt x="499" y="56"/>
                </a:lnTo>
                <a:lnTo>
                  <a:pt x="500" y="56"/>
                </a:lnTo>
                <a:lnTo>
                  <a:pt x="500" y="56"/>
                </a:lnTo>
                <a:lnTo>
                  <a:pt x="500" y="56"/>
                </a:lnTo>
                <a:lnTo>
                  <a:pt x="500" y="55"/>
                </a:lnTo>
                <a:lnTo>
                  <a:pt x="500" y="55"/>
                </a:lnTo>
                <a:lnTo>
                  <a:pt x="500" y="55"/>
                </a:lnTo>
                <a:lnTo>
                  <a:pt x="500" y="55"/>
                </a:lnTo>
                <a:lnTo>
                  <a:pt x="500" y="55"/>
                </a:lnTo>
                <a:lnTo>
                  <a:pt x="500" y="55"/>
                </a:lnTo>
                <a:lnTo>
                  <a:pt x="500" y="55"/>
                </a:lnTo>
                <a:lnTo>
                  <a:pt x="500" y="55"/>
                </a:lnTo>
                <a:lnTo>
                  <a:pt x="501" y="54"/>
                </a:lnTo>
                <a:lnTo>
                  <a:pt x="501" y="54"/>
                </a:lnTo>
                <a:lnTo>
                  <a:pt x="501" y="54"/>
                </a:lnTo>
                <a:lnTo>
                  <a:pt x="501" y="54"/>
                </a:lnTo>
                <a:lnTo>
                  <a:pt x="501" y="54"/>
                </a:lnTo>
                <a:lnTo>
                  <a:pt x="501" y="54"/>
                </a:lnTo>
                <a:lnTo>
                  <a:pt x="501" y="54"/>
                </a:lnTo>
                <a:lnTo>
                  <a:pt x="501" y="53"/>
                </a:lnTo>
                <a:lnTo>
                  <a:pt x="501" y="53"/>
                </a:lnTo>
                <a:lnTo>
                  <a:pt x="501" y="53"/>
                </a:lnTo>
                <a:lnTo>
                  <a:pt x="501" y="53"/>
                </a:lnTo>
                <a:lnTo>
                  <a:pt x="502" y="53"/>
                </a:lnTo>
                <a:lnTo>
                  <a:pt x="502" y="53"/>
                </a:lnTo>
                <a:lnTo>
                  <a:pt x="502" y="53"/>
                </a:lnTo>
                <a:lnTo>
                  <a:pt x="502" y="53"/>
                </a:lnTo>
                <a:lnTo>
                  <a:pt x="502" y="52"/>
                </a:lnTo>
                <a:lnTo>
                  <a:pt x="502" y="52"/>
                </a:lnTo>
                <a:lnTo>
                  <a:pt x="502" y="52"/>
                </a:lnTo>
                <a:lnTo>
                  <a:pt x="502" y="52"/>
                </a:lnTo>
                <a:lnTo>
                  <a:pt x="502" y="52"/>
                </a:lnTo>
                <a:lnTo>
                  <a:pt x="502" y="52"/>
                </a:lnTo>
                <a:lnTo>
                  <a:pt x="502" y="52"/>
                </a:lnTo>
                <a:lnTo>
                  <a:pt x="502" y="51"/>
                </a:lnTo>
                <a:lnTo>
                  <a:pt x="502" y="51"/>
                </a:lnTo>
                <a:lnTo>
                  <a:pt x="502" y="51"/>
                </a:lnTo>
                <a:lnTo>
                  <a:pt x="503" y="51"/>
                </a:lnTo>
                <a:lnTo>
                  <a:pt x="503" y="51"/>
                </a:lnTo>
                <a:lnTo>
                  <a:pt x="503" y="51"/>
                </a:lnTo>
                <a:lnTo>
                  <a:pt x="503" y="51"/>
                </a:lnTo>
                <a:lnTo>
                  <a:pt x="503" y="50"/>
                </a:lnTo>
                <a:lnTo>
                  <a:pt x="503" y="50"/>
                </a:lnTo>
                <a:lnTo>
                  <a:pt x="503" y="50"/>
                </a:lnTo>
                <a:lnTo>
                  <a:pt x="503" y="50"/>
                </a:lnTo>
                <a:lnTo>
                  <a:pt x="503" y="50"/>
                </a:lnTo>
                <a:lnTo>
                  <a:pt x="503" y="50"/>
                </a:lnTo>
                <a:lnTo>
                  <a:pt x="503" y="48"/>
                </a:lnTo>
                <a:lnTo>
                  <a:pt x="503" y="48"/>
                </a:lnTo>
                <a:lnTo>
                  <a:pt x="503" y="48"/>
                </a:lnTo>
                <a:lnTo>
                  <a:pt x="503" y="48"/>
                </a:lnTo>
                <a:lnTo>
                  <a:pt x="503" y="48"/>
                </a:lnTo>
                <a:lnTo>
                  <a:pt x="505" y="48"/>
                </a:lnTo>
                <a:lnTo>
                  <a:pt x="505" y="48"/>
                </a:lnTo>
                <a:lnTo>
                  <a:pt x="505" y="47"/>
                </a:lnTo>
                <a:lnTo>
                  <a:pt x="505" y="47"/>
                </a:lnTo>
                <a:lnTo>
                  <a:pt x="505" y="47"/>
                </a:lnTo>
                <a:lnTo>
                  <a:pt x="505" y="47"/>
                </a:lnTo>
                <a:lnTo>
                  <a:pt x="505" y="47"/>
                </a:lnTo>
                <a:lnTo>
                  <a:pt x="505" y="47"/>
                </a:lnTo>
                <a:lnTo>
                  <a:pt x="505" y="47"/>
                </a:lnTo>
                <a:lnTo>
                  <a:pt x="505" y="46"/>
                </a:lnTo>
                <a:lnTo>
                  <a:pt x="505" y="46"/>
                </a:lnTo>
                <a:lnTo>
                  <a:pt x="505" y="46"/>
                </a:lnTo>
                <a:lnTo>
                  <a:pt x="505" y="46"/>
                </a:lnTo>
                <a:lnTo>
                  <a:pt x="505" y="46"/>
                </a:lnTo>
                <a:lnTo>
                  <a:pt x="505" y="46"/>
                </a:lnTo>
                <a:lnTo>
                  <a:pt x="505" y="45"/>
                </a:lnTo>
                <a:lnTo>
                  <a:pt x="505" y="45"/>
                </a:lnTo>
                <a:lnTo>
                  <a:pt x="505" y="45"/>
                </a:lnTo>
                <a:lnTo>
                  <a:pt x="505" y="45"/>
                </a:lnTo>
                <a:lnTo>
                  <a:pt x="505" y="45"/>
                </a:lnTo>
                <a:lnTo>
                  <a:pt x="505" y="45"/>
                </a:lnTo>
                <a:lnTo>
                  <a:pt x="505" y="44"/>
                </a:lnTo>
                <a:lnTo>
                  <a:pt x="506" y="44"/>
                </a:lnTo>
                <a:lnTo>
                  <a:pt x="506" y="44"/>
                </a:lnTo>
                <a:lnTo>
                  <a:pt x="506" y="44"/>
                </a:lnTo>
                <a:lnTo>
                  <a:pt x="506" y="44"/>
                </a:lnTo>
                <a:lnTo>
                  <a:pt x="506" y="44"/>
                </a:lnTo>
                <a:lnTo>
                  <a:pt x="506" y="44"/>
                </a:lnTo>
                <a:lnTo>
                  <a:pt x="506" y="43"/>
                </a:lnTo>
                <a:lnTo>
                  <a:pt x="506" y="43"/>
                </a:lnTo>
                <a:lnTo>
                  <a:pt x="506" y="43"/>
                </a:lnTo>
                <a:lnTo>
                  <a:pt x="506" y="43"/>
                </a:lnTo>
                <a:lnTo>
                  <a:pt x="506" y="43"/>
                </a:lnTo>
                <a:lnTo>
                  <a:pt x="506" y="43"/>
                </a:lnTo>
                <a:lnTo>
                  <a:pt x="506" y="42"/>
                </a:lnTo>
                <a:lnTo>
                  <a:pt x="506" y="42"/>
                </a:lnTo>
                <a:lnTo>
                  <a:pt x="506" y="42"/>
                </a:lnTo>
                <a:lnTo>
                  <a:pt x="506" y="42"/>
                </a:lnTo>
                <a:lnTo>
                  <a:pt x="506" y="42"/>
                </a:lnTo>
                <a:lnTo>
                  <a:pt x="506" y="42"/>
                </a:lnTo>
                <a:lnTo>
                  <a:pt x="506" y="41"/>
                </a:lnTo>
                <a:lnTo>
                  <a:pt x="506" y="41"/>
                </a:lnTo>
                <a:lnTo>
                  <a:pt x="506" y="41"/>
                </a:lnTo>
                <a:lnTo>
                  <a:pt x="506" y="41"/>
                </a:lnTo>
                <a:lnTo>
                  <a:pt x="506" y="41"/>
                </a:lnTo>
                <a:lnTo>
                  <a:pt x="506" y="41"/>
                </a:lnTo>
                <a:lnTo>
                  <a:pt x="506" y="39"/>
                </a:lnTo>
                <a:lnTo>
                  <a:pt x="506" y="39"/>
                </a:lnTo>
                <a:lnTo>
                  <a:pt x="506" y="39"/>
                </a:lnTo>
                <a:lnTo>
                  <a:pt x="506" y="39"/>
                </a:lnTo>
                <a:lnTo>
                  <a:pt x="506" y="39"/>
                </a:lnTo>
                <a:lnTo>
                  <a:pt x="506" y="39"/>
                </a:lnTo>
                <a:lnTo>
                  <a:pt x="506" y="38"/>
                </a:lnTo>
                <a:lnTo>
                  <a:pt x="506" y="38"/>
                </a:lnTo>
                <a:lnTo>
                  <a:pt x="506" y="38"/>
                </a:lnTo>
                <a:lnTo>
                  <a:pt x="506" y="38"/>
                </a:lnTo>
                <a:lnTo>
                  <a:pt x="506" y="38"/>
                </a:lnTo>
                <a:lnTo>
                  <a:pt x="506" y="38"/>
                </a:lnTo>
                <a:lnTo>
                  <a:pt x="506" y="37"/>
                </a:lnTo>
                <a:lnTo>
                  <a:pt x="506" y="37"/>
                </a:lnTo>
                <a:lnTo>
                  <a:pt x="506" y="37"/>
                </a:lnTo>
                <a:lnTo>
                  <a:pt x="506" y="37"/>
                </a:lnTo>
                <a:lnTo>
                  <a:pt x="506" y="37"/>
                </a:lnTo>
                <a:lnTo>
                  <a:pt x="506" y="37"/>
                </a:lnTo>
                <a:lnTo>
                  <a:pt x="506" y="36"/>
                </a:lnTo>
                <a:lnTo>
                  <a:pt x="506" y="36"/>
                </a:lnTo>
                <a:lnTo>
                  <a:pt x="506" y="36"/>
                </a:lnTo>
                <a:lnTo>
                  <a:pt x="506" y="36"/>
                </a:lnTo>
                <a:lnTo>
                  <a:pt x="506" y="36"/>
                </a:lnTo>
                <a:lnTo>
                  <a:pt x="506" y="36"/>
                </a:lnTo>
                <a:lnTo>
                  <a:pt x="506" y="35"/>
                </a:lnTo>
                <a:lnTo>
                  <a:pt x="506" y="35"/>
                </a:lnTo>
                <a:lnTo>
                  <a:pt x="506" y="35"/>
                </a:lnTo>
                <a:lnTo>
                  <a:pt x="506" y="35"/>
                </a:lnTo>
                <a:lnTo>
                  <a:pt x="506" y="35"/>
                </a:lnTo>
                <a:lnTo>
                  <a:pt x="506" y="35"/>
                </a:lnTo>
                <a:lnTo>
                  <a:pt x="506" y="34"/>
                </a:lnTo>
                <a:lnTo>
                  <a:pt x="506" y="34"/>
                </a:lnTo>
                <a:lnTo>
                  <a:pt x="506" y="34"/>
                </a:lnTo>
                <a:lnTo>
                  <a:pt x="506" y="34"/>
                </a:lnTo>
                <a:lnTo>
                  <a:pt x="506" y="34"/>
                </a:lnTo>
                <a:lnTo>
                  <a:pt x="506" y="34"/>
                </a:lnTo>
                <a:lnTo>
                  <a:pt x="506" y="33"/>
                </a:lnTo>
                <a:lnTo>
                  <a:pt x="506" y="33"/>
                </a:lnTo>
                <a:lnTo>
                  <a:pt x="506" y="33"/>
                </a:lnTo>
                <a:lnTo>
                  <a:pt x="506" y="33"/>
                </a:lnTo>
                <a:lnTo>
                  <a:pt x="506" y="33"/>
                </a:lnTo>
                <a:lnTo>
                  <a:pt x="506" y="33"/>
                </a:lnTo>
                <a:lnTo>
                  <a:pt x="506" y="32"/>
                </a:lnTo>
                <a:lnTo>
                  <a:pt x="506" y="32"/>
                </a:lnTo>
                <a:lnTo>
                  <a:pt x="506" y="32"/>
                </a:lnTo>
                <a:lnTo>
                  <a:pt x="506" y="32"/>
                </a:lnTo>
                <a:lnTo>
                  <a:pt x="506" y="32"/>
                </a:lnTo>
                <a:lnTo>
                  <a:pt x="505" y="32"/>
                </a:lnTo>
                <a:lnTo>
                  <a:pt x="505" y="30"/>
                </a:lnTo>
                <a:lnTo>
                  <a:pt x="505" y="30"/>
                </a:lnTo>
                <a:lnTo>
                  <a:pt x="505" y="30"/>
                </a:lnTo>
                <a:lnTo>
                  <a:pt x="505" y="30"/>
                </a:lnTo>
                <a:lnTo>
                  <a:pt x="505" y="30"/>
                </a:lnTo>
                <a:lnTo>
                  <a:pt x="505" y="30"/>
                </a:lnTo>
                <a:lnTo>
                  <a:pt x="505" y="30"/>
                </a:lnTo>
                <a:lnTo>
                  <a:pt x="505" y="29"/>
                </a:lnTo>
                <a:lnTo>
                  <a:pt x="505" y="29"/>
                </a:lnTo>
                <a:lnTo>
                  <a:pt x="505" y="29"/>
                </a:lnTo>
                <a:lnTo>
                  <a:pt x="505" y="29"/>
                </a:lnTo>
                <a:lnTo>
                  <a:pt x="505" y="29"/>
                </a:lnTo>
                <a:lnTo>
                  <a:pt x="505" y="29"/>
                </a:lnTo>
                <a:lnTo>
                  <a:pt x="505" y="28"/>
                </a:lnTo>
                <a:lnTo>
                  <a:pt x="505" y="28"/>
                </a:lnTo>
                <a:lnTo>
                  <a:pt x="505" y="28"/>
                </a:lnTo>
                <a:lnTo>
                  <a:pt x="505" y="28"/>
                </a:lnTo>
                <a:lnTo>
                  <a:pt x="505" y="28"/>
                </a:lnTo>
                <a:lnTo>
                  <a:pt x="505" y="28"/>
                </a:lnTo>
                <a:lnTo>
                  <a:pt x="505" y="27"/>
                </a:lnTo>
                <a:lnTo>
                  <a:pt x="505" y="27"/>
                </a:lnTo>
                <a:lnTo>
                  <a:pt x="503" y="27"/>
                </a:lnTo>
                <a:lnTo>
                  <a:pt x="503" y="27"/>
                </a:lnTo>
                <a:lnTo>
                  <a:pt x="503" y="27"/>
                </a:lnTo>
                <a:lnTo>
                  <a:pt x="503" y="27"/>
                </a:lnTo>
                <a:lnTo>
                  <a:pt x="503" y="27"/>
                </a:lnTo>
                <a:lnTo>
                  <a:pt x="503" y="26"/>
                </a:lnTo>
                <a:lnTo>
                  <a:pt x="503" y="26"/>
                </a:lnTo>
                <a:lnTo>
                  <a:pt x="503" y="26"/>
                </a:lnTo>
                <a:lnTo>
                  <a:pt x="503" y="26"/>
                </a:lnTo>
                <a:lnTo>
                  <a:pt x="503" y="26"/>
                </a:lnTo>
                <a:lnTo>
                  <a:pt x="503" y="26"/>
                </a:lnTo>
                <a:lnTo>
                  <a:pt x="503" y="26"/>
                </a:lnTo>
                <a:lnTo>
                  <a:pt x="503" y="25"/>
                </a:lnTo>
                <a:lnTo>
                  <a:pt x="503" y="25"/>
                </a:lnTo>
                <a:lnTo>
                  <a:pt x="503" y="25"/>
                </a:lnTo>
                <a:lnTo>
                  <a:pt x="502" y="25"/>
                </a:lnTo>
                <a:lnTo>
                  <a:pt x="502" y="25"/>
                </a:lnTo>
                <a:lnTo>
                  <a:pt x="502" y="25"/>
                </a:lnTo>
                <a:lnTo>
                  <a:pt x="502" y="25"/>
                </a:lnTo>
                <a:lnTo>
                  <a:pt x="502" y="24"/>
                </a:lnTo>
                <a:lnTo>
                  <a:pt x="502" y="24"/>
                </a:lnTo>
                <a:lnTo>
                  <a:pt x="502" y="24"/>
                </a:lnTo>
                <a:lnTo>
                  <a:pt x="502" y="24"/>
                </a:lnTo>
                <a:lnTo>
                  <a:pt x="502" y="24"/>
                </a:lnTo>
                <a:lnTo>
                  <a:pt x="502" y="24"/>
                </a:lnTo>
                <a:lnTo>
                  <a:pt x="502" y="24"/>
                </a:lnTo>
                <a:lnTo>
                  <a:pt x="502" y="23"/>
                </a:lnTo>
                <a:lnTo>
                  <a:pt x="502" y="23"/>
                </a:lnTo>
                <a:lnTo>
                  <a:pt x="502" y="23"/>
                </a:lnTo>
                <a:lnTo>
                  <a:pt x="501" y="23"/>
                </a:lnTo>
                <a:lnTo>
                  <a:pt x="501" y="23"/>
                </a:lnTo>
                <a:lnTo>
                  <a:pt x="501" y="23"/>
                </a:lnTo>
                <a:lnTo>
                  <a:pt x="501" y="23"/>
                </a:lnTo>
                <a:lnTo>
                  <a:pt x="501" y="21"/>
                </a:lnTo>
                <a:lnTo>
                  <a:pt x="501" y="21"/>
                </a:lnTo>
                <a:lnTo>
                  <a:pt x="501" y="21"/>
                </a:lnTo>
                <a:lnTo>
                  <a:pt x="501" y="21"/>
                </a:lnTo>
                <a:lnTo>
                  <a:pt x="501" y="21"/>
                </a:lnTo>
                <a:lnTo>
                  <a:pt x="501" y="21"/>
                </a:lnTo>
                <a:lnTo>
                  <a:pt x="501" y="21"/>
                </a:lnTo>
                <a:lnTo>
                  <a:pt x="500" y="21"/>
                </a:lnTo>
                <a:lnTo>
                  <a:pt x="500" y="20"/>
                </a:lnTo>
                <a:lnTo>
                  <a:pt x="500" y="20"/>
                </a:lnTo>
                <a:lnTo>
                  <a:pt x="500" y="20"/>
                </a:lnTo>
                <a:lnTo>
                  <a:pt x="500" y="20"/>
                </a:lnTo>
                <a:lnTo>
                  <a:pt x="500" y="20"/>
                </a:lnTo>
                <a:lnTo>
                  <a:pt x="500" y="20"/>
                </a:lnTo>
                <a:lnTo>
                  <a:pt x="500" y="20"/>
                </a:lnTo>
                <a:lnTo>
                  <a:pt x="500" y="20"/>
                </a:lnTo>
                <a:lnTo>
                  <a:pt x="500" y="19"/>
                </a:lnTo>
                <a:lnTo>
                  <a:pt x="500" y="19"/>
                </a:lnTo>
                <a:lnTo>
                  <a:pt x="499" y="19"/>
                </a:lnTo>
                <a:lnTo>
                  <a:pt x="499" y="19"/>
                </a:lnTo>
                <a:lnTo>
                  <a:pt x="499" y="19"/>
                </a:lnTo>
                <a:lnTo>
                  <a:pt x="499" y="19"/>
                </a:lnTo>
                <a:lnTo>
                  <a:pt x="499" y="19"/>
                </a:lnTo>
                <a:lnTo>
                  <a:pt x="499" y="19"/>
                </a:lnTo>
                <a:lnTo>
                  <a:pt x="499" y="18"/>
                </a:lnTo>
                <a:lnTo>
                  <a:pt x="499" y="18"/>
                </a:lnTo>
                <a:lnTo>
                  <a:pt x="499" y="18"/>
                </a:lnTo>
                <a:lnTo>
                  <a:pt x="499" y="18"/>
                </a:lnTo>
                <a:lnTo>
                  <a:pt x="498" y="18"/>
                </a:lnTo>
                <a:lnTo>
                  <a:pt x="498" y="18"/>
                </a:lnTo>
                <a:lnTo>
                  <a:pt x="498" y="18"/>
                </a:lnTo>
                <a:lnTo>
                  <a:pt x="498" y="18"/>
                </a:lnTo>
                <a:lnTo>
                  <a:pt x="498" y="17"/>
                </a:lnTo>
                <a:lnTo>
                  <a:pt x="498" y="17"/>
                </a:lnTo>
                <a:lnTo>
                  <a:pt x="498" y="17"/>
                </a:lnTo>
                <a:lnTo>
                  <a:pt x="498" y="17"/>
                </a:lnTo>
                <a:lnTo>
                  <a:pt x="498" y="17"/>
                </a:lnTo>
                <a:lnTo>
                  <a:pt x="497" y="17"/>
                </a:lnTo>
                <a:lnTo>
                  <a:pt x="497" y="17"/>
                </a:lnTo>
                <a:lnTo>
                  <a:pt x="497" y="17"/>
                </a:lnTo>
                <a:lnTo>
                  <a:pt x="497" y="17"/>
                </a:lnTo>
                <a:lnTo>
                  <a:pt x="497" y="16"/>
                </a:lnTo>
                <a:lnTo>
                  <a:pt x="497" y="16"/>
                </a:lnTo>
                <a:lnTo>
                  <a:pt x="497" y="16"/>
                </a:lnTo>
                <a:lnTo>
                  <a:pt x="497" y="16"/>
                </a:lnTo>
                <a:lnTo>
                  <a:pt x="497" y="16"/>
                </a:lnTo>
                <a:lnTo>
                  <a:pt x="496" y="16"/>
                </a:lnTo>
                <a:lnTo>
                  <a:pt x="496" y="16"/>
                </a:lnTo>
                <a:lnTo>
                  <a:pt x="496" y="16"/>
                </a:lnTo>
                <a:lnTo>
                  <a:pt x="496" y="16"/>
                </a:lnTo>
                <a:lnTo>
                  <a:pt x="496" y="16"/>
                </a:lnTo>
                <a:lnTo>
                  <a:pt x="496" y="15"/>
                </a:lnTo>
                <a:lnTo>
                  <a:pt x="496" y="15"/>
                </a:lnTo>
                <a:lnTo>
                  <a:pt x="496" y="15"/>
                </a:lnTo>
                <a:lnTo>
                  <a:pt x="494" y="15"/>
                </a:lnTo>
                <a:lnTo>
                  <a:pt x="494" y="15"/>
                </a:lnTo>
                <a:lnTo>
                  <a:pt x="494" y="15"/>
                </a:lnTo>
                <a:lnTo>
                  <a:pt x="494" y="15"/>
                </a:lnTo>
                <a:lnTo>
                  <a:pt x="494" y="15"/>
                </a:lnTo>
                <a:lnTo>
                  <a:pt x="494" y="15"/>
                </a:lnTo>
                <a:lnTo>
                  <a:pt x="494" y="15"/>
                </a:lnTo>
                <a:lnTo>
                  <a:pt x="494" y="14"/>
                </a:lnTo>
                <a:lnTo>
                  <a:pt x="493" y="14"/>
                </a:lnTo>
                <a:lnTo>
                  <a:pt x="493" y="14"/>
                </a:lnTo>
                <a:lnTo>
                  <a:pt x="493" y="14"/>
                </a:lnTo>
                <a:lnTo>
                  <a:pt x="493" y="14"/>
                </a:lnTo>
                <a:lnTo>
                  <a:pt x="493" y="14"/>
                </a:lnTo>
                <a:lnTo>
                  <a:pt x="493" y="14"/>
                </a:lnTo>
                <a:lnTo>
                  <a:pt x="493" y="14"/>
                </a:lnTo>
                <a:lnTo>
                  <a:pt x="493" y="14"/>
                </a:lnTo>
                <a:lnTo>
                  <a:pt x="492" y="14"/>
                </a:lnTo>
                <a:lnTo>
                  <a:pt x="492" y="14"/>
                </a:lnTo>
                <a:lnTo>
                  <a:pt x="492" y="12"/>
                </a:lnTo>
                <a:lnTo>
                  <a:pt x="492" y="12"/>
                </a:lnTo>
                <a:lnTo>
                  <a:pt x="492" y="12"/>
                </a:lnTo>
                <a:lnTo>
                  <a:pt x="492" y="12"/>
                </a:lnTo>
                <a:lnTo>
                  <a:pt x="492" y="12"/>
                </a:lnTo>
                <a:lnTo>
                  <a:pt x="491" y="12"/>
                </a:lnTo>
                <a:lnTo>
                  <a:pt x="491" y="12"/>
                </a:lnTo>
                <a:lnTo>
                  <a:pt x="491" y="12"/>
                </a:lnTo>
                <a:lnTo>
                  <a:pt x="491" y="12"/>
                </a:lnTo>
                <a:lnTo>
                  <a:pt x="491" y="12"/>
                </a:lnTo>
                <a:lnTo>
                  <a:pt x="491" y="12"/>
                </a:lnTo>
                <a:lnTo>
                  <a:pt x="491" y="12"/>
                </a:lnTo>
                <a:lnTo>
                  <a:pt x="490" y="11"/>
                </a:lnTo>
                <a:lnTo>
                  <a:pt x="490" y="11"/>
                </a:lnTo>
                <a:lnTo>
                  <a:pt x="490" y="11"/>
                </a:lnTo>
                <a:lnTo>
                  <a:pt x="490" y="11"/>
                </a:lnTo>
                <a:lnTo>
                  <a:pt x="490" y="11"/>
                </a:lnTo>
                <a:lnTo>
                  <a:pt x="490" y="11"/>
                </a:lnTo>
                <a:lnTo>
                  <a:pt x="490" y="11"/>
                </a:lnTo>
                <a:lnTo>
                  <a:pt x="489" y="11"/>
                </a:lnTo>
                <a:lnTo>
                  <a:pt x="489" y="11"/>
                </a:lnTo>
                <a:lnTo>
                  <a:pt x="489" y="11"/>
                </a:lnTo>
                <a:lnTo>
                  <a:pt x="489" y="11"/>
                </a:lnTo>
                <a:lnTo>
                  <a:pt x="489" y="11"/>
                </a:lnTo>
                <a:lnTo>
                  <a:pt x="489" y="11"/>
                </a:lnTo>
                <a:lnTo>
                  <a:pt x="489" y="11"/>
                </a:lnTo>
                <a:lnTo>
                  <a:pt x="488" y="10"/>
                </a:lnTo>
                <a:lnTo>
                  <a:pt x="488" y="10"/>
                </a:lnTo>
                <a:lnTo>
                  <a:pt x="488" y="10"/>
                </a:lnTo>
                <a:lnTo>
                  <a:pt x="488" y="10"/>
                </a:lnTo>
                <a:lnTo>
                  <a:pt x="488" y="10"/>
                </a:lnTo>
                <a:lnTo>
                  <a:pt x="488" y="10"/>
                </a:lnTo>
                <a:lnTo>
                  <a:pt x="488" y="10"/>
                </a:lnTo>
                <a:lnTo>
                  <a:pt x="487" y="10"/>
                </a:lnTo>
                <a:lnTo>
                  <a:pt x="487" y="10"/>
                </a:lnTo>
                <a:lnTo>
                  <a:pt x="487" y="10"/>
                </a:lnTo>
                <a:lnTo>
                  <a:pt x="487" y="10"/>
                </a:lnTo>
                <a:lnTo>
                  <a:pt x="487" y="10"/>
                </a:lnTo>
                <a:lnTo>
                  <a:pt x="487" y="10"/>
                </a:lnTo>
                <a:lnTo>
                  <a:pt x="487" y="10"/>
                </a:lnTo>
                <a:lnTo>
                  <a:pt x="485" y="10"/>
                </a:lnTo>
                <a:lnTo>
                  <a:pt x="485" y="10"/>
                </a:lnTo>
                <a:lnTo>
                  <a:pt x="485" y="10"/>
                </a:lnTo>
                <a:lnTo>
                  <a:pt x="485" y="9"/>
                </a:lnTo>
                <a:lnTo>
                  <a:pt x="485" y="9"/>
                </a:lnTo>
                <a:lnTo>
                  <a:pt x="485" y="9"/>
                </a:lnTo>
                <a:lnTo>
                  <a:pt x="484" y="9"/>
                </a:lnTo>
                <a:lnTo>
                  <a:pt x="484" y="9"/>
                </a:lnTo>
                <a:lnTo>
                  <a:pt x="484" y="9"/>
                </a:lnTo>
                <a:lnTo>
                  <a:pt x="484" y="9"/>
                </a:lnTo>
                <a:lnTo>
                  <a:pt x="484" y="9"/>
                </a:lnTo>
                <a:lnTo>
                  <a:pt x="484" y="9"/>
                </a:lnTo>
                <a:lnTo>
                  <a:pt x="484" y="9"/>
                </a:lnTo>
                <a:lnTo>
                  <a:pt x="483" y="9"/>
                </a:lnTo>
                <a:lnTo>
                  <a:pt x="483" y="9"/>
                </a:lnTo>
                <a:lnTo>
                  <a:pt x="483" y="9"/>
                </a:lnTo>
                <a:lnTo>
                  <a:pt x="483" y="9"/>
                </a:lnTo>
                <a:lnTo>
                  <a:pt x="483" y="9"/>
                </a:lnTo>
                <a:lnTo>
                  <a:pt x="483" y="9"/>
                </a:lnTo>
                <a:lnTo>
                  <a:pt x="482" y="9"/>
                </a:lnTo>
                <a:lnTo>
                  <a:pt x="482" y="9"/>
                </a:lnTo>
                <a:lnTo>
                  <a:pt x="482" y="9"/>
                </a:lnTo>
                <a:lnTo>
                  <a:pt x="482" y="9"/>
                </a:lnTo>
                <a:lnTo>
                  <a:pt x="482" y="9"/>
                </a:lnTo>
                <a:lnTo>
                  <a:pt x="482" y="9"/>
                </a:lnTo>
                <a:lnTo>
                  <a:pt x="481" y="9"/>
                </a:lnTo>
                <a:lnTo>
                  <a:pt x="481" y="9"/>
                </a:lnTo>
                <a:lnTo>
                  <a:pt x="481" y="9"/>
                </a:lnTo>
                <a:lnTo>
                  <a:pt x="481" y="9"/>
                </a:lnTo>
                <a:lnTo>
                  <a:pt x="481" y="8"/>
                </a:lnTo>
                <a:lnTo>
                  <a:pt x="481" y="8"/>
                </a:lnTo>
                <a:lnTo>
                  <a:pt x="480" y="8"/>
                </a:lnTo>
                <a:lnTo>
                  <a:pt x="480" y="8"/>
                </a:lnTo>
                <a:lnTo>
                  <a:pt x="480" y="8"/>
                </a:lnTo>
                <a:lnTo>
                  <a:pt x="480" y="8"/>
                </a:lnTo>
                <a:lnTo>
                  <a:pt x="480" y="8"/>
                </a:lnTo>
                <a:lnTo>
                  <a:pt x="480" y="8"/>
                </a:lnTo>
                <a:lnTo>
                  <a:pt x="479" y="8"/>
                </a:lnTo>
                <a:lnTo>
                  <a:pt x="479" y="8"/>
                </a:lnTo>
                <a:lnTo>
                  <a:pt x="479" y="8"/>
                </a:lnTo>
                <a:lnTo>
                  <a:pt x="479" y="8"/>
                </a:lnTo>
                <a:lnTo>
                  <a:pt x="479" y="8"/>
                </a:lnTo>
                <a:lnTo>
                  <a:pt x="479" y="8"/>
                </a:lnTo>
                <a:lnTo>
                  <a:pt x="478" y="8"/>
                </a:lnTo>
                <a:lnTo>
                  <a:pt x="478" y="8"/>
                </a:lnTo>
                <a:lnTo>
                  <a:pt x="478" y="8"/>
                </a:lnTo>
                <a:lnTo>
                  <a:pt x="478" y="8"/>
                </a:lnTo>
                <a:lnTo>
                  <a:pt x="478" y="8"/>
                </a:lnTo>
                <a:lnTo>
                  <a:pt x="478" y="8"/>
                </a:lnTo>
                <a:lnTo>
                  <a:pt x="476" y="8"/>
                </a:lnTo>
                <a:lnTo>
                  <a:pt x="476" y="8"/>
                </a:lnTo>
                <a:lnTo>
                  <a:pt x="476" y="8"/>
                </a:lnTo>
                <a:lnTo>
                  <a:pt x="476" y="8"/>
                </a:lnTo>
                <a:lnTo>
                  <a:pt x="476" y="8"/>
                </a:lnTo>
                <a:lnTo>
                  <a:pt x="476" y="8"/>
                </a:lnTo>
                <a:close/>
                <a:moveTo>
                  <a:pt x="439" y="34"/>
                </a:moveTo>
                <a:lnTo>
                  <a:pt x="439" y="34"/>
                </a:lnTo>
                <a:lnTo>
                  <a:pt x="439" y="34"/>
                </a:lnTo>
                <a:lnTo>
                  <a:pt x="439" y="34"/>
                </a:lnTo>
                <a:lnTo>
                  <a:pt x="439" y="33"/>
                </a:lnTo>
                <a:lnTo>
                  <a:pt x="439" y="33"/>
                </a:lnTo>
                <a:lnTo>
                  <a:pt x="439" y="33"/>
                </a:lnTo>
                <a:lnTo>
                  <a:pt x="439" y="33"/>
                </a:lnTo>
                <a:lnTo>
                  <a:pt x="439" y="32"/>
                </a:lnTo>
                <a:lnTo>
                  <a:pt x="439" y="32"/>
                </a:lnTo>
                <a:lnTo>
                  <a:pt x="439" y="32"/>
                </a:lnTo>
                <a:lnTo>
                  <a:pt x="439" y="32"/>
                </a:lnTo>
                <a:lnTo>
                  <a:pt x="439" y="32"/>
                </a:lnTo>
                <a:lnTo>
                  <a:pt x="439" y="30"/>
                </a:lnTo>
                <a:lnTo>
                  <a:pt x="439" y="30"/>
                </a:lnTo>
                <a:lnTo>
                  <a:pt x="439" y="30"/>
                </a:lnTo>
                <a:lnTo>
                  <a:pt x="439" y="30"/>
                </a:lnTo>
                <a:lnTo>
                  <a:pt x="439" y="30"/>
                </a:lnTo>
                <a:lnTo>
                  <a:pt x="439" y="29"/>
                </a:lnTo>
                <a:lnTo>
                  <a:pt x="439" y="29"/>
                </a:lnTo>
                <a:lnTo>
                  <a:pt x="439" y="29"/>
                </a:lnTo>
                <a:lnTo>
                  <a:pt x="439" y="29"/>
                </a:lnTo>
                <a:lnTo>
                  <a:pt x="439" y="29"/>
                </a:lnTo>
                <a:lnTo>
                  <a:pt x="439" y="28"/>
                </a:lnTo>
                <a:lnTo>
                  <a:pt x="439" y="28"/>
                </a:lnTo>
                <a:lnTo>
                  <a:pt x="440" y="28"/>
                </a:lnTo>
                <a:lnTo>
                  <a:pt x="440" y="28"/>
                </a:lnTo>
                <a:lnTo>
                  <a:pt x="440" y="28"/>
                </a:lnTo>
                <a:lnTo>
                  <a:pt x="440" y="27"/>
                </a:lnTo>
                <a:lnTo>
                  <a:pt x="440" y="27"/>
                </a:lnTo>
                <a:lnTo>
                  <a:pt x="440" y="27"/>
                </a:lnTo>
                <a:lnTo>
                  <a:pt x="440" y="27"/>
                </a:lnTo>
                <a:lnTo>
                  <a:pt x="440" y="27"/>
                </a:lnTo>
                <a:lnTo>
                  <a:pt x="440" y="26"/>
                </a:lnTo>
                <a:lnTo>
                  <a:pt x="440" y="26"/>
                </a:lnTo>
                <a:lnTo>
                  <a:pt x="440" y="26"/>
                </a:lnTo>
                <a:lnTo>
                  <a:pt x="440" y="26"/>
                </a:lnTo>
                <a:lnTo>
                  <a:pt x="440" y="26"/>
                </a:lnTo>
                <a:lnTo>
                  <a:pt x="440" y="25"/>
                </a:lnTo>
                <a:lnTo>
                  <a:pt x="440" y="25"/>
                </a:lnTo>
                <a:lnTo>
                  <a:pt x="440" y="25"/>
                </a:lnTo>
                <a:lnTo>
                  <a:pt x="441" y="25"/>
                </a:lnTo>
                <a:lnTo>
                  <a:pt x="441" y="25"/>
                </a:lnTo>
                <a:lnTo>
                  <a:pt x="441" y="24"/>
                </a:lnTo>
                <a:lnTo>
                  <a:pt x="441" y="24"/>
                </a:lnTo>
                <a:lnTo>
                  <a:pt x="441" y="24"/>
                </a:lnTo>
                <a:lnTo>
                  <a:pt x="441" y="24"/>
                </a:lnTo>
                <a:lnTo>
                  <a:pt x="441" y="24"/>
                </a:lnTo>
                <a:lnTo>
                  <a:pt x="441" y="24"/>
                </a:lnTo>
                <a:lnTo>
                  <a:pt x="441" y="23"/>
                </a:lnTo>
                <a:lnTo>
                  <a:pt x="441" y="23"/>
                </a:lnTo>
                <a:lnTo>
                  <a:pt x="441" y="23"/>
                </a:lnTo>
                <a:lnTo>
                  <a:pt x="441" y="23"/>
                </a:lnTo>
                <a:lnTo>
                  <a:pt x="441" y="23"/>
                </a:lnTo>
                <a:lnTo>
                  <a:pt x="443" y="21"/>
                </a:lnTo>
                <a:lnTo>
                  <a:pt x="443" y="21"/>
                </a:lnTo>
                <a:lnTo>
                  <a:pt x="443" y="21"/>
                </a:lnTo>
                <a:lnTo>
                  <a:pt x="443" y="21"/>
                </a:lnTo>
                <a:lnTo>
                  <a:pt x="443" y="21"/>
                </a:lnTo>
                <a:lnTo>
                  <a:pt x="443" y="21"/>
                </a:lnTo>
                <a:lnTo>
                  <a:pt x="443" y="20"/>
                </a:lnTo>
                <a:lnTo>
                  <a:pt x="443" y="20"/>
                </a:lnTo>
                <a:lnTo>
                  <a:pt x="443" y="20"/>
                </a:lnTo>
                <a:lnTo>
                  <a:pt x="443" y="20"/>
                </a:lnTo>
                <a:lnTo>
                  <a:pt x="443" y="20"/>
                </a:lnTo>
                <a:lnTo>
                  <a:pt x="444" y="19"/>
                </a:lnTo>
                <a:lnTo>
                  <a:pt x="444" y="19"/>
                </a:lnTo>
                <a:lnTo>
                  <a:pt x="444" y="19"/>
                </a:lnTo>
                <a:lnTo>
                  <a:pt x="444" y="19"/>
                </a:lnTo>
                <a:lnTo>
                  <a:pt x="444" y="19"/>
                </a:lnTo>
                <a:lnTo>
                  <a:pt x="444" y="19"/>
                </a:lnTo>
                <a:lnTo>
                  <a:pt x="444" y="18"/>
                </a:lnTo>
                <a:lnTo>
                  <a:pt x="444" y="18"/>
                </a:lnTo>
                <a:lnTo>
                  <a:pt x="444" y="18"/>
                </a:lnTo>
                <a:lnTo>
                  <a:pt x="444" y="18"/>
                </a:lnTo>
                <a:lnTo>
                  <a:pt x="445" y="18"/>
                </a:lnTo>
                <a:lnTo>
                  <a:pt x="445" y="18"/>
                </a:lnTo>
                <a:lnTo>
                  <a:pt x="445" y="17"/>
                </a:lnTo>
                <a:lnTo>
                  <a:pt x="445" y="17"/>
                </a:lnTo>
                <a:lnTo>
                  <a:pt x="445" y="17"/>
                </a:lnTo>
                <a:lnTo>
                  <a:pt x="445" y="17"/>
                </a:lnTo>
                <a:lnTo>
                  <a:pt x="445" y="17"/>
                </a:lnTo>
                <a:lnTo>
                  <a:pt x="445" y="17"/>
                </a:lnTo>
                <a:lnTo>
                  <a:pt x="445" y="16"/>
                </a:lnTo>
                <a:lnTo>
                  <a:pt x="446" y="16"/>
                </a:lnTo>
                <a:lnTo>
                  <a:pt x="446" y="16"/>
                </a:lnTo>
                <a:lnTo>
                  <a:pt x="446" y="16"/>
                </a:lnTo>
                <a:lnTo>
                  <a:pt x="446" y="16"/>
                </a:lnTo>
                <a:lnTo>
                  <a:pt x="446" y="16"/>
                </a:lnTo>
                <a:lnTo>
                  <a:pt x="446" y="15"/>
                </a:lnTo>
                <a:lnTo>
                  <a:pt x="446" y="15"/>
                </a:lnTo>
                <a:lnTo>
                  <a:pt x="446" y="15"/>
                </a:lnTo>
                <a:lnTo>
                  <a:pt x="447" y="15"/>
                </a:lnTo>
                <a:lnTo>
                  <a:pt x="447" y="15"/>
                </a:lnTo>
                <a:lnTo>
                  <a:pt x="447" y="15"/>
                </a:lnTo>
                <a:lnTo>
                  <a:pt x="447" y="14"/>
                </a:lnTo>
                <a:lnTo>
                  <a:pt x="447" y="14"/>
                </a:lnTo>
                <a:lnTo>
                  <a:pt x="447" y="14"/>
                </a:lnTo>
                <a:lnTo>
                  <a:pt x="447" y="14"/>
                </a:lnTo>
                <a:lnTo>
                  <a:pt x="447" y="14"/>
                </a:lnTo>
                <a:lnTo>
                  <a:pt x="448" y="14"/>
                </a:lnTo>
                <a:lnTo>
                  <a:pt x="448" y="14"/>
                </a:lnTo>
                <a:lnTo>
                  <a:pt x="448" y="12"/>
                </a:lnTo>
                <a:lnTo>
                  <a:pt x="448" y="12"/>
                </a:lnTo>
                <a:lnTo>
                  <a:pt x="448" y="12"/>
                </a:lnTo>
                <a:lnTo>
                  <a:pt x="448" y="12"/>
                </a:lnTo>
                <a:lnTo>
                  <a:pt x="448" y="12"/>
                </a:lnTo>
                <a:lnTo>
                  <a:pt x="448" y="12"/>
                </a:lnTo>
                <a:lnTo>
                  <a:pt x="449" y="12"/>
                </a:lnTo>
                <a:lnTo>
                  <a:pt x="449" y="11"/>
                </a:lnTo>
                <a:lnTo>
                  <a:pt x="449" y="11"/>
                </a:lnTo>
                <a:lnTo>
                  <a:pt x="449" y="11"/>
                </a:lnTo>
                <a:lnTo>
                  <a:pt x="449" y="11"/>
                </a:lnTo>
                <a:lnTo>
                  <a:pt x="449" y="11"/>
                </a:lnTo>
                <a:lnTo>
                  <a:pt x="449" y="11"/>
                </a:lnTo>
                <a:lnTo>
                  <a:pt x="450" y="11"/>
                </a:lnTo>
                <a:lnTo>
                  <a:pt x="450" y="10"/>
                </a:lnTo>
                <a:lnTo>
                  <a:pt x="450" y="10"/>
                </a:lnTo>
                <a:lnTo>
                  <a:pt x="450" y="10"/>
                </a:lnTo>
                <a:lnTo>
                  <a:pt x="450" y="10"/>
                </a:lnTo>
                <a:lnTo>
                  <a:pt x="450" y="10"/>
                </a:lnTo>
                <a:lnTo>
                  <a:pt x="452" y="10"/>
                </a:lnTo>
                <a:lnTo>
                  <a:pt x="452" y="10"/>
                </a:lnTo>
                <a:lnTo>
                  <a:pt x="452" y="9"/>
                </a:lnTo>
                <a:lnTo>
                  <a:pt x="452" y="9"/>
                </a:lnTo>
                <a:lnTo>
                  <a:pt x="452" y="9"/>
                </a:lnTo>
                <a:lnTo>
                  <a:pt x="452" y="9"/>
                </a:lnTo>
                <a:lnTo>
                  <a:pt x="452" y="9"/>
                </a:lnTo>
                <a:lnTo>
                  <a:pt x="453" y="9"/>
                </a:lnTo>
                <a:lnTo>
                  <a:pt x="453" y="9"/>
                </a:lnTo>
                <a:lnTo>
                  <a:pt x="453" y="9"/>
                </a:lnTo>
                <a:lnTo>
                  <a:pt x="453" y="8"/>
                </a:lnTo>
                <a:lnTo>
                  <a:pt x="453" y="8"/>
                </a:lnTo>
                <a:lnTo>
                  <a:pt x="453" y="8"/>
                </a:lnTo>
                <a:lnTo>
                  <a:pt x="454" y="8"/>
                </a:lnTo>
                <a:lnTo>
                  <a:pt x="454" y="8"/>
                </a:lnTo>
                <a:lnTo>
                  <a:pt x="454" y="8"/>
                </a:lnTo>
                <a:lnTo>
                  <a:pt x="454" y="8"/>
                </a:lnTo>
                <a:lnTo>
                  <a:pt x="454" y="8"/>
                </a:lnTo>
                <a:lnTo>
                  <a:pt x="454" y="7"/>
                </a:lnTo>
                <a:lnTo>
                  <a:pt x="454" y="7"/>
                </a:lnTo>
                <a:lnTo>
                  <a:pt x="455" y="7"/>
                </a:lnTo>
                <a:lnTo>
                  <a:pt x="455" y="7"/>
                </a:lnTo>
                <a:lnTo>
                  <a:pt x="455" y="7"/>
                </a:lnTo>
                <a:lnTo>
                  <a:pt x="455" y="7"/>
                </a:lnTo>
                <a:lnTo>
                  <a:pt x="455" y="7"/>
                </a:lnTo>
                <a:lnTo>
                  <a:pt x="455" y="7"/>
                </a:lnTo>
                <a:lnTo>
                  <a:pt x="456" y="7"/>
                </a:lnTo>
                <a:lnTo>
                  <a:pt x="456" y="6"/>
                </a:lnTo>
                <a:lnTo>
                  <a:pt x="456" y="6"/>
                </a:lnTo>
                <a:lnTo>
                  <a:pt x="456" y="6"/>
                </a:lnTo>
                <a:lnTo>
                  <a:pt x="456" y="6"/>
                </a:lnTo>
                <a:lnTo>
                  <a:pt x="456" y="6"/>
                </a:lnTo>
                <a:lnTo>
                  <a:pt x="457" y="6"/>
                </a:lnTo>
                <a:lnTo>
                  <a:pt x="457" y="6"/>
                </a:lnTo>
                <a:lnTo>
                  <a:pt x="457" y="6"/>
                </a:lnTo>
                <a:lnTo>
                  <a:pt x="457" y="6"/>
                </a:lnTo>
                <a:lnTo>
                  <a:pt x="457" y="5"/>
                </a:lnTo>
                <a:lnTo>
                  <a:pt x="458" y="5"/>
                </a:lnTo>
                <a:lnTo>
                  <a:pt x="458" y="5"/>
                </a:lnTo>
                <a:lnTo>
                  <a:pt x="458" y="5"/>
                </a:lnTo>
                <a:lnTo>
                  <a:pt x="458" y="5"/>
                </a:lnTo>
                <a:lnTo>
                  <a:pt x="458" y="5"/>
                </a:lnTo>
                <a:lnTo>
                  <a:pt x="458" y="5"/>
                </a:lnTo>
                <a:lnTo>
                  <a:pt x="459" y="5"/>
                </a:lnTo>
                <a:lnTo>
                  <a:pt x="459" y="5"/>
                </a:lnTo>
                <a:lnTo>
                  <a:pt x="459" y="5"/>
                </a:lnTo>
                <a:lnTo>
                  <a:pt x="459" y="5"/>
                </a:lnTo>
                <a:lnTo>
                  <a:pt x="459" y="3"/>
                </a:lnTo>
                <a:lnTo>
                  <a:pt x="461" y="3"/>
                </a:lnTo>
                <a:lnTo>
                  <a:pt x="461" y="3"/>
                </a:lnTo>
                <a:lnTo>
                  <a:pt x="461" y="3"/>
                </a:lnTo>
                <a:lnTo>
                  <a:pt x="461" y="3"/>
                </a:lnTo>
                <a:lnTo>
                  <a:pt x="461" y="3"/>
                </a:lnTo>
                <a:lnTo>
                  <a:pt x="461" y="3"/>
                </a:lnTo>
                <a:lnTo>
                  <a:pt x="462" y="3"/>
                </a:lnTo>
                <a:lnTo>
                  <a:pt x="462" y="3"/>
                </a:lnTo>
                <a:lnTo>
                  <a:pt x="462" y="3"/>
                </a:lnTo>
                <a:lnTo>
                  <a:pt x="462" y="3"/>
                </a:lnTo>
                <a:lnTo>
                  <a:pt x="462" y="3"/>
                </a:lnTo>
                <a:lnTo>
                  <a:pt x="463" y="2"/>
                </a:lnTo>
                <a:lnTo>
                  <a:pt x="463" y="2"/>
                </a:lnTo>
                <a:lnTo>
                  <a:pt x="463" y="2"/>
                </a:lnTo>
                <a:lnTo>
                  <a:pt x="463" y="2"/>
                </a:lnTo>
                <a:lnTo>
                  <a:pt x="463" y="2"/>
                </a:lnTo>
                <a:lnTo>
                  <a:pt x="464" y="2"/>
                </a:lnTo>
                <a:lnTo>
                  <a:pt x="464" y="2"/>
                </a:lnTo>
                <a:lnTo>
                  <a:pt x="464" y="2"/>
                </a:lnTo>
                <a:lnTo>
                  <a:pt x="464" y="2"/>
                </a:lnTo>
                <a:lnTo>
                  <a:pt x="464" y="2"/>
                </a:lnTo>
                <a:lnTo>
                  <a:pt x="464" y="2"/>
                </a:lnTo>
                <a:lnTo>
                  <a:pt x="465" y="2"/>
                </a:lnTo>
                <a:lnTo>
                  <a:pt x="465" y="2"/>
                </a:lnTo>
                <a:lnTo>
                  <a:pt x="465" y="2"/>
                </a:lnTo>
                <a:lnTo>
                  <a:pt x="465" y="2"/>
                </a:lnTo>
                <a:lnTo>
                  <a:pt x="465" y="1"/>
                </a:lnTo>
                <a:lnTo>
                  <a:pt x="466" y="1"/>
                </a:lnTo>
                <a:lnTo>
                  <a:pt x="466" y="1"/>
                </a:lnTo>
                <a:lnTo>
                  <a:pt x="466" y="1"/>
                </a:lnTo>
                <a:lnTo>
                  <a:pt x="466" y="1"/>
                </a:lnTo>
                <a:lnTo>
                  <a:pt x="466" y="1"/>
                </a:lnTo>
                <a:lnTo>
                  <a:pt x="467" y="1"/>
                </a:lnTo>
                <a:lnTo>
                  <a:pt x="467" y="1"/>
                </a:lnTo>
                <a:lnTo>
                  <a:pt x="467" y="1"/>
                </a:lnTo>
                <a:lnTo>
                  <a:pt x="467" y="1"/>
                </a:lnTo>
                <a:lnTo>
                  <a:pt x="467" y="1"/>
                </a:lnTo>
                <a:lnTo>
                  <a:pt x="469" y="1"/>
                </a:lnTo>
                <a:lnTo>
                  <a:pt x="469" y="1"/>
                </a:lnTo>
                <a:lnTo>
                  <a:pt x="469" y="1"/>
                </a:lnTo>
                <a:lnTo>
                  <a:pt x="469" y="1"/>
                </a:lnTo>
                <a:lnTo>
                  <a:pt x="469" y="1"/>
                </a:lnTo>
                <a:lnTo>
                  <a:pt x="470" y="1"/>
                </a:lnTo>
                <a:lnTo>
                  <a:pt x="470" y="1"/>
                </a:lnTo>
                <a:lnTo>
                  <a:pt x="470" y="1"/>
                </a:lnTo>
                <a:lnTo>
                  <a:pt x="470" y="1"/>
                </a:lnTo>
                <a:lnTo>
                  <a:pt x="471" y="1"/>
                </a:lnTo>
                <a:lnTo>
                  <a:pt x="471" y="1"/>
                </a:lnTo>
                <a:lnTo>
                  <a:pt x="471" y="0"/>
                </a:lnTo>
                <a:lnTo>
                  <a:pt x="471" y="0"/>
                </a:lnTo>
                <a:lnTo>
                  <a:pt x="471" y="0"/>
                </a:lnTo>
                <a:lnTo>
                  <a:pt x="472" y="0"/>
                </a:lnTo>
                <a:lnTo>
                  <a:pt x="472" y="0"/>
                </a:lnTo>
                <a:lnTo>
                  <a:pt x="472" y="0"/>
                </a:lnTo>
                <a:lnTo>
                  <a:pt x="472" y="0"/>
                </a:lnTo>
                <a:lnTo>
                  <a:pt x="472" y="0"/>
                </a:lnTo>
                <a:lnTo>
                  <a:pt x="473" y="0"/>
                </a:lnTo>
                <a:lnTo>
                  <a:pt x="473" y="0"/>
                </a:lnTo>
                <a:lnTo>
                  <a:pt x="473" y="0"/>
                </a:lnTo>
                <a:lnTo>
                  <a:pt x="473" y="0"/>
                </a:lnTo>
                <a:lnTo>
                  <a:pt x="473" y="0"/>
                </a:lnTo>
                <a:lnTo>
                  <a:pt x="474" y="0"/>
                </a:lnTo>
                <a:lnTo>
                  <a:pt x="474" y="0"/>
                </a:lnTo>
                <a:lnTo>
                  <a:pt x="474" y="0"/>
                </a:lnTo>
                <a:lnTo>
                  <a:pt x="474" y="0"/>
                </a:lnTo>
                <a:lnTo>
                  <a:pt x="475" y="0"/>
                </a:lnTo>
                <a:lnTo>
                  <a:pt x="475" y="0"/>
                </a:lnTo>
                <a:lnTo>
                  <a:pt x="475" y="0"/>
                </a:lnTo>
                <a:lnTo>
                  <a:pt x="475" y="0"/>
                </a:lnTo>
                <a:lnTo>
                  <a:pt x="475" y="0"/>
                </a:lnTo>
                <a:lnTo>
                  <a:pt x="476" y="0"/>
                </a:lnTo>
                <a:lnTo>
                  <a:pt x="476" y="0"/>
                </a:lnTo>
                <a:lnTo>
                  <a:pt x="476" y="0"/>
                </a:lnTo>
                <a:lnTo>
                  <a:pt x="476" y="0"/>
                </a:lnTo>
                <a:lnTo>
                  <a:pt x="476" y="0"/>
                </a:lnTo>
                <a:lnTo>
                  <a:pt x="478" y="0"/>
                </a:lnTo>
                <a:lnTo>
                  <a:pt x="478" y="0"/>
                </a:lnTo>
                <a:lnTo>
                  <a:pt x="478" y="0"/>
                </a:lnTo>
                <a:lnTo>
                  <a:pt x="478" y="0"/>
                </a:lnTo>
                <a:lnTo>
                  <a:pt x="479" y="0"/>
                </a:lnTo>
                <a:lnTo>
                  <a:pt x="479" y="0"/>
                </a:lnTo>
                <a:lnTo>
                  <a:pt x="479" y="0"/>
                </a:lnTo>
                <a:lnTo>
                  <a:pt x="479" y="0"/>
                </a:lnTo>
                <a:lnTo>
                  <a:pt x="479" y="0"/>
                </a:lnTo>
                <a:lnTo>
                  <a:pt x="480" y="0"/>
                </a:lnTo>
                <a:lnTo>
                  <a:pt x="480" y="0"/>
                </a:lnTo>
                <a:lnTo>
                  <a:pt x="480" y="0"/>
                </a:lnTo>
                <a:lnTo>
                  <a:pt x="480" y="0"/>
                </a:lnTo>
                <a:lnTo>
                  <a:pt x="480" y="0"/>
                </a:lnTo>
                <a:lnTo>
                  <a:pt x="481" y="0"/>
                </a:lnTo>
                <a:lnTo>
                  <a:pt x="481" y="0"/>
                </a:lnTo>
                <a:lnTo>
                  <a:pt x="481" y="0"/>
                </a:lnTo>
                <a:lnTo>
                  <a:pt x="481" y="0"/>
                </a:lnTo>
                <a:lnTo>
                  <a:pt x="481" y="0"/>
                </a:lnTo>
                <a:lnTo>
                  <a:pt x="482" y="0"/>
                </a:lnTo>
                <a:lnTo>
                  <a:pt x="482" y="1"/>
                </a:lnTo>
                <a:lnTo>
                  <a:pt x="482" y="1"/>
                </a:lnTo>
                <a:lnTo>
                  <a:pt x="482" y="1"/>
                </a:lnTo>
                <a:lnTo>
                  <a:pt x="482" y="1"/>
                </a:lnTo>
                <a:lnTo>
                  <a:pt x="483" y="1"/>
                </a:lnTo>
                <a:lnTo>
                  <a:pt x="483" y="1"/>
                </a:lnTo>
                <a:lnTo>
                  <a:pt x="483" y="1"/>
                </a:lnTo>
                <a:lnTo>
                  <a:pt x="483" y="1"/>
                </a:lnTo>
                <a:lnTo>
                  <a:pt x="484" y="1"/>
                </a:lnTo>
                <a:lnTo>
                  <a:pt x="484" y="1"/>
                </a:lnTo>
                <a:lnTo>
                  <a:pt x="484" y="1"/>
                </a:lnTo>
                <a:lnTo>
                  <a:pt x="484" y="1"/>
                </a:lnTo>
                <a:lnTo>
                  <a:pt x="484" y="1"/>
                </a:lnTo>
                <a:lnTo>
                  <a:pt x="485" y="1"/>
                </a:lnTo>
                <a:lnTo>
                  <a:pt x="485" y="1"/>
                </a:lnTo>
                <a:lnTo>
                  <a:pt x="485" y="1"/>
                </a:lnTo>
                <a:lnTo>
                  <a:pt x="485" y="1"/>
                </a:lnTo>
                <a:lnTo>
                  <a:pt x="485" y="1"/>
                </a:lnTo>
                <a:lnTo>
                  <a:pt x="487" y="1"/>
                </a:lnTo>
                <a:lnTo>
                  <a:pt x="487" y="1"/>
                </a:lnTo>
                <a:lnTo>
                  <a:pt x="487" y="1"/>
                </a:lnTo>
                <a:lnTo>
                  <a:pt x="487" y="1"/>
                </a:lnTo>
                <a:lnTo>
                  <a:pt x="487" y="2"/>
                </a:lnTo>
                <a:lnTo>
                  <a:pt x="488" y="2"/>
                </a:lnTo>
                <a:lnTo>
                  <a:pt x="488" y="2"/>
                </a:lnTo>
                <a:lnTo>
                  <a:pt x="488" y="2"/>
                </a:lnTo>
                <a:lnTo>
                  <a:pt x="488" y="2"/>
                </a:lnTo>
                <a:lnTo>
                  <a:pt x="488" y="2"/>
                </a:lnTo>
                <a:lnTo>
                  <a:pt x="488" y="2"/>
                </a:lnTo>
                <a:lnTo>
                  <a:pt x="489" y="2"/>
                </a:lnTo>
                <a:lnTo>
                  <a:pt x="489" y="2"/>
                </a:lnTo>
                <a:lnTo>
                  <a:pt x="489" y="2"/>
                </a:lnTo>
                <a:lnTo>
                  <a:pt x="489" y="2"/>
                </a:lnTo>
                <a:lnTo>
                  <a:pt x="489" y="2"/>
                </a:lnTo>
                <a:lnTo>
                  <a:pt x="490" y="2"/>
                </a:lnTo>
                <a:lnTo>
                  <a:pt x="490" y="2"/>
                </a:lnTo>
                <a:lnTo>
                  <a:pt x="490" y="2"/>
                </a:lnTo>
                <a:lnTo>
                  <a:pt x="490" y="3"/>
                </a:lnTo>
                <a:lnTo>
                  <a:pt x="490" y="3"/>
                </a:lnTo>
                <a:lnTo>
                  <a:pt x="491" y="3"/>
                </a:lnTo>
                <a:lnTo>
                  <a:pt x="491" y="3"/>
                </a:lnTo>
                <a:lnTo>
                  <a:pt x="491" y="3"/>
                </a:lnTo>
                <a:lnTo>
                  <a:pt x="491" y="3"/>
                </a:lnTo>
                <a:lnTo>
                  <a:pt x="491" y="3"/>
                </a:lnTo>
                <a:lnTo>
                  <a:pt x="492" y="3"/>
                </a:lnTo>
                <a:lnTo>
                  <a:pt x="492" y="3"/>
                </a:lnTo>
                <a:lnTo>
                  <a:pt x="492" y="3"/>
                </a:lnTo>
                <a:lnTo>
                  <a:pt x="492" y="3"/>
                </a:lnTo>
                <a:lnTo>
                  <a:pt x="492" y="3"/>
                </a:lnTo>
                <a:lnTo>
                  <a:pt x="492" y="5"/>
                </a:lnTo>
                <a:lnTo>
                  <a:pt x="493" y="5"/>
                </a:lnTo>
                <a:lnTo>
                  <a:pt x="493" y="5"/>
                </a:lnTo>
                <a:lnTo>
                  <a:pt x="493" y="5"/>
                </a:lnTo>
                <a:lnTo>
                  <a:pt x="493" y="5"/>
                </a:lnTo>
                <a:lnTo>
                  <a:pt x="493" y="5"/>
                </a:lnTo>
                <a:lnTo>
                  <a:pt x="494" y="5"/>
                </a:lnTo>
                <a:lnTo>
                  <a:pt x="494" y="5"/>
                </a:lnTo>
                <a:lnTo>
                  <a:pt x="494" y="5"/>
                </a:lnTo>
                <a:lnTo>
                  <a:pt x="494" y="5"/>
                </a:lnTo>
                <a:lnTo>
                  <a:pt x="494" y="5"/>
                </a:lnTo>
                <a:lnTo>
                  <a:pt x="494" y="6"/>
                </a:lnTo>
                <a:lnTo>
                  <a:pt x="496" y="6"/>
                </a:lnTo>
                <a:lnTo>
                  <a:pt x="496" y="6"/>
                </a:lnTo>
                <a:lnTo>
                  <a:pt x="496" y="6"/>
                </a:lnTo>
                <a:lnTo>
                  <a:pt x="496" y="6"/>
                </a:lnTo>
                <a:lnTo>
                  <a:pt x="496" y="6"/>
                </a:lnTo>
                <a:lnTo>
                  <a:pt x="496" y="6"/>
                </a:lnTo>
                <a:lnTo>
                  <a:pt x="497" y="6"/>
                </a:lnTo>
                <a:lnTo>
                  <a:pt x="497" y="6"/>
                </a:lnTo>
                <a:lnTo>
                  <a:pt x="497" y="7"/>
                </a:lnTo>
                <a:lnTo>
                  <a:pt x="497" y="7"/>
                </a:lnTo>
                <a:lnTo>
                  <a:pt x="497" y="7"/>
                </a:lnTo>
                <a:lnTo>
                  <a:pt x="497" y="7"/>
                </a:lnTo>
                <a:lnTo>
                  <a:pt x="498" y="7"/>
                </a:lnTo>
                <a:lnTo>
                  <a:pt x="498" y="7"/>
                </a:lnTo>
                <a:lnTo>
                  <a:pt x="498" y="7"/>
                </a:lnTo>
                <a:lnTo>
                  <a:pt x="498" y="7"/>
                </a:lnTo>
                <a:lnTo>
                  <a:pt x="498" y="7"/>
                </a:lnTo>
                <a:lnTo>
                  <a:pt x="498" y="8"/>
                </a:lnTo>
                <a:lnTo>
                  <a:pt x="499" y="8"/>
                </a:lnTo>
                <a:lnTo>
                  <a:pt x="499" y="8"/>
                </a:lnTo>
                <a:lnTo>
                  <a:pt x="499" y="8"/>
                </a:lnTo>
                <a:lnTo>
                  <a:pt x="499" y="8"/>
                </a:lnTo>
                <a:lnTo>
                  <a:pt x="499" y="8"/>
                </a:lnTo>
                <a:lnTo>
                  <a:pt x="499" y="8"/>
                </a:lnTo>
                <a:lnTo>
                  <a:pt x="500" y="8"/>
                </a:lnTo>
                <a:lnTo>
                  <a:pt x="500" y="9"/>
                </a:lnTo>
                <a:lnTo>
                  <a:pt x="500" y="9"/>
                </a:lnTo>
                <a:lnTo>
                  <a:pt x="500" y="9"/>
                </a:lnTo>
                <a:lnTo>
                  <a:pt x="500" y="9"/>
                </a:lnTo>
                <a:lnTo>
                  <a:pt x="500" y="9"/>
                </a:lnTo>
                <a:lnTo>
                  <a:pt x="500" y="9"/>
                </a:lnTo>
                <a:lnTo>
                  <a:pt x="501" y="9"/>
                </a:lnTo>
                <a:lnTo>
                  <a:pt x="501" y="9"/>
                </a:lnTo>
                <a:lnTo>
                  <a:pt x="501" y="10"/>
                </a:lnTo>
                <a:lnTo>
                  <a:pt x="501" y="10"/>
                </a:lnTo>
                <a:lnTo>
                  <a:pt x="501" y="10"/>
                </a:lnTo>
                <a:lnTo>
                  <a:pt x="501" y="10"/>
                </a:lnTo>
                <a:lnTo>
                  <a:pt x="502" y="10"/>
                </a:lnTo>
                <a:lnTo>
                  <a:pt x="502" y="10"/>
                </a:lnTo>
                <a:lnTo>
                  <a:pt x="502" y="10"/>
                </a:lnTo>
                <a:lnTo>
                  <a:pt x="502" y="11"/>
                </a:lnTo>
                <a:lnTo>
                  <a:pt x="502" y="11"/>
                </a:lnTo>
                <a:lnTo>
                  <a:pt x="502" y="11"/>
                </a:lnTo>
                <a:lnTo>
                  <a:pt x="502" y="11"/>
                </a:lnTo>
                <a:lnTo>
                  <a:pt x="503" y="11"/>
                </a:lnTo>
                <a:lnTo>
                  <a:pt x="503" y="11"/>
                </a:lnTo>
                <a:lnTo>
                  <a:pt x="503" y="11"/>
                </a:lnTo>
                <a:lnTo>
                  <a:pt x="503" y="12"/>
                </a:lnTo>
                <a:lnTo>
                  <a:pt x="503" y="12"/>
                </a:lnTo>
                <a:lnTo>
                  <a:pt x="503" y="12"/>
                </a:lnTo>
                <a:lnTo>
                  <a:pt x="503" y="12"/>
                </a:lnTo>
                <a:lnTo>
                  <a:pt x="505" y="12"/>
                </a:lnTo>
                <a:lnTo>
                  <a:pt x="505" y="12"/>
                </a:lnTo>
                <a:lnTo>
                  <a:pt x="505" y="12"/>
                </a:lnTo>
                <a:lnTo>
                  <a:pt x="505" y="14"/>
                </a:lnTo>
                <a:lnTo>
                  <a:pt x="505" y="14"/>
                </a:lnTo>
                <a:lnTo>
                  <a:pt x="505" y="14"/>
                </a:lnTo>
                <a:lnTo>
                  <a:pt x="505" y="14"/>
                </a:lnTo>
                <a:lnTo>
                  <a:pt x="505" y="14"/>
                </a:lnTo>
                <a:lnTo>
                  <a:pt x="506" y="14"/>
                </a:lnTo>
                <a:lnTo>
                  <a:pt x="506" y="14"/>
                </a:lnTo>
                <a:lnTo>
                  <a:pt x="506" y="15"/>
                </a:lnTo>
                <a:lnTo>
                  <a:pt x="506" y="15"/>
                </a:lnTo>
                <a:lnTo>
                  <a:pt x="506" y="15"/>
                </a:lnTo>
                <a:lnTo>
                  <a:pt x="506" y="15"/>
                </a:lnTo>
                <a:lnTo>
                  <a:pt x="506" y="15"/>
                </a:lnTo>
                <a:lnTo>
                  <a:pt x="506" y="15"/>
                </a:lnTo>
                <a:lnTo>
                  <a:pt x="507" y="16"/>
                </a:lnTo>
                <a:lnTo>
                  <a:pt x="507" y="16"/>
                </a:lnTo>
                <a:lnTo>
                  <a:pt x="507" y="16"/>
                </a:lnTo>
                <a:lnTo>
                  <a:pt x="507" y="16"/>
                </a:lnTo>
                <a:lnTo>
                  <a:pt x="507" y="16"/>
                </a:lnTo>
                <a:lnTo>
                  <a:pt x="507" y="16"/>
                </a:lnTo>
                <a:lnTo>
                  <a:pt x="507" y="17"/>
                </a:lnTo>
                <a:lnTo>
                  <a:pt x="507" y="17"/>
                </a:lnTo>
                <a:lnTo>
                  <a:pt x="507" y="17"/>
                </a:lnTo>
                <a:lnTo>
                  <a:pt x="508" y="17"/>
                </a:lnTo>
                <a:lnTo>
                  <a:pt x="508" y="17"/>
                </a:lnTo>
                <a:lnTo>
                  <a:pt x="508" y="17"/>
                </a:lnTo>
                <a:lnTo>
                  <a:pt x="508" y="18"/>
                </a:lnTo>
                <a:lnTo>
                  <a:pt x="508" y="18"/>
                </a:lnTo>
                <a:lnTo>
                  <a:pt x="508" y="18"/>
                </a:lnTo>
                <a:lnTo>
                  <a:pt x="508" y="18"/>
                </a:lnTo>
                <a:lnTo>
                  <a:pt x="508" y="18"/>
                </a:lnTo>
                <a:lnTo>
                  <a:pt x="508" y="18"/>
                </a:lnTo>
                <a:lnTo>
                  <a:pt x="509" y="19"/>
                </a:lnTo>
                <a:lnTo>
                  <a:pt x="509" y="19"/>
                </a:lnTo>
                <a:lnTo>
                  <a:pt x="509" y="19"/>
                </a:lnTo>
                <a:lnTo>
                  <a:pt x="509" y="19"/>
                </a:lnTo>
                <a:lnTo>
                  <a:pt x="509" y="19"/>
                </a:lnTo>
                <a:lnTo>
                  <a:pt x="509" y="19"/>
                </a:lnTo>
                <a:lnTo>
                  <a:pt x="509" y="20"/>
                </a:lnTo>
                <a:lnTo>
                  <a:pt x="509" y="20"/>
                </a:lnTo>
                <a:lnTo>
                  <a:pt x="509" y="20"/>
                </a:lnTo>
                <a:lnTo>
                  <a:pt x="509" y="20"/>
                </a:lnTo>
                <a:lnTo>
                  <a:pt x="510" y="20"/>
                </a:lnTo>
                <a:lnTo>
                  <a:pt x="510" y="21"/>
                </a:lnTo>
                <a:lnTo>
                  <a:pt x="510" y="21"/>
                </a:lnTo>
                <a:lnTo>
                  <a:pt x="510" y="21"/>
                </a:lnTo>
                <a:lnTo>
                  <a:pt x="510" y="21"/>
                </a:lnTo>
                <a:lnTo>
                  <a:pt x="510" y="21"/>
                </a:lnTo>
                <a:lnTo>
                  <a:pt x="510" y="21"/>
                </a:lnTo>
                <a:lnTo>
                  <a:pt x="510" y="23"/>
                </a:lnTo>
                <a:lnTo>
                  <a:pt x="510" y="23"/>
                </a:lnTo>
                <a:lnTo>
                  <a:pt x="510" y="23"/>
                </a:lnTo>
                <a:lnTo>
                  <a:pt x="510" y="23"/>
                </a:lnTo>
                <a:lnTo>
                  <a:pt x="510" y="23"/>
                </a:lnTo>
                <a:lnTo>
                  <a:pt x="511" y="24"/>
                </a:lnTo>
                <a:lnTo>
                  <a:pt x="511" y="24"/>
                </a:lnTo>
                <a:lnTo>
                  <a:pt x="511" y="24"/>
                </a:lnTo>
                <a:lnTo>
                  <a:pt x="511" y="24"/>
                </a:lnTo>
                <a:lnTo>
                  <a:pt x="511" y="24"/>
                </a:lnTo>
                <a:lnTo>
                  <a:pt x="511" y="24"/>
                </a:lnTo>
                <a:lnTo>
                  <a:pt x="511" y="25"/>
                </a:lnTo>
                <a:lnTo>
                  <a:pt x="511" y="25"/>
                </a:lnTo>
                <a:lnTo>
                  <a:pt x="511" y="25"/>
                </a:lnTo>
                <a:lnTo>
                  <a:pt x="511" y="25"/>
                </a:lnTo>
                <a:lnTo>
                  <a:pt x="511" y="25"/>
                </a:lnTo>
                <a:lnTo>
                  <a:pt x="511" y="26"/>
                </a:lnTo>
                <a:lnTo>
                  <a:pt x="511" y="26"/>
                </a:lnTo>
                <a:lnTo>
                  <a:pt x="512" y="26"/>
                </a:lnTo>
                <a:lnTo>
                  <a:pt x="512" y="26"/>
                </a:lnTo>
                <a:lnTo>
                  <a:pt x="512" y="26"/>
                </a:lnTo>
                <a:lnTo>
                  <a:pt x="512" y="27"/>
                </a:lnTo>
                <a:lnTo>
                  <a:pt x="512" y="27"/>
                </a:lnTo>
                <a:lnTo>
                  <a:pt x="512" y="27"/>
                </a:lnTo>
                <a:lnTo>
                  <a:pt x="512" y="27"/>
                </a:lnTo>
                <a:lnTo>
                  <a:pt x="512" y="27"/>
                </a:lnTo>
                <a:lnTo>
                  <a:pt x="512" y="28"/>
                </a:lnTo>
                <a:lnTo>
                  <a:pt x="512" y="28"/>
                </a:lnTo>
                <a:lnTo>
                  <a:pt x="512" y="28"/>
                </a:lnTo>
                <a:lnTo>
                  <a:pt x="512" y="28"/>
                </a:lnTo>
                <a:lnTo>
                  <a:pt x="512" y="28"/>
                </a:lnTo>
                <a:lnTo>
                  <a:pt x="512" y="29"/>
                </a:lnTo>
                <a:lnTo>
                  <a:pt x="512" y="29"/>
                </a:lnTo>
                <a:lnTo>
                  <a:pt x="512" y="29"/>
                </a:lnTo>
                <a:lnTo>
                  <a:pt x="512" y="29"/>
                </a:lnTo>
                <a:lnTo>
                  <a:pt x="512" y="29"/>
                </a:lnTo>
                <a:lnTo>
                  <a:pt x="512" y="30"/>
                </a:lnTo>
                <a:lnTo>
                  <a:pt x="514" y="30"/>
                </a:lnTo>
                <a:lnTo>
                  <a:pt x="514" y="30"/>
                </a:lnTo>
                <a:lnTo>
                  <a:pt x="514" y="30"/>
                </a:lnTo>
                <a:lnTo>
                  <a:pt x="514" y="30"/>
                </a:lnTo>
                <a:lnTo>
                  <a:pt x="514" y="32"/>
                </a:lnTo>
                <a:lnTo>
                  <a:pt x="514" y="32"/>
                </a:lnTo>
                <a:lnTo>
                  <a:pt x="514" y="32"/>
                </a:lnTo>
                <a:lnTo>
                  <a:pt x="514" y="32"/>
                </a:lnTo>
                <a:lnTo>
                  <a:pt x="514" y="32"/>
                </a:lnTo>
                <a:lnTo>
                  <a:pt x="514" y="33"/>
                </a:lnTo>
                <a:lnTo>
                  <a:pt x="514" y="33"/>
                </a:lnTo>
                <a:lnTo>
                  <a:pt x="514" y="33"/>
                </a:lnTo>
                <a:lnTo>
                  <a:pt x="514" y="33"/>
                </a:lnTo>
                <a:lnTo>
                  <a:pt x="514" y="34"/>
                </a:lnTo>
                <a:lnTo>
                  <a:pt x="514" y="34"/>
                </a:lnTo>
                <a:lnTo>
                  <a:pt x="514" y="34"/>
                </a:lnTo>
                <a:lnTo>
                  <a:pt x="514" y="34"/>
                </a:lnTo>
                <a:lnTo>
                  <a:pt x="514" y="34"/>
                </a:lnTo>
                <a:lnTo>
                  <a:pt x="514" y="35"/>
                </a:lnTo>
                <a:lnTo>
                  <a:pt x="514" y="35"/>
                </a:lnTo>
                <a:lnTo>
                  <a:pt x="514" y="35"/>
                </a:lnTo>
                <a:lnTo>
                  <a:pt x="514" y="35"/>
                </a:lnTo>
                <a:lnTo>
                  <a:pt x="514" y="35"/>
                </a:lnTo>
                <a:lnTo>
                  <a:pt x="514" y="36"/>
                </a:lnTo>
                <a:lnTo>
                  <a:pt x="514" y="36"/>
                </a:lnTo>
                <a:lnTo>
                  <a:pt x="514" y="36"/>
                </a:lnTo>
                <a:lnTo>
                  <a:pt x="514" y="36"/>
                </a:lnTo>
                <a:lnTo>
                  <a:pt x="514" y="36"/>
                </a:lnTo>
                <a:lnTo>
                  <a:pt x="514" y="37"/>
                </a:lnTo>
                <a:lnTo>
                  <a:pt x="514" y="37"/>
                </a:lnTo>
                <a:lnTo>
                  <a:pt x="514" y="37"/>
                </a:lnTo>
                <a:lnTo>
                  <a:pt x="514" y="37"/>
                </a:lnTo>
                <a:lnTo>
                  <a:pt x="514" y="38"/>
                </a:lnTo>
                <a:lnTo>
                  <a:pt x="514" y="38"/>
                </a:lnTo>
                <a:lnTo>
                  <a:pt x="514" y="38"/>
                </a:lnTo>
                <a:lnTo>
                  <a:pt x="514" y="38"/>
                </a:lnTo>
                <a:lnTo>
                  <a:pt x="514" y="38"/>
                </a:lnTo>
                <a:lnTo>
                  <a:pt x="514" y="39"/>
                </a:lnTo>
                <a:lnTo>
                  <a:pt x="514" y="39"/>
                </a:lnTo>
                <a:lnTo>
                  <a:pt x="514" y="39"/>
                </a:lnTo>
                <a:lnTo>
                  <a:pt x="514" y="39"/>
                </a:lnTo>
                <a:lnTo>
                  <a:pt x="514" y="39"/>
                </a:lnTo>
                <a:lnTo>
                  <a:pt x="514" y="41"/>
                </a:lnTo>
                <a:lnTo>
                  <a:pt x="514" y="41"/>
                </a:lnTo>
                <a:lnTo>
                  <a:pt x="514" y="41"/>
                </a:lnTo>
                <a:lnTo>
                  <a:pt x="514" y="41"/>
                </a:lnTo>
                <a:lnTo>
                  <a:pt x="514" y="42"/>
                </a:lnTo>
                <a:lnTo>
                  <a:pt x="514" y="42"/>
                </a:lnTo>
                <a:lnTo>
                  <a:pt x="514" y="42"/>
                </a:lnTo>
                <a:lnTo>
                  <a:pt x="514" y="42"/>
                </a:lnTo>
                <a:lnTo>
                  <a:pt x="514" y="42"/>
                </a:lnTo>
                <a:lnTo>
                  <a:pt x="514" y="43"/>
                </a:lnTo>
                <a:lnTo>
                  <a:pt x="514" y="43"/>
                </a:lnTo>
                <a:lnTo>
                  <a:pt x="514" y="43"/>
                </a:lnTo>
                <a:lnTo>
                  <a:pt x="514" y="43"/>
                </a:lnTo>
                <a:lnTo>
                  <a:pt x="514" y="43"/>
                </a:lnTo>
                <a:lnTo>
                  <a:pt x="514" y="44"/>
                </a:lnTo>
                <a:lnTo>
                  <a:pt x="514" y="44"/>
                </a:lnTo>
                <a:lnTo>
                  <a:pt x="514" y="44"/>
                </a:lnTo>
                <a:lnTo>
                  <a:pt x="514" y="44"/>
                </a:lnTo>
                <a:lnTo>
                  <a:pt x="514" y="44"/>
                </a:lnTo>
                <a:lnTo>
                  <a:pt x="514" y="45"/>
                </a:lnTo>
                <a:lnTo>
                  <a:pt x="514" y="45"/>
                </a:lnTo>
                <a:lnTo>
                  <a:pt x="514" y="45"/>
                </a:lnTo>
                <a:lnTo>
                  <a:pt x="514" y="45"/>
                </a:lnTo>
                <a:lnTo>
                  <a:pt x="512" y="45"/>
                </a:lnTo>
                <a:lnTo>
                  <a:pt x="512" y="46"/>
                </a:lnTo>
                <a:lnTo>
                  <a:pt x="512" y="46"/>
                </a:lnTo>
                <a:lnTo>
                  <a:pt x="512" y="46"/>
                </a:lnTo>
                <a:lnTo>
                  <a:pt x="512" y="46"/>
                </a:lnTo>
                <a:lnTo>
                  <a:pt x="512" y="46"/>
                </a:lnTo>
                <a:lnTo>
                  <a:pt x="512" y="47"/>
                </a:lnTo>
                <a:lnTo>
                  <a:pt x="512" y="47"/>
                </a:lnTo>
                <a:lnTo>
                  <a:pt x="512" y="47"/>
                </a:lnTo>
                <a:lnTo>
                  <a:pt x="512" y="47"/>
                </a:lnTo>
                <a:lnTo>
                  <a:pt x="512" y="47"/>
                </a:lnTo>
                <a:lnTo>
                  <a:pt x="512" y="48"/>
                </a:lnTo>
                <a:lnTo>
                  <a:pt x="512" y="48"/>
                </a:lnTo>
                <a:lnTo>
                  <a:pt x="512" y="48"/>
                </a:lnTo>
                <a:lnTo>
                  <a:pt x="512" y="48"/>
                </a:lnTo>
                <a:lnTo>
                  <a:pt x="512" y="48"/>
                </a:lnTo>
                <a:lnTo>
                  <a:pt x="512" y="50"/>
                </a:lnTo>
                <a:lnTo>
                  <a:pt x="512" y="50"/>
                </a:lnTo>
                <a:lnTo>
                  <a:pt x="512" y="50"/>
                </a:lnTo>
                <a:lnTo>
                  <a:pt x="511" y="50"/>
                </a:lnTo>
                <a:lnTo>
                  <a:pt x="511" y="50"/>
                </a:lnTo>
                <a:lnTo>
                  <a:pt x="511" y="51"/>
                </a:lnTo>
                <a:lnTo>
                  <a:pt x="511" y="51"/>
                </a:lnTo>
                <a:lnTo>
                  <a:pt x="511" y="51"/>
                </a:lnTo>
                <a:lnTo>
                  <a:pt x="511" y="51"/>
                </a:lnTo>
                <a:lnTo>
                  <a:pt x="511" y="51"/>
                </a:lnTo>
                <a:lnTo>
                  <a:pt x="511" y="52"/>
                </a:lnTo>
                <a:lnTo>
                  <a:pt x="511" y="52"/>
                </a:lnTo>
                <a:lnTo>
                  <a:pt x="511" y="52"/>
                </a:lnTo>
                <a:lnTo>
                  <a:pt x="511" y="52"/>
                </a:lnTo>
                <a:lnTo>
                  <a:pt x="511" y="52"/>
                </a:lnTo>
                <a:lnTo>
                  <a:pt x="511" y="53"/>
                </a:lnTo>
                <a:lnTo>
                  <a:pt x="510" y="53"/>
                </a:lnTo>
                <a:lnTo>
                  <a:pt x="510" y="53"/>
                </a:lnTo>
                <a:lnTo>
                  <a:pt x="510" y="53"/>
                </a:lnTo>
                <a:lnTo>
                  <a:pt x="510" y="53"/>
                </a:lnTo>
                <a:lnTo>
                  <a:pt x="510" y="53"/>
                </a:lnTo>
                <a:lnTo>
                  <a:pt x="510" y="54"/>
                </a:lnTo>
                <a:lnTo>
                  <a:pt x="510" y="54"/>
                </a:lnTo>
                <a:lnTo>
                  <a:pt x="510" y="54"/>
                </a:lnTo>
                <a:lnTo>
                  <a:pt x="510" y="54"/>
                </a:lnTo>
                <a:lnTo>
                  <a:pt x="510" y="54"/>
                </a:lnTo>
                <a:lnTo>
                  <a:pt x="510" y="55"/>
                </a:lnTo>
                <a:lnTo>
                  <a:pt x="510" y="55"/>
                </a:lnTo>
                <a:lnTo>
                  <a:pt x="509" y="55"/>
                </a:lnTo>
                <a:lnTo>
                  <a:pt x="509" y="55"/>
                </a:lnTo>
                <a:lnTo>
                  <a:pt x="509" y="55"/>
                </a:lnTo>
                <a:lnTo>
                  <a:pt x="509" y="55"/>
                </a:lnTo>
                <a:lnTo>
                  <a:pt x="509" y="56"/>
                </a:lnTo>
                <a:lnTo>
                  <a:pt x="509" y="56"/>
                </a:lnTo>
                <a:lnTo>
                  <a:pt x="509" y="56"/>
                </a:lnTo>
                <a:lnTo>
                  <a:pt x="509" y="56"/>
                </a:lnTo>
                <a:lnTo>
                  <a:pt x="509" y="56"/>
                </a:lnTo>
                <a:lnTo>
                  <a:pt x="509" y="57"/>
                </a:lnTo>
                <a:lnTo>
                  <a:pt x="508" y="57"/>
                </a:lnTo>
                <a:lnTo>
                  <a:pt x="508" y="57"/>
                </a:lnTo>
                <a:lnTo>
                  <a:pt x="508" y="57"/>
                </a:lnTo>
                <a:lnTo>
                  <a:pt x="508" y="57"/>
                </a:lnTo>
                <a:lnTo>
                  <a:pt x="508" y="57"/>
                </a:lnTo>
                <a:lnTo>
                  <a:pt x="508" y="59"/>
                </a:lnTo>
                <a:lnTo>
                  <a:pt x="508" y="59"/>
                </a:lnTo>
                <a:lnTo>
                  <a:pt x="508" y="59"/>
                </a:lnTo>
                <a:lnTo>
                  <a:pt x="508" y="59"/>
                </a:lnTo>
                <a:lnTo>
                  <a:pt x="507" y="59"/>
                </a:lnTo>
                <a:lnTo>
                  <a:pt x="507" y="59"/>
                </a:lnTo>
                <a:lnTo>
                  <a:pt x="507" y="60"/>
                </a:lnTo>
                <a:lnTo>
                  <a:pt x="507" y="60"/>
                </a:lnTo>
                <a:lnTo>
                  <a:pt x="507" y="60"/>
                </a:lnTo>
                <a:lnTo>
                  <a:pt x="507" y="60"/>
                </a:lnTo>
                <a:lnTo>
                  <a:pt x="507" y="60"/>
                </a:lnTo>
                <a:lnTo>
                  <a:pt x="507" y="60"/>
                </a:lnTo>
                <a:lnTo>
                  <a:pt x="507" y="61"/>
                </a:lnTo>
                <a:lnTo>
                  <a:pt x="506" y="61"/>
                </a:lnTo>
                <a:lnTo>
                  <a:pt x="506" y="61"/>
                </a:lnTo>
                <a:lnTo>
                  <a:pt x="506" y="61"/>
                </a:lnTo>
                <a:lnTo>
                  <a:pt x="506" y="61"/>
                </a:lnTo>
                <a:lnTo>
                  <a:pt x="506" y="61"/>
                </a:lnTo>
                <a:lnTo>
                  <a:pt x="506" y="61"/>
                </a:lnTo>
                <a:lnTo>
                  <a:pt x="506" y="62"/>
                </a:lnTo>
                <a:lnTo>
                  <a:pt x="506" y="62"/>
                </a:lnTo>
                <a:lnTo>
                  <a:pt x="505" y="62"/>
                </a:lnTo>
                <a:lnTo>
                  <a:pt x="505" y="62"/>
                </a:lnTo>
                <a:lnTo>
                  <a:pt x="505" y="62"/>
                </a:lnTo>
                <a:lnTo>
                  <a:pt x="505" y="62"/>
                </a:lnTo>
                <a:lnTo>
                  <a:pt x="505" y="63"/>
                </a:lnTo>
                <a:lnTo>
                  <a:pt x="505" y="63"/>
                </a:lnTo>
                <a:lnTo>
                  <a:pt x="505" y="63"/>
                </a:lnTo>
                <a:lnTo>
                  <a:pt x="505" y="63"/>
                </a:lnTo>
                <a:lnTo>
                  <a:pt x="503" y="63"/>
                </a:lnTo>
                <a:lnTo>
                  <a:pt x="503" y="63"/>
                </a:lnTo>
                <a:lnTo>
                  <a:pt x="503" y="63"/>
                </a:lnTo>
                <a:lnTo>
                  <a:pt x="503" y="64"/>
                </a:lnTo>
                <a:lnTo>
                  <a:pt x="503" y="64"/>
                </a:lnTo>
                <a:lnTo>
                  <a:pt x="503" y="64"/>
                </a:lnTo>
                <a:lnTo>
                  <a:pt x="503" y="64"/>
                </a:lnTo>
                <a:lnTo>
                  <a:pt x="502" y="64"/>
                </a:lnTo>
                <a:lnTo>
                  <a:pt x="502" y="64"/>
                </a:lnTo>
                <a:lnTo>
                  <a:pt x="502" y="64"/>
                </a:lnTo>
                <a:lnTo>
                  <a:pt x="502" y="65"/>
                </a:lnTo>
                <a:lnTo>
                  <a:pt x="502" y="65"/>
                </a:lnTo>
                <a:lnTo>
                  <a:pt x="502" y="65"/>
                </a:lnTo>
                <a:lnTo>
                  <a:pt x="502" y="65"/>
                </a:lnTo>
                <a:lnTo>
                  <a:pt x="501" y="65"/>
                </a:lnTo>
                <a:lnTo>
                  <a:pt x="501" y="65"/>
                </a:lnTo>
                <a:lnTo>
                  <a:pt x="501" y="65"/>
                </a:lnTo>
                <a:lnTo>
                  <a:pt x="501" y="66"/>
                </a:lnTo>
                <a:lnTo>
                  <a:pt x="501" y="66"/>
                </a:lnTo>
                <a:lnTo>
                  <a:pt x="501" y="66"/>
                </a:lnTo>
                <a:lnTo>
                  <a:pt x="500" y="66"/>
                </a:lnTo>
                <a:lnTo>
                  <a:pt x="500" y="66"/>
                </a:lnTo>
                <a:lnTo>
                  <a:pt x="500" y="66"/>
                </a:lnTo>
                <a:lnTo>
                  <a:pt x="500" y="66"/>
                </a:lnTo>
                <a:lnTo>
                  <a:pt x="500" y="66"/>
                </a:lnTo>
                <a:lnTo>
                  <a:pt x="500" y="68"/>
                </a:lnTo>
                <a:lnTo>
                  <a:pt x="500" y="68"/>
                </a:lnTo>
                <a:lnTo>
                  <a:pt x="499" y="68"/>
                </a:lnTo>
                <a:lnTo>
                  <a:pt x="499" y="68"/>
                </a:lnTo>
                <a:lnTo>
                  <a:pt x="499" y="68"/>
                </a:lnTo>
                <a:lnTo>
                  <a:pt x="499" y="68"/>
                </a:lnTo>
                <a:lnTo>
                  <a:pt x="499" y="68"/>
                </a:lnTo>
                <a:lnTo>
                  <a:pt x="499" y="68"/>
                </a:lnTo>
                <a:lnTo>
                  <a:pt x="498" y="69"/>
                </a:lnTo>
                <a:lnTo>
                  <a:pt x="498" y="69"/>
                </a:lnTo>
                <a:lnTo>
                  <a:pt x="498" y="69"/>
                </a:lnTo>
                <a:lnTo>
                  <a:pt x="498" y="69"/>
                </a:lnTo>
                <a:lnTo>
                  <a:pt x="498" y="69"/>
                </a:lnTo>
                <a:lnTo>
                  <a:pt x="498" y="69"/>
                </a:lnTo>
                <a:lnTo>
                  <a:pt x="497" y="69"/>
                </a:lnTo>
                <a:lnTo>
                  <a:pt x="497" y="69"/>
                </a:lnTo>
                <a:lnTo>
                  <a:pt x="497" y="69"/>
                </a:lnTo>
                <a:lnTo>
                  <a:pt x="497" y="70"/>
                </a:lnTo>
                <a:lnTo>
                  <a:pt x="497" y="70"/>
                </a:lnTo>
                <a:lnTo>
                  <a:pt x="497" y="70"/>
                </a:lnTo>
                <a:lnTo>
                  <a:pt x="496" y="70"/>
                </a:lnTo>
                <a:lnTo>
                  <a:pt x="496" y="70"/>
                </a:lnTo>
                <a:lnTo>
                  <a:pt x="496" y="70"/>
                </a:lnTo>
                <a:lnTo>
                  <a:pt x="496" y="70"/>
                </a:lnTo>
                <a:lnTo>
                  <a:pt x="496" y="70"/>
                </a:lnTo>
                <a:lnTo>
                  <a:pt x="496" y="70"/>
                </a:lnTo>
                <a:lnTo>
                  <a:pt x="494" y="71"/>
                </a:lnTo>
                <a:lnTo>
                  <a:pt x="494" y="71"/>
                </a:lnTo>
                <a:lnTo>
                  <a:pt x="494" y="71"/>
                </a:lnTo>
                <a:lnTo>
                  <a:pt x="494" y="71"/>
                </a:lnTo>
                <a:lnTo>
                  <a:pt x="494" y="71"/>
                </a:lnTo>
                <a:lnTo>
                  <a:pt x="494" y="71"/>
                </a:lnTo>
                <a:lnTo>
                  <a:pt x="493" y="71"/>
                </a:lnTo>
                <a:lnTo>
                  <a:pt x="493" y="71"/>
                </a:lnTo>
                <a:lnTo>
                  <a:pt x="493" y="71"/>
                </a:lnTo>
                <a:lnTo>
                  <a:pt x="493" y="71"/>
                </a:lnTo>
                <a:lnTo>
                  <a:pt x="493" y="71"/>
                </a:lnTo>
                <a:lnTo>
                  <a:pt x="492" y="72"/>
                </a:lnTo>
                <a:lnTo>
                  <a:pt x="492" y="72"/>
                </a:lnTo>
                <a:lnTo>
                  <a:pt x="492" y="72"/>
                </a:lnTo>
                <a:lnTo>
                  <a:pt x="492" y="72"/>
                </a:lnTo>
                <a:lnTo>
                  <a:pt x="492" y="72"/>
                </a:lnTo>
                <a:lnTo>
                  <a:pt x="492" y="72"/>
                </a:lnTo>
                <a:lnTo>
                  <a:pt x="491" y="72"/>
                </a:lnTo>
                <a:lnTo>
                  <a:pt x="491" y="72"/>
                </a:lnTo>
                <a:lnTo>
                  <a:pt x="491" y="72"/>
                </a:lnTo>
                <a:lnTo>
                  <a:pt x="491" y="72"/>
                </a:lnTo>
                <a:lnTo>
                  <a:pt x="491" y="72"/>
                </a:lnTo>
                <a:lnTo>
                  <a:pt x="490" y="72"/>
                </a:lnTo>
                <a:lnTo>
                  <a:pt x="490" y="73"/>
                </a:lnTo>
                <a:lnTo>
                  <a:pt x="490" y="73"/>
                </a:lnTo>
                <a:lnTo>
                  <a:pt x="490" y="73"/>
                </a:lnTo>
                <a:lnTo>
                  <a:pt x="490" y="73"/>
                </a:lnTo>
                <a:lnTo>
                  <a:pt x="489" y="73"/>
                </a:lnTo>
                <a:lnTo>
                  <a:pt x="489" y="73"/>
                </a:lnTo>
                <a:lnTo>
                  <a:pt x="489" y="73"/>
                </a:lnTo>
                <a:lnTo>
                  <a:pt x="489" y="73"/>
                </a:lnTo>
                <a:lnTo>
                  <a:pt x="489" y="73"/>
                </a:lnTo>
                <a:lnTo>
                  <a:pt x="488" y="73"/>
                </a:lnTo>
                <a:lnTo>
                  <a:pt x="488" y="73"/>
                </a:lnTo>
                <a:lnTo>
                  <a:pt x="488" y="73"/>
                </a:lnTo>
                <a:lnTo>
                  <a:pt x="488" y="73"/>
                </a:lnTo>
                <a:lnTo>
                  <a:pt x="488" y="73"/>
                </a:lnTo>
                <a:lnTo>
                  <a:pt x="488" y="74"/>
                </a:lnTo>
                <a:lnTo>
                  <a:pt x="487" y="74"/>
                </a:lnTo>
                <a:lnTo>
                  <a:pt x="487" y="74"/>
                </a:lnTo>
                <a:lnTo>
                  <a:pt x="487" y="74"/>
                </a:lnTo>
                <a:lnTo>
                  <a:pt x="487" y="74"/>
                </a:lnTo>
                <a:lnTo>
                  <a:pt x="487" y="74"/>
                </a:lnTo>
                <a:lnTo>
                  <a:pt x="485" y="74"/>
                </a:lnTo>
                <a:lnTo>
                  <a:pt x="485" y="74"/>
                </a:lnTo>
                <a:lnTo>
                  <a:pt x="485" y="74"/>
                </a:lnTo>
                <a:lnTo>
                  <a:pt x="485" y="74"/>
                </a:lnTo>
                <a:lnTo>
                  <a:pt x="485" y="74"/>
                </a:lnTo>
                <a:lnTo>
                  <a:pt x="484" y="74"/>
                </a:lnTo>
                <a:lnTo>
                  <a:pt x="484" y="74"/>
                </a:lnTo>
                <a:lnTo>
                  <a:pt x="484" y="74"/>
                </a:lnTo>
                <a:lnTo>
                  <a:pt x="484" y="74"/>
                </a:lnTo>
                <a:lnTo>
                  <a:pt x="484" y="74"/>
                </a:lnTo>
                <a:lnTo>
                  <a:pt x="483" y="74"/>
                </a:lnTo>
                <a:lnTo>
                  <a:pt x="483" y="74"/>
                </a:lnTo>
                <a:lnTo>
                  <a:pt x="483" y="74"/>
                </a:lnTo>
                <a:lnTo>
                  <a:pt x="483" y="74"/>
                </a:lnTo>
                <a:lnTo>
                  <a:pt x="482" y="74"/>
                </a:lnTo>
                <a:lnTo>
                  <a:pt x="482" y="74"/>
                </a:lnTo>
                <a:lnTo>
                  <a:pt x="482" y="76"/>
                </a:lnTo>
                <a:lnTo>
                  <a:pt x="482" y="76"/>
                </a:lnTo>
                <a:lnTo>
                  <a:pt x="482" y="76"/>
                </a:lnTo>
                <a:lnTo>
                  <a:pt x="481" y="76"/>
                </a:lnTo>
                <a:lnTo>
                  <a:pt x="481" y="76"/>
                </a:lnTo>
                <a:lnTo>
                  <a:pt x="481" y="76"/>
                </a:lnTo>
                <a:lnTo>
                  <a:pt x="481" y="76"/>
                </a:lnTo>
                <a:lnTo>
                  <a:pt x="481" y="76"/>
                </a:lnTo>
                <a:lnTo>
                  <a:pt x="480" y="76"/>
                </a:lnTo>
                <a:lnTo>
                  <a:pt x="480" y="76"/>
                </a:lnTo>
                <a:lnTo>
                  <a:pt x="480" y="76"/>
                </a:lnTo>
                <a:lnTo>
                  <a:pt x="480" y="76"/>
                </a:lnTo>
                <a:lnTo>
                  <a:pt x="480" y="76"/>
                </a:lnTo>
                <a:lnTo>
                  <a:pt x="479" y="76"/>
                </a:lnTo>
                <a:lnTo>
                  <a:pt x="479" y="76"/>
                </a:lnTo>
                <a:lnTo>
                  <a:pt x="479" y="76"/>
                </a:lnTo>
                <a:lnTo>
                  <a:pt x="479" y="76"/>
                </a:lnTo>
                <a:lnTo>
                  <a:pt x="479" y="76"/>
                </a:lnTo>
                <a:lnTo>
                  <a:pt x="478" y="76"/>
                </a:lnTo>
                <a:lnTo>
                  <a:pt x="478" y="76"/>
                </a:lnTo>
                <a:lnTo>
                  <a:pt x="478" y="76"/>
                </a:lnTo>
                <a:lnTo>
                  <a:pt x="478" y="76"/>
                </a:lnTo>
                <a:lnTo>
                  <a:pt x="476" y="76"/>
                </a:lnTo>
                <a:lnTo>
                  <a:pt x="476" y="76"/>
                </a:lnTo>
                <a:lnTo>
                  <a:pt x="476" y="76"/>
                </a:lnTo>
                <a:lnTo>
                  <a:pt x="476" y="76"/>
                </a:lnTo>
                <a:lnTo>
                  <a:pt x="476" y="76"/>
                </a:lnTo>
                <a:lnTo>
                  <a:pt x="475" y="76"/>
                </a:lnTo>
                <a:lnTo>
                  <a:pt x="475" y="76"/>
                </a:lnTo>
                <a:lnTo>
                  <a:pt x="475" y="76"/>
                </a:lnTo>
                <a:lnTo>
                  <a:pt x="475" y="76"/>
                </a:lnTo>
                <a:lnTo>
                  <a:pt x="475" y="76"/>
                </a:lnTo>
                <a:lnTo>
                  <a:pt x="474" y="76"/>
                </a:lnTo>
                <a:lnTo>
                  <a:pt x="474" y="76"/>
                </a:lnTo>
                <a:lnTo>
                  <a:pt x="474" y="76"/>
                </a:lnTo>
                <a:lnTo>
                  <a:pt x="474" y="76"/>
                </a:lnTo>
                <a:lnTo>
                  <a:pt x="473" y="76"/>
                </a:lnTo>
                <a:lnTo>
                  <a:pt x="473" y="76"/>
                </a:lnTo>
                <a:lnTo>
                  <a:pt x="473" y="76"/>
                </a:lnTo>
                <a:lnTo>
                  <a:pt x="473" y="76"/>
                </a:lnTo>
                <a:lnTo>
                  <a:pt x="473" y="76"/>
                </a:lnTo>
                <a:lnTo>
                  <a:pt x="472" y="76"/>
                </a:lnTo>
                <a:lnTo>
                  <a:pt x="472" y="76"/>
                </a:lnTo>
                <a:lnTo>
                  <a:pt x="472" y="76"/>
                </a:lnTo>
                <a:lnTo>
                  <a:pt x="472" y="76"/>
                </a:lnTo>
                <a:lnTo>
                  <a:pt x="472" y="76"/>
                </a:lnTo>
                <a:lnTo>
                  <a:pt x="471" y="76"/>
                </a:lnTo>
                <a:lnTo>
                  <a:pt x="471" y="76"/>
                </a:lnTo>
                <a:lnTo>
                  <a:pt x="471" y="76"/>
                </a:lnTo>
                <a:lnTo>
                  <a:pt x="471" y="76"/>
                </a:lnTo>
                <a:lnTo>
                  <a:pt x="471" y="76"/>
                </a:lnTo>
                <a:lnTo>
                  <a:pt x="470" y="74"/>
                </a:lnTo>
                <a:lnTo>
                  <a:pt x="470" y="74"/>
                </a:lnTo>
                <a:lnTo>
                  <a:pt x="470" y="74"/>
                </a:lnTo>
                <a:lnTo>
                  <a:pt x="470" y="74"/>
                </a:lnTo>
                <a:lnTo>
                  <a:pt x="469" y="74"/>
                </a:lnTo>
                <a:lnTo>
                  <a:pt x="469" y="74"/>
                </a:lnTo>
                <a:lnTo>
                  <a:pt x="469" y="74"/>
                </a:lnTo>
                <a:lnTo>
                  <a:pt x="469" y="74"/>
                </a:lnTo>
                <a:lnTo>
                  <a:pt x="469" y="74"/>
                </a:lnTo>
                <a:lnTo>
                  <a:pt x="467" y="74"/>
                </a:lnTo>
                <a:lnTo>
                  <a:pt x="467" y="74"/>
                </a:lnTo>
                <a:lnTo>
                  <a:pt x="467" y="74"/>
                </a:lnTo>
                <a:lnTo>
                  <a:pt x="467" y="74"/>
                </a:lnTo>
                <a:lnTo>
                  <a:pt x="467" y="74"/>
                </a:lnTo>
                <a:lnTo>
                  <a:pt x="466" y="74"/>
                </a:lnTo>
                <a:lnTo>
                  <a:pt x="466" y="74"/>
                </a:lnTo>
                <a:lnTo>
                  <a:pt x="466" y="74"/>
                </a:lnTo>
                <a:lnTo>
                  <a:pt x="466" y="74"/>
                </a:lnTo>
                <a:lnTo>
                  <a:pt x="466" y="74"/>
                </a:lnTo>
                <a:lnTo>
                  <a:pt x="465" y="74"/>
                </a:lnTo>
                <a:lnTo>
                  <a:pt x="465" y="74"/>
                </a:lnTo>
                <a:lnTo>
                  <a:pt x="465" y="74"/>
                </a:lnTo>
                <a:lnTo>
                  <a:pt x="465" y="73"/>
                </a:lnTo>
                <a:lnTo>
                  <a:pt x="465" y="73"/>
                </a:lnTo>
                <a:lnTo>
                  <a:pt x="464" y="73"/>
                </a:lnTo>
                <a:lnTo>
                  <a:pt x="464" y="73"/>
                </a:lnTo>
                <a:lnTo>
                  <a:pt x="464" y="73"/>
                </a:lnTo>
                <a:lnTo>
                  <a:pt x="464" y="73"/>
                </a:lnTo>
                <a:lnTo>
                  <a:pt x="464" y="73"/>
                </a:lnTo>
                <a:lnTo>
                  <a:pt x="464" y="73"/>
                </a:lnTo>
                <a:lnTo>
                  <a:pt x="463" y="73"/>
                </a:lnTo>
                <a:lnTo>
                  <a:pt x="463" y="73"/>
                </a:lnTo>
                <a:lnTo>
                  <a:pt x="463" y="73"/>
                </a:lnTo>
                <a:lnTo>
                  <a:pt x="463" y="73"/>
                </a:lnTo>
                <a:lnTo>
                  <a:pt x="463" y="73"/>
                </a:lnTo>
                <a:lnTo>
                  <a:pt x="462" y="73"/>
                </a:lnTo>
                <a:lnTo>
                  <a:pt x="462" y="72"/>
                </a:lnTo>
                <a:lnTo>
                  <a:pt x="462" y="72"/>
                </a:lnTo>
                <a:lnTo>
                  <a:pt x="462" y="72"/>
                </a:lnTo>
                <a:lnTo>
                  <a:pt x="462" y="72"/>
                </a:lnTo>
                <a:lnTo>
                  <a:pt x="461" y="72"/>
                </a:lnTo>
                <a:lnTo>
                  <a:pt x="461" y="72"/>
                </a:lnTo>
                <a:lnTo>
                  <a:pt x="461" y="72"/>
                </a:lnTo>
                <a:lnTo>
                  <a:pt x="461" y="72"/>
                </a:lnTo>
                <a:lnTo>
                  <a:pt x="461" y="72"/>
                </a:lnTo>
                <a:lnTo>
                  <a:pt x="461" y="72"/>
                </a:lnTo>
                <a:lnTo>
                  <a:pt x="459" y="72"/>
                </a:lnTo>
                <a:lnTo>
                  <a:pt x="459" y="72"/>
                </a:lnTo>
                <a:lnTo>
                  <a:pt x="459" y="71"/>
                </a:lnTo>
                <a:lnTo>
                  <a:pt x="459" y="71"/>
                </a:lnTo>
                <a:lnTo>
                  <a:pt x="459" y="71"/>
                </a:lnTo>
                <a:lnTo>
                  <a:pt x="458" y="71"/>
                </a:lnTo>
                <a:lnTo>
                  <a:pt x="458" y="71"/>
                </a:lnTo>
                <a:lnTo>
                  <a:pt x="458" y="71"/>
                </a:lnTo>
                <a:lnTo>
                  <a:pt x="458" y="71"/>
                </a:lnTo>
                <a:lnTo>
                  <a:pt x="458" y="71"/>
                </a:lnTo>
                <a:lnTo>
                  <a:pt x="458" y="71"/>
                </a:lnTo>
                <a:lnTo>
                  <a:pt x="457" y="71"/>
                </a:lnTo>
                <a:lnTo>
                  <a:pt x="457" y="71"/>
                </a:lnTo>
                <a:lnTo>
                  <a:pt x="457" y="70"/>
                </a:lnTo>
                <a:lnTo>
                  <a:pt x="457" y="70"/>
                </a:lnTo>
                <a:lnTo>
                  <a:pt x="457" y="70"/>
                </a:lnTo>
                <a:lnTo>
                  <a:pt x="456" y="70"/>
                </a:lnTo>
                <a:lnTo>
                  <a:pt x="456" y="70"/>
                </a:lnTo>
                <a:lnTo>
                  <a:pt x="456" y="70"/>
                </a:lnTo>
                <a:lnTo>
                  <a:pt x="456" y="70"/>
                </a:lnTo>
                <a:lnTo>
                  <a:pt x="456" y="70"/>
                </a:lnTo>
                <a:lnTo>
                  <a:pt x="456" y="70"/>
                </a:lnTo>
                <a:lnTo>
                  <a:pt x="455" y="69"/>
                </a:lnTo>
                <a:lnTo>
                  <a:pt x="455" y="69"/>
                </a:lnTo>
                <a:lnTo>
                  <a:pt x="455" y="69"/>
                </a:lnTo>
                <a:lnTo>
                  <a:pt x="455" y="69"/>
                </a:lnTo>
                <a:lnTo>
                  <a:pt x="455" y="69"/>
                </a:lnTo>
                <a:lnTo>
                  <a:pt x="455" y="69"/>
                </a:lnTo>
                <a:lnTo>
                  <a:pt x="454" y="69"/>
                </a:lnTo>
                <a:lnTo>
                  <a:pt x="454" y="69"/>
                </a:lnTo>
                <a:lnTo>
                  <a:pt x="454" y="69"/>
                </a:lnTo>
                <a:lnTo>
                  <a:pt x="454" y="68"/>
                </a:lnTo>
                <a:lnTo>
                  <a:pt x="454" y="68"/>
                </a:lnTo>
                <a:lnTo>
                  <a:pt x="454" y="68"/>
                </a:lnTo>
                <a:lnTo>
                  <a:pt x="454" y="68"/>
                </a:lnTo>
                <a:lnTo>
                  <a:pt x="453" y="68"/>
                </a:lnTo>
                <a:lnTo>
                  <a:pt x="453" y="68"/>
                </a:lnTo>
                <a:lnTo>
                  <a:pt x="453" y="68"/>
                </a:lnTo>
                <a:lnTo>
                  <a:pt x="453" y="68"/>
                </a:lnTo>
                <a:lnTo>
                  <a:pt x="453" y="66"/>
                </a:lnTo>
                <a:lnTo>
                  <a:pt x="453" y="66"/>
                </a:lnTo>
                <a:lnTo>
                  <a:pt x="452" y="66"/>
                </a:lnTo>
                <a:lnTo>
                  <a:pt x="452" y="66"/>
                </a:lnTo>
                <a:lnTo>
                  <a:pt x="452" y="66"/>
                </a:lnTo>
                <a:lnTo>
                  <a:pt x="452" y="66"/>
                </a:lnTo>
                <a:lnTo>
                  <a:pt x="452" y="66"/>
                </a:lnTo>
                <a:lnTo>
                  <a:pt x="452" y="66"/>
                </a:lnTo>
                <a:lnTo>
                  <a:pt x="452" y="65"/>
                </a:lnTo>
                <a:lnTo>
                  <a:pt x="450" y="65"/>
                </a:lnTo>
                <a:lnTo>
                  <a:pt x="450" y="65"/>
                </a:lnTo>
                <a:lnTo>
                  <a:pt x="450" y="65"/>
                </a:lnTo>
                <a:lnTo>
                  <a:pt x="450" y="65"/>
                </a:lnTo>
                <a:lnTo>
                  <a:pt x="450" y="65"/>
                </a:lnTo>
                <a:lnTo>
                  <a:pt x="450" y="65"/>
                </a:lnTo>
                <a:lnTo>
                  <a:pt x="449" y="64"/>
                </a:lnTo>
                <a:lnTo>
                  <a:pt x="449" y="64"/>
                </a:lnTo>
                <a:lnTo>
                  <a:pt x="449" y="64"/>
                </a:lnTo>
                <a:lnTo>
                  <a:pt x="449" y="64"/>
                </a:lnTo>
                <a:lnTo>
                  <a:pt x="449" y="64"/>
                </a:lnTo>
                <a:lnTo>
                  <a:pt x="449" y="64"/>
                </a:lnTo>
                <a:lnTo>
                  <a:pt x="449" y="64"/>
                </a:lnTo>
                <a:lnTo>
                  <a:pt x="448" y="63"/>
                </a:lnTo>
                <a:lnTo>
                  <a:pt x="448" y="63"/>
                </a:lnTo>
                <a:lnTo>
                  <a:pt x="448" y="63"/>
                </a:lnTo>
                <a:lnTo>
                  <a:pt x="448" y="63"/>
                </a:lnTo>
                <a:lnTo>
                  <a:pt x="448" y="63"/>
                </a:lnTo>
                <a:lnTo>
                  <a:pt x="448" y="63"/>
                </a:lnTo>
                <a:lnTo>
                  <a:pt x="448" y="63"/>
                </a:lnTo>
                <a:lnTo>
                  <a:pt x="448" y="62"/>
                </a:lnTo>
                <a:lnTo>
                  <a:pt x="447" y="62"/>
                </a:lnTo>
                <a:lnTo>
                  <a:pt x="447" y="62"/>
                </a:lnTo>
                <a:lnTo>
                  <a:pt x="447" y="62"/>
                </a:lnTo>
                <a:lnTo>
                  <a:pt x="447" y="62"/>
                </a:lnTo>
                <a:lnTo>
                  <a:pt x="447" y="62"/>
                </a:lnTo>
                <a:lnTo>
                  <a:pt x="447" y="61"/>
                </a:lnTo>
                <a:lnTo>
                  <a:pt x="447" y="61"/>
                </a:lnTo>
                <a:lnTo>
                  <a:pt x="447" y="61"/>
                </a:lnTo>
                <a:lnTo>
                  <a:pt x="446" y="61"/>
                </a:lnTo>
                <a:lnTo>
                  <a:pt x="446" y="61"/>
                </a:lnTo>
                <a:lnTo>
                  <a:pt x="446" y="61"/>
                </a:lnTo>
                <a:lnTo>
                  <a:pt x="446" y="61"/>
                </a:lnTo>
                <a:lnTo>
                  <a:pt x="446" y="60"/>
                </a:lnTo>
                <a:lnTo>
                  <a:pt x="446" y="60"/>
                </a:lnTo>
                <a:lnTo>
                  <a:pt x="446" y="60"/>
                </a:lnTo>
                <a:lnTo>
                  <a:pt x="446" y="60"/>
                </a:lnTo>
                <a:lnTo>
                  <a:pt x="445" y="60"/>
                </a:lnTo>
                <a:lnTo>
                  <a:pt x="445" y="60"/>
                </a:lnTo>
                <a:lnTo>
                  <a:pt x="445" y="59"/>
                </a:lnTo>
                <a:lnTo>
                  <a:pt x="445" y="59"/>
                </a:lnTo>
                <a:lnTo>
                  <a:pt x="445" y="59"/>
                </a:lnTo>
                <a:lnTo>
                  <a:pt x="445" y="59"/>
                </a:lnTo>
                <a:lnTo>
                  <a:pt x="445" y="59"/>
                </a:lnTo>
                <a:lnTo>
                  <a:pt x="445" y="59"/>
                </a:lnTo>
                <a:lnTo>
                  <a:pt x="445" y="57"/>
                </a:lnTo>
                <a:lnTo>
                  <a:pt x="444" y="57"/>
                </a:lnTo>
                <a:lnTo>
                  <a:pt x="444" y="57"/>
                </a:lnTo>
                <a:lnTo>
                  <a:pt x="444" y="57"/>
                </a:lnTo>
                <a:lnTo>
                  <a:pt x="444" y="57"/>
                </a:lnTo>
                <a:lnTo>
                  <a:pt x="444" y="57"/>
                </a:lnTo>
                <a:lnTo>
                  <a:pt x="444" y="56"/>
                </a:lnTo>
                <a:lnTo>
                  <a:pt x="444" y="56"/>
                </a:lnTo>
                <a:lnTo>
                  <a:pt x="444" y="56"/>
                </a:lnTo>
                <a:lnTo>
                  <a:pt x="444" y="56"/>
                </a:lnTo>
                <a:lnTo>
                  <a:pt x="444" y="56"/>
                </a:lnTo>
                <a:lnTo>
                  <a:pt x="443" y="55"/>
                </a:lnTo>
                <a:lnTo>
                  <a:pt x="443" y="55"/>
                </a:lnTo>
                <a:lnTo>
                  <a:pt x="443" y="55"/>
                </a:lnTo>
                <a:lnTo>
                  <a:pt x="443" y="55"/>
                </a:lnTo>
                <a:lnTo>
                  <a:pt x="443" y="55"/>
                </a:lnTo>
                <a:lnTo>
                  <a:pt x="443" y="55"/>
                </a:lnTo>
                <a:lnTo>
                  <a:pt x="443" y="54"/>
                </a:lnTo>
                <a:lnTo>
                  <a:pt x="443" y="54"/>
                </a:lnTo>
                <a:lnTo>
                  <a:pt x="443" y="54"/>
                </a:lnTo>
                <a:lnTo>
                  <a:pt x="443" y="54"/>
                </a:lnTo>
                <a:lnTo>
                  <a:pt x="443" y="54"/>
                </a:lnTo>
                <a:lnTo>
                  <a:pt x="441" y="53"/>
                </a:lnTo>
                <a:lnTo>
                  <a:pt x="441" y="53"/>
                </a:lnTo>
                <a:lnTo>
                  <a:pt x="441" y="53"/>
                </a:lnTo>
                <a:lnTo>
                  <a:pt x="441" y="53"/>
                </a:lnTo>
                <a:lnTo>
                  <a:pt x="441" y="53"/>
                </a:lnTo>
                <a:lnTo>
                  <a:pt x="441" y="53"/>
                </a:lnTo>
                <a:lnTo>
                  <a:pt x="441" y="52"/>
                </a:lnTo>
                <a:lnTo>
                  <a:pt x="441" y="52"/>
                </a:lnTo>
                <a:lnTo>
                  <a:pt x="441" y="52"/>
                </a:lnTo>
                <a:lnTo>
                  <a:pt x="441" y="52"/>
                </a:lnTo>
                <a:lnTo>
                  <a:pt x="441" y="52"/>
                </a:lnTo>
                <a:lnTo>
                  <a:pt x="441" y="51"/>
                </a:lnTo>
                <a:lnTo>
                  <a:pt x="441" y="51"/>
                </a:lnTo>
                <a:lnTo>
                  <a:pt x="440" y="51"/>
                </a:lnTo>
                <a:lnTo>
                  <a:pt x="440" y="51"/>
                </a:lnTo>
                <a:lnTo>
                  <a:pt x="440" y="51"/>
                </a:lnTo>
                <a:lnTo>
                  <a:pt x="440" y="50"/>
                </a:lnTo>
                <a:lnTo>
                  <a:pt x="440" y="50"/>
                </a:lnTo>
                <a:lnTo>
                  <a:pt x="440" y="50"/>
                </a:lnTo>
                <a:lnTo>
                  <a:pt x="440" y="50"/>
                </a:lnTo>
                <a:lnTo>
                  <a:pt x="440" y="50"/>
                </a:lnTo>
                <a:lnTo>
                  <a:pt x="440" y="48"/>
                </a:lnTo>
                <a:lnTo>
                  <a:pt x="440" y="48"/>
                </a:lnTo>
                <a:lnTo>
                  <a:pt x="440" y="48"/>
                </a:lnTo>
                <a:lnTo>
                  <a:pt x="440" y="48"/>
                </a:lnTo>
                <a:lnTo>
                  <a:pt x="440" y="48"/>
                </a:lnTo>
                <a:lnTo>
                  <a:pt x="440" y="47"/>
                </a:lnTo>
                <a:lnTo>
                  <a:pt x="440" y="47"/>
                </a:lnTo>
                <a:lnTo>
                  <a:pt x="440" y="47"/>
                </a:lnTo>
                <a:lnTo>
                  <a:pt x="439" y="47"/>
                </a:lnTo>
                <a:lnTo>
                  <a:pt x="439" y="47"/>
                </a:lnTo>
                <a:lnTo>
                  <a:pt x="439" y="46"/>
                </a:lnTo>
                <a:lnTo>
                  <a:pt x="439" y="46"/>
                </a:lnTo>
                <a:lnTo>
                  <a:pt x="439" y="46"/>
                </a:lnTo>
                <a:lnTo>
                  <a:pt x="439" y="46"/>
                </a:lnTo>
                <a:lnTo>
                  <a:pt x="439" y="46"/>
                </a:lnTo>
                <a:lnTo>
                  <a:pt x="439" y="45"/>
                </a:lnTo>
                <a:lnTo>
                  <a:pt x="439" y="45"/>
                </a:lnTo>
                <a:lnTo>
                  <a:pt x="439" y="45"/>
                </a:lnTo>
                <a:lnTo>
                  <a:pt x="439" y="45"/>
                </a:lnTo>
                <a:lnTo>
                  <a:pt x="439" y="45"/>
                </a:lnTo>
                <a:lnTo>
                  <a:pt x="439" y="44"/>
                </a:lnTo>
                <a:lnTo>
                  <a:pt x="439" y="44"/>
                </a:lnTo>
                <a:lnTo>
                  <a:pt x="439" y="44"/>
                </a:lnTo>
                <a:lnTo>
                  <a:pt x="439" y="44"/>
                </a:lnTo>
                <a:lnTo>
                  <a:pt x="439" y="44"/>
                </a:lnTo>
                <a:lnTo>
                  <a:pt x="439" y="43"/>
                </a:lnTo>
                <a:lnTo>
                  <a:pt x="439" y="43"/>
                </a:lnTo>
                <a:lnTo>
                  <a:pt x="439" y="43"/>
                </a:lnTo>
                <a:lnTo>
                  <a:pt x="439" y="43"/>
                </a:lnTo>
                <a:lnTo>
                  <a:pt x="439" y="43"/>
                </a:lnTo>
                <a:lnTo>
                  <a:pt x="439" y="42"/>
                </a:lnTo>
                <a:lnTo>
                  <a:pt x="439" y="42"/>
                </a:lnTo>
                <a:lnTo>
                  <a:pt x="439" y="42"/>
                </a:lnTo>
                <a:lnTo>
                  <a:pt x="425" y="42"/>
                </a:lnTo>
                <a:lnTo>
                  <a:pt x="425" y="34"/>
                </a:lnTo>
                <a:lnTo>
                  <a:pt x="439" y="34"/>
                </a:lnTo>
                <a:lnTo>
                  <a:pt x="439" y="34"/>
                </a:lnTo>
                <a:close/>
                <a:moveTo>
                  <a:pt x="393" y="34"/>
                </a:moveTo>
                <a:lnTo>
                  <a:pt x="393" y="42"/>
                </a:lnTo>
                <a:lnTo>
                  <a:pt x="377" y="42"/>
                </a:lnTo>
                <a:lnTo>
                  <a:pt x="377" y="34"/>
                </a:lnTo>
                <a:lnTo>
                  <a:pt x="393" y="34"/>
                </a:lnTo>
                <a:lnTo>
                  <a:pt x="393" y="34"/>
                </a:lnTo>
                <a:close/>
                <a:moveTo>
                  <a:pt x="346" y="34"/>
                </a:moveTo>
                <a:lnTo>
                  <a:pt x="346" y="42"/>
                </a:lnTo>
                <a:lnTo>
                  <a:pt x="330" y="42"/>
                </a:lnTo>
                <a:lnTo>
                  <a:pt x="330" y="34"/>
                </a:lnTo>
                <a:lnTo>
                  <a:pt x="346" y="34"/>
                </a:lnTo>
                <a:lnTo>
                  <a:pt x="346" y="34"/>
                </a:lnTo>
                <a:close/>
                <a:moveTo>
                  <a:pt x="299" y="34"/>
                </a:moveTo>
                <a:lnTo>
                  <a:pt x="299" y="42"/>
                </a:lnTo>
                <a:lnTo>
                  <a:pt x="283" y="42"/>
                </a:lnTo>
                <a:lnTo>
                  <a:pt x="283" y="34"/>
                </a:lnTo>
                <a:lnTo>
                  <a:pt x="299" y="34"/>
                </a:lnTo>
                <a:lnTo>
                  <a:pt x="299" y="34"/>
                </a:lnTo>
                <a:close/>
                <a:moveTo>
                  <a:pt x="251" y="34"/>
                </a:moveTo>
                <a:lnTo>
                  <a:pt x="251" y="42"/>
                </a:lnTo>
                <a:lnTo>
                  <a:pt x="235" y="42"/>
                </a:lnTo>
                <a:lnTo>
                  <a:pt x="235" y="34"/>
                </a:lnTo>
                <a:lnTo>
                  <a:pt x="251" y="34"/>
                </a:lnTo>
                <a:lnTo>
                  <a:pt x="251" y="34"/>
                </a:lnTo>
                <a:close/>
                <a:moveTo>
                  <a:pt x="204" y="34"/>
                </a:moveTo>
                <a:lnTo>
                  <a:pt x="204" y="42"/>
                </a:lnTo>
                <a:lnTo>
                  <a:pt x="189" y="42"/>
                </a:lnTo>
                <a:lnTo>
                  <a:pt x="189" y="34"/>
                </a:lnTo>
                <a:lnTo>
                  <a:pt x="204" y="34"/>
                </a:lnTo>
                <a:lnTo>
                  <a:pt x="204" y="34"/>
                </a:lnTo>
                <a:close/>
                <a:moveTo>
                  <a:pt x="158" y="34"/>
                </a:moveTo>
                <a:lnTo>
                  <a:pt x="158" y="42"/>
                </a:lnTo>
                <a:lnTo>
                  <a:pt x="142" y="42"/>
                </a:lnTo>
                <a:lnTo>
                  <a:pt x="142" y="34"/>
                </a:lnTo>
                <a:lnTo>
                  <a:pt x="158" y="34"/>
                </a:lnTo>
                <a:lnTo>
                  <a:pt x="158" y="34"/>
                </a:lnTo>
                <a:close/>
                <a:moveTo>
                  <a:pt x="110" y="34"/>
                </a:moveTo>
                <a:lnTo>
                  <a:pt x="110" y="42"/>
                </a:lnTo>
                <a:lnTo>
                  <a:pt x="95" y="42"/>
                </a:lnTo>
                <a:lnTo>
                  <a:pt x="95" y="34"/>
                </a:lnTo>
                <a:lnTo>
                  <a:pt x="110" y="34"/>
                </a:lnTo>
                <a:lnTo>
                  <a:pt x="110" y="34"/>
                </a:lnTo>
                <a:close/>
                <a:moveTo>
                  <a:pt x="63" y="34"/>
                </a:moveTo>
                <a:lnTo>
                  <a:pt x="63" y="42"/>
                </a:lnTo>
                <a:lnTo>
                  <a:pt x="47" y="42"/>
                </a:lnTo>
                <a:lnTo>
                  <a:pt x="47" y="34"/>
                </a:lnTo>
                <a:lnTo>
                  <a:pt x="63" y="34"/>
                </a:lnTo>
                <a:close/>
              </a:path>
            </a:pathLst>
          </a:custGeom>
          <a:solidFill>
            <a:srgbClr val="8497B0"/>
          </a:solidFill>
          <a:ln>
            <a:solidFill>
              <a:schemeClr val="accent1">
                <a:lumMod val="75000"/>
              </a:schemeClr>
            </a:solid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961825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1819">
        <p15:prstTrans prst="pageCurlDouble"/>
      </p:transition>
    </mc:Choice>
    <mc:Fallback xmlns="">
      <p:transition spd="slow" advTm="21819">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A8F766F1-3D72-47B2-BE40-1BB6F8E51F3C}"/>
              </a:ext>
            </a:extLst>
          </p:cNvPr>
          <p:cNvSpPr/>
          <p:nvPr/>
        </p:nvSpPr>
        <p:spPr>
          <a:xfrm flipV="1">
            <a:off x="7343957" y="0"/>
            <a:ext cx="4848043" cy="6840124"/>
          </a:xfrm>
          <a:custGeom>
            <a:avLst/>
            <a:gdLst>
              <a:gd name="connsiteX0" fmla="*/ 211718 w 4848043"/>
              <a:gd name="connsiteY0" fmla="*/ 0 h 6840124"/>
              <a:gd name="connsiteX1" fmla="*/ 4848043 w 4848043"/>
              <a:gd name="connsiteY1" fmla="*/ 0 h 6840124"/>
              <a:gd name="connsiteX2" fmla="*/ 4848043 w 4848043"/>
              <a:gd name="connsiteY2" fmla="*/ 6840124 h 6840124"/>
              <a:gd name="connsiteX3" fmla="*/ 4749519 w 4848043"/>
              <a:gd name="connsiteY3" fmla="*/ 6830304 h 6840124"/>
              <a:gd name="connsiteX4" fmla="*/ 1235917 w 4848043"/>
              <a:gd name="connsiteY4" fmla="*/ 4742302 h 6840124"/>
              <a:gd name="connsiteX5" fmla="*/ 204001 w 4848043"/>
              <a:gd name="connsiteY5" fmla="*/ 21613 h 6840124"/>
              <a:gd name="connsiteX6" fmla="*/ 211718 w 4848043"/>
              <a:gd name="connsiteY6" fmla="*/ 0 h 6840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48043" h="6840124">
                <a:moveTo>
                  <a:pt x="211718" y="0"/>
                </a:moveTo>
                <a:lnTo>
                  <a:pt x="4848043" y="0"/>
                </a:lnTo>
                <a:lnTo>
                  <a:pt x="4848043" y="6840124"/>
                </a:lnTo>
                <a:lnTo>
                  <a:pt x="4749519" y="6830304"/>
                </a:lnTo>
                <a:cubicBezTo>
                  <a:pt x="3484274" y="6672846"/>
                  <a:pt x="2186297" y="5948610"/>
                  <a:pt x="1235917" y="4742302"/>
                </a:cubicBezTo>
                <a:cubicBezTo>
                  <a:pt x="74341" y="3267925"/>
                  <a:pt x="-265578" y="1457259"/>
                  <a:pt x="204001" y="21613"/>
                </a:cubicBezTo>
                <a:lnTo>
                  <a:pt x="211718" y="0"/>
                </a:lnTo>
                <a:close/>
              </a:path>
            </a:pathLst>
          </a:custGeom>
          <a:gradFill>
            <a:gsLst>
              <a:gs pos="0">
                <a:schemeClr val="accent1">
                  <a:lumMod val="40000"/>
                  <a:lumOff val="6000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Partial Circle 1">
            <a:extLst>
              <a:ext uri="{FF2B5EF4-FFF2-40B4-BE49-F238E27FC236}">
                <a16:creationId xmlns:a16="http://schemas.microsoft.com/office/drawing/2014/main" id="{38CB3F41-6E0F-4A85-90D1-3CC99E36D534}"/>
              </a:ext>
            </a:extLst>
          </p:cNvPr>
          <p:cNvSpPr/>
          <p:nvPr/>
        </p:nvSpPr>
        <p:spPr>
          <a:xfrm>
            <a:off x="-3774852" y="-3774852"/>
            <a:ext cx="7549704" cy="7549704"/>
          </a:xfrm>
          <a:prstGeom prst="pie">
            <a:avLst>
              <a:gd name="adj1" fmla="val 0"/>
              <a:gd name="adj2" fmla="val 5400000"/>
            </a:avLst>
          </a:prstGeom>
          <a:gradFill>
            <a:gsLst>
              <a:gs pos="50000">
                <a:srgbClr val="E94057"/>
              </a:gs>
              <a:gs pos="0">
                <a:srgbClr val="8A2387"/>
              </a:gs>
              <a:gs pos="100000">
                <a:srgbClr val="F2712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Arc 3">
            <a:extLst>
              <a:ext uri="{FF2B5EF4-FFF2-40B4-BE49-F238E27FC236}">
                <a16:creationId xmlns:a16="http://schemas.microsoft.com/office/drawing/2014/main" id="{9B385E4D-74D9-4FE9-A12F-A5B886D70B96}"/>
              </a:ext>
            </a:extLst>
          </p:cNvPr>
          <p:cNvSpPr/>
          <p:nvPr/>
        </p:nvSpPr>
        <p:spPr>
          <a:xfrm>
            <a:off x="3314700" y="2014744"/>
            <a:ext cx="3816472" cy="3816474"/>
          </a:xfrm>
          <a:prstGeom prst="arc">
            <a:avLst>
              <a:gd name="adj1" fmla="val 10810705"/>
              <a:gd name="adj2" fmla="val 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solidFill>
            </a:endParaRPr>
          </a:p>
        </p:txBody>
      </p:sp>
      <p:sp>
        <p:nvSpPr>
          <p:cNvPr id="10" name="Arc 9">
            <a:extLst>
              <a:ext uri="{FF2B5EF4-FFF2-40B4-BE49-F238E27FC236}">
                <a16:creationId xmlns:a16="http://schemas.microsoft.com/office/drawing/2014/main" id="{8952DFCD-CA36-4322-BA91-8C0489C7F7E9}"/>
              </a:ext>
            </a:extLst>
          </p:cNvPr>
          <p:cNvSpPr/>
          <p:nvPr/>
        </p:nvSpPr>
        <p:spPr>
          <a:xfrm flipV="1">
            <a:off x="7137278" y="2137855"/>
            <a:ext cx="3816472" cy="3816474"/>
          </a:xfrm>
          <a:prstGeom prst="arc">
            <a:avLst>
              <a:gd name="adj1" fmla="val 10810705"/>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solidFill>
              <a:highlight>
                <a:srgbClr val="FFFF00"/>
              </a:highlight>
            </a:endParaRPr>
          </a:p>
        </p:txBody>
      </p:sp>
      <p:sp>
        <p:nvSpPr>
          <p:cNvPr id="11" name="Oval 10">
            <a:extLst>
              <a:ext uri="{FF2B5EF4-FFF2-40B4-BE49-F238E27FC236}">
                <a16:creationId xmlns:a16="http://schemas.microsoft.com/office/drawing/2014/main" id="{6E133DDE-6D36-46BC-9B26-AEE50DE14E57}"/>
              </a:ext>
            </a:extLst>
          </p:cNvPr>
          <p:cNvSpPr/>
          <p:nvPr/>
        </p:nvSpPr>
        <p:spPr>
          <a:xfrm>
            <a:off x="3121471" y="3858969"/>
            <a:ext cx="374246" cy="374246"/>
          </a:xfrm>
          <a:prstGeom prst="ellipse">
            <a:avLst/>
          </a:prstGeom>
          <a:solidFill>
            <a:srgbClr val="8A2387"/>
          </a:solidFill>
          <a:ln w="19050">
            <a:solidFill>
              <a:schemeClr val="bg1">
                <a:lumMod val="95000"/>
              </a:schemeClr>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Oval 12">
            <a:extLst>
              <a:ext uri="{FF2B5EF4-FFF2-40B4-BE49-F238E27FC236}">
                <a16:creationId xmlns:a16="http://schemas.microsoft.com/office/drawing/2014/main" id="{E8820DF1-4B76-41F8-B7E2-48B4D884889A}"/>
              </a:ext>
            </a:extLst>
          </p:cNvPr>
          <p:cNvSpPr/>
          <p:nvPr/>
        </p:nvSpPr>
        <p:spPr>
          <a:xfrm>
            <a:off x="10766627" y="3858969"/>
            <a:ext cx="374246" cy="374246"/>
          </a:xfrm>
          <a:prstGeom prst="ellipse">
            <a:avLst/>
          </a:prstGeom>
          <a:solidFill>
            <a:srgbClr val="E94057"/>
          </a:solidFill>
          <a:ln w="19050">
            <a:solidFill>
              <a:schemeClr val="bg1">
                <a:lumMod val="95000"/>
              </a:schemeClr>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Oval 13">
            <a:extLst>
              <a:ext uri="{FF2B5EF4-FFF2-40B4-BE49-F238E27FC236}">
                <a16:creationId xmlns:a16="http://schemas.microsoft.com/office/drawing/2014/main" id="{DE50731D-D29B-4882-834D-DDF9B6E702B6}"/>
              </a:ext>
            </a:extLst>
          </p:cNvPr>
          <p:cNvSpPr/>
          <p:nvPr/>
        </p:nvSpPr>
        <p:spPr>
          <a:xfrm>
            <a:off x="6944049" y="3858969"/>
            <a:ext cx="374246" cy="374246"/>
          </a:xfrm>
          <a:prstGeom prst="ellipse">
            <a:avLst/>
          </a:prstGeom>
          <a:solidFill>
            <a:srgbClr val="F27121"/>
          </a:solidFill>
          <a:ln w="19050">
            <a:solidFill>
              <a:schemeClr val="bg1">
                <a:lumMod val="95000"/>
              </a:schemeClr>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Oval 14">
            <a:extLst>
              <a:ext uri="{FF2B5EF4-FFF2-40B4-BE49-F238E27FC236}">
                <a16:creationId xmlns:a16="http://schemas.microsoft.com/office/drawing/2014/main" id="{6EBFA99D-69FE-4953-8E1D-ABB0A1AC881C}"/>
              </a:ext>
            </a:extLst>
          </p:cNvPr>
          <p:cNvSpPr/>
          <p:nvPr/>
        </p:nvSpPr>
        <p:spPr>
          <a:xfrm>
            <a:off x="5035813" y="1950732"/>
            <a:ext cx="374246" cy="374246"/>
          </a:xfrm>
          <a:prstGeom prst="ellipse">
            <a:avLst/>
          </a:prstGeom>
          <a:solidFill>
            <a:srgbClr val="E94057"/>
          </a:solidFill>
          <a:ln w="19050">
            <a:solidFill>
              <a:schemeClr val="bg1">
                <a:lumMod val="95000"/>
              </a:schemeClr>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00D95952-1635-471C-971F-C22BC369DB07}"/>
              </a:ext>
            </a:extLst>
          </p:cNvPr>
          <p:cNvSpPr/>
          <p:nvPr/>
        </p:nvSpPr>
        <p:spPr>
          <a:xfrm>
            <a:off x="8858391" y="5767206"/>
            <a:ext cx="374246" cy="374246"/>
          </a:xfrm>
          <a:prstGeom prst="ellipse">
            <a:avLst/>
          </a:prstGeom>
          <a:solidFill>
            <a:srgbClr val="8A2387"/>
          </a:solidFill>
          <a:ln w="19050">
            <a:solidFill>
              <a:schemeClr val="bg1">
                <a:lumMod val="95000"/>
              </a:schemeClr>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 name="TextBox 16">
            <a:extLst>
              <a:ext uri="{FF2B5EF4-FFF2-40B4-BE49-F238E27FC236}">
                <a16:creationId xmlns:a16="http://schemas.microsoft.com/office/drawing/2014/main" id="{C435F766-69D3-4CBE-A384-0544A5599802}"/>
              </a:ext>
            </a:extLst>
          </p:cNvPr>
          <p:cNvSpPr txBox="1"/>
          <p:nvPr/>
        </p:nvSpPr>
        <p:spPr>
          <a:xfrm>
            <a:off x="2374693" y="4425111"/>
            <a:ext cx="1873908" cy="246221"/>
          </a:xfrm>
          <a:prstGeom prst="rect">
            <a:avLst/>
          </a:prstGeom>
          <a:noFill/>
          <a:ln>
            <a:noFill/>
          </a:ln>
        </p:spPr>
        <p:txBody>
          <a:bodyPr wrap="square" lIns="0" tIns="0" rIns="0" bIns="0" rtlCol="0" anchor="t">
            <a:spAutoFit/>
          </a:bodyPr>
          <a:lstStyle/>
          <a:p>
            <a:pPr algn="ctr">
              <a:buClr>
                <a:schemeClr val="accent1"/>
              </a:buClr>
            </a:pPr>
            <a:r>
              <a:rPr lang="en-US" sz="1600" b="1" dirty="0">
                <a:latin typeface="+mj-lt"/>
              </a:rPr>
              <a:t>Amazon Web Services</a:t>
            </a:r>
          </a:p>
        </p:txBody>
      </p:sp>
      <p:sp>
        <p:nvSpPr>
          <p:cNvPr id="18" name="TextBox 17">
            <a:extLst>
              <a:ext uri="{FF2B5EF4-FFF2-40B4-BE49-F238E27FC236}">
                <a16:creationId xmlns:a16="http://schemas.microsoft.com/office/drawing/2014/main" id="{7B88F838-CB13-46AF-8D35-308815B05210}"/>
              </a:ext>
            </a:extLst>
          </p:cNvPr>
          <p:cNvSpPr txBox="1"/>
          <p:nvPr/>
        </p:nvSpPr>
        <p:spPr>
          <a:xfrm>
            <a:off x="5328996" y="3922981"/>
            <a:ext cx="1516840" cy="246221"/>
          </a:xfrm>
          <a:prstGeom prst="rect">
            <a:avLst/>
          </a:prstGeom>
          <a:noFill/>
          <a:ln>
            <a:noFill/>
          </a:ln>
        </p:spPr>
        <p:txBody>
          <a:bodyPr wrap="square" lIns="0" tIns="0" rIns="0" bIns="0" rtlCol="0" anchor="t">
            <a:spAutoFit/>
          </a:bodyPr>
          <a:lstStyle/>
          <a:p>
            <a:pPr algn="r">
              <a:buClr>
                <a:schemeClr val="accent1"/>
              </a:buClr>
            </a:pPr>
            <a:r>
              <a:rPr lang="en-US" sz="1600" b="1" dirty="0">
                <a:latin typeface="+mj-lt"/>
              </a:rPr>
              <a:t>DynamoDB</a:t>
            </a:r>
          </a:p>
        </p:txBody>
      </p:sp>
      <p:sp>
        <p:nvSpPr>
          <p:cNvPr id="19" name="TextBox 18">
            <a:extLst>
              <a:ext uri="{FF2B5EF4-FFF2-40B4-BE49-F238E27FC236}">
                <a16:creationId xmlns:a16="http://schemas.microsoft.com/office/drawing/2014/main" id="{552501CC-BC71-4ECD-B68E-26CB01726B0C}"/>
              </a:ext>
            </a:extLst>
          </p:cNvPr>
          <p:cNvSpPr txBox="1"/>
          <p:nvPr/>
        </p:nvSpPr>
        <p:spPr>
          <a:xfrm>
            <a:off x="9950855" y="3491585"/>
            <a:ext cx="2005790" cy="246221"/>
          </a:xfrm>
          <a:prstGeom prst="rect">
            <a:avLst/>
          </a:prstGeom>
          <a:noFill/>
          <a:ln>
            <a:noFill/>
          </a:ln>
        </p:spPr>
        <p:txBody>
          <a:bodyPr wrap="square" lIns="0" tIns="0" rIns="0" bIns="0" rtlCol="0" anchor="t">
            <a:spAutoFit/>
          </a:bodyPr>
          <a:lstStyle/>
          <a:p>
            <a:pPr algn="ctr">
              <a:buClr>
                <a:schemeClr val="accent1"/>
              </a:buClr>
            </a:pPr>
            <a:r>
              <a:rPr lang="en-US" sz="1600" b="1" dirty="0">
                <a:solidFill>
                  <a:schemeClr val="bg1"/>
                </a:solidFill>
                <a:latin typeface="+mj-lt"/>
              </a:rPr>
              <a:t>Flask </a:t>
            </a:r>
          </a:p>
        </p:txBody>
      </p:sp>
      <p:sp>
        <p:nvSpPr>
          <p:cNvPr id="20" name="TextBox 19">
            <a:extLst>
              <a:ext uri="{FF2B5EF4-FFF2-40B4-BE49-F238E27FC236}">
                <a16:creationId xmlns:a16="http://schemas.microsoft.com/office/drawing/2014/main" id="{E287B315-D487-418C-82D7-334DF920D50C}"/>
              </a:ext>
            </a:extLst>
          </p:cNvPr>
          <p:cNvSpPr txBox="1"/>
          <p:nvPr/>
        </p:nvSpPr>
        <p:spPr>
          <a:xfrm>
            <a:off x="4220041" y="1610949"/>
            <a:ext cx="2005790" cy="246221"/>
          </a:xfrm>
          <a:prstGeom prst="rect">
            <a:avLst/>
          </a:prstGeom>
          <a:noFill/>
          <a:ln>
            <a:noFill/>
          </a:ln>
        </p:spPr>
        <p:txBody>
          <a:bodyPr wrap="square" lIns="0" tIns="0" rIns="0" bIns="0" rtlCol="0" anchor="t">
            <a:spAutoFit/>
          </a:bodyPr>
          <a:lstStyle/>
          <a:p>
            <a:pPr algn="ctr">
              <a:buClr>
                <a:schemeClr val="accent1"/>
              </a:buClr>
            </a:pPr>
            <a:r>
              <a:rPr lang="en-US" sz="1600" b="1" dirty="0">
                <a:latin typeface="+mj-lt"/>
              </a:rPr>
              <a:t>Lambda</a:t>
            </a:r>
          </a:p>
        </p:txBody>
      </p:sp>
      <p:sp>
        <p:nvSpPr>
          <p:cNvPr id="21" name="TextBox 20">
            <a:extLst>
              <a:ext uri="{FF2B5EF4-FFF2-40B4-BE49-F238E27FC236}">
                <a16:creationId xmlns:a16="http://schemas.microsoft.com/office/drawing/2014/main" id="{29EF6CBC-813F-494F-BCB4-75743AE7ED2F}"/>
              </a:ext>
            </a:extLst>
          </p:cNvPr>
          <p:cNvSpPr txBox="1"/>
          <p:nvPr/>
        </p:nvSpPr>
        <p:spPr>
          <a:xfrm>
            <a:off x="8287094" y="6232634"/>
            <a:ext cx="1516840" cy="246221"/>
          </a:xfrm>
          <a:prstGeom prst="rect">
            <a:avLst/>
          </a:prstGeom>
          <a:noFill/>
          <a:ln>
            <a:noFill/>
          </a:ln>
        </p:spPr>
        <p:txBody>
          <a:bodyPr wrap="square" lIns="0" tIns="0" rIns="0" bIns="0" rtlCol="0" anchor="t">
            <a:spAutoFit/>
          </a:bodyPr>
          <a:lstStyle/>
          <a:p>
            <a:pPr algn="ctr">
              <a:buClr>
                <a:schemeClr val="accent1"/>
              </a:buClr>
            </a:pPr>
            <a:r>
              <a:rPr lang="en-US" sz="1600" b="1" dirty="0">
                <a:solidFill>
                  <a:schemeClr val="bg1"/>
                </a:solidFill>
                <a:latin typeface="+mj-lt"/>
              </a:rPr>
              <a:t>Python</a:t>
            </a:r>
          </a:p>
        </p:txBody>
      </p:sp>
      <p:pic>
        <p:nvPicPr>
          <p:cNvPr id="12" name="Graphic 11">
            <a:extLst>
              <a:ext uri="{FF2B5EF4-FFF2-40B4-BE49-F238E27FC236}">
                <a16:creationId xmlns:a16="http://schemas.microsoft.com/office/drawing/2014/main" id="{ED567E22-3C46-4D43-A12C-BDC2364A462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656821" y="540785"/>
            <a:ext cx="2429063" cy="5776431"/>
          </a:xfrm>
          <a:prstGeom prst="rect">
            <a:avLst/>
          </a:prstGeom>
        </p:spPr>
      </p:pic>
      <p:sp>
        <p:nvSpPr>
          <p:cNvPr id="30" name="Title 37">
            <a:extLst>
              <a:ext uri="{FF2B5EF4-FFF2-40B4-BE49-F238E27FC236}">
                <a16:creationId xmlns:a16="http://schemas.microsoft.com/office/drawing/2014/main" id="{D155598D-54A9-49A2-8163-3D3AAC1FF95D}"/>
              </a:ext>
            </a:extLst>
          </p:cNvPr>
          <p:cNvSpPr txBox="1">
            <a:spLocks/>
          </p:cNvSpPr>
          <p:nvPr/>
        </p:nvSpPr>
        <p:spPr>
          <a:xfrm>
            <a:off x="2698535" y="331195"/>
            <a:ext cx="614035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b="1" dirty="0"/>
              <a:t>TECHNOLOGIES USED</a:t>
            </a:r>
          </a:p>
        </p:txBody>
      </p:sp>
      <p:pic>
        <p:nvPicPr>
          <p:cNvPr id="4098" name="Picture 2" descr="Welcome to Python.org">
            <a:extLst>
              <a:ext uri="{FF2B5EF4-FFF2-40B4-BE49-F238E27FC236}">
                <a16:creationId xmlns:a16="http://schemas.microsoft.com/office/drawing/2014/main" id="{BD08EC65-0A95-4747-B244-3BF5029B35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5872" y="4548222"/>
            <a:ext cx="940679" cy="94067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21793741-EB43-D343-AD4A-572D642A9299}"/>
              </a:ext>
            </a:extLst>
          </p:cNvPr>
          <p:cNvPicPr>
            <a:picLocks noChangeAspect="1"/>
          </p:cNvPicPr>
          <p:nvPr/>
        </p:nvPicPr>
        <p:blipFill>
          <a:blip r:embed="rId5"/>
          <a:stretch>
            <a:fillRect/>
          </a:stretch>
        </p:blipFill>
        <p:spPr>
          <a:xfrm>
            <a:off x="10219748" y="2682343"/>
            <a:ext cx="1468004" cy="581662"/>
          </a:xfrm>
          <a:prstGeom prst="rect">
            <a:avLst/>
          </a:prstGeom>
        </p:spPr>
      </p:pic>
      <p:pic>
        <p:nvPicPr>
          <p:cNvPr id="23" name="Picture 22">
            <a:extLst>
              <a:ext uri="{FF2B5EF4-FFF2-40B4-BE49-F238E27FC236}">
                <a16:creationId xmlns:a16="http://schemas.microsoft.com/office/drawing/2014/main" id="{4D6E535C-D96F-F846-8A4F-F8B0111EDCDF}"/>
              </a:ext>
            </a:extLst>
          </p:cNvPr>
          <p:cNvPicPr>
            <a:picLocks noChangeAspect="1"/>
          </p:cNvPicPr>
          <p:nvPr/>
        </p:nvPicPr>
        <p:blipFill>
          <a:blip r:embed="rId6"/>
          <a:stretch>
            <a:fillRect/>
          </a:stretch>
        </p:blipFill>
        <p:spPr>
          <a:xfrm>
            <a:off x="2374693" y="4894248"/>
            <a:ext cx="1873908" cy="854685"/>
          </a:xfrm>
          <a:prstGeom prst="rect">
            <a:avLst/>
          </a:prstGeom>
        </p:spPr>
      </p:pic>
      <p:pic>
        <p:nvPicPr>
          <p:cNvPr id="25" name="Picture 24">
            <a:extLst>
              <a:ext uri="{FF2B5EF4-FFF2-40B4-BE49-F238E27FC236}">
                <a16:creationId xmlns:a16="http://schemas.microsoft.com/office/drawing/2014/main" id="{6DFFDDD1-11AD-1E4A-848B-F9353AE8871A}"/>
              </a:ext>
            </a:extLst>
          </p:cNvPr>
          <p:cNvPicPr>
            <a:picLocks noChangeAspect="1"/>
          </p:cNvPicPr>
          <p:nvPr/>
        </p:nvPicPr>
        <p:blipFill>
          <a:blip r:embed="rId7"/>
          <a:stretch>
            <a:fillRect/>
          </a:stretch>
        </p:blipFill>
        <p:spPr>
          <a:xfrm>
            <a:off x="4593301" y="2477093"/>
            <a:ext cx="1323276" cy="719531"/>
          </a:xfrm>
          <a:prstGeom prst="rect">
            <a:avLst/>
          </a:prstGeom>
        </p:spPr>
      </p:pic>
      <p:pic>
        <p:nvPicPr>
          <p:cNvPr id="28" name="Picture 27">
            <a:extLst>
              <a:ext uri="{FF2B5EF4-FFF2-40B4-BE49-F238E27FC236}">
                <a16:creationId xmlns:a16="http://schemas.microsoft.com/office/drawing/2014/main" id="{1A890B20-04C1-7944-ADA7-5CCC5514828F}"/>
              </a:ext>
            </a:extLst>
          </p:cNvPr>
          <p:cNvPicPr>
            <a:picLocks noChangeAspect="1"/>
          </p:cNvPicPr>
          <p:nvPr/>
        </p:nvPicPr>
        <p:blipFill>
          <a:blip r:embed="rId8"/>
          <a:stretch>
            <a:fillRect/>
          </a:stretch>
        </p:blipFill>
        <p:spPr>
          <a:xfrm>
            <a:off x="7197522" y="2949287"/>
            <a:ext cx="1393579" cy="1262753"/>
          </a:xfrm>
          <a:prstGeom prst="rect">
            <a:avLst/>
          </a:prstGeom>
        </p:spPr>
      </p:pic>
      <p:sp>
        <p:nvSpPr>
          <p:cNvPr id="34" name="Slide Number Placeholder 5">
            <a:extLst>
              <a:ext uri="{FF2B5EF4-FFF2-40B4-BE49-F238E27FC236}">
                <a16:creationId xmlns:a16="http://schemas.microsoft.com/office/drawing/2014/main" id="{CCA03A2A-9449-E54D-AEDC-567C77F7AD4D}"/>
              </a:ext>
            </a:extLst>
          </p:cNvPr>
          <p:cNvSpPr>
            <a:spLocks noGrp="1"/>
          </p:cNvSpPr>
          <p:nvPr>
            <p:ph type="sldNum" sz="quarter" idx="12"/>
          </p:nvPr>
        </p:nvSpPr>
        <p:spPr>
          <a:xfrm>
            <a:off x="11516636" y="6330938"/>
            <a:ext cx="551167" cy="377825"/>
          </a:xfrm>
        </p:spPr>
        <p:txBody>
          <a:bodyPr/>
          <a:lstStyle/>
          <a:p>
            <a:fld id="{C3EC41AC-BA09-8549-B650-68F72BD4CE37}" type="slidenum">
              <a:rPr lang="en-US" smtClean="0"/>
              <a:t>6</a:t>
            </a:fld>
            <a:endParaRPr lang="en-US"/>
          </a:p>
        </p:txBody>
      </p:sp>
    </p:spTree>
    <p:extLst>
      <p:ext uri="{BB962C8B-B14F-4D97-AF65-F5344CB8AC3E}">
        <p14:creationId xmlns:p14="http://schemas.microsoft.com/office/powerpoint/2010/main" val="35904210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4104">
        <p15:prstTrans prst="pageCurlDouble"/>
      </p:transition>
    </mc:Choice>
    <mc:Fallback xmlns="">
      <p:transition spd="slow" advTm="44104">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87180CEE-AAF0-473D-9C03-C535503EA8F2}"/>
              </a:ext>
            </a:extLst>
          </p:cNvPr>
          <p:cNvSpPr>
            <a:spLocks/>
          </p:cNvSpPr>
          <p:nvPr/>
        </p:nvSpPr>
        <p:spPr bwMode="auto">
          <a:xfrm>
            <a:off x="4903787" y="3452812"/>
            <a:ext cx="7288213" cy="3405188"/>
          </a:xfrm>
          <a:custGeom>
            <a:avLst/>
            <a:gdLst>
              <a:gd name="T0" fmla="*/ 0 w 2442"/>
              <a:gd name="T1" fmla="*/ 1140 h 1140"/>
              <a:gd name="T2" fmla="*/ 617 w 2442"/>
              <a:gd name="T3" fmla="*/ 703 h 1140"/>
              <a:gd name="T4" fmla="*/ 1602 w 2442"/>
              <a:gd name="T5" fmla="*/ 539 h 1140"/>
              <a:gd name="T6" fmla="*/ 2442 w 2442"/>
              <a:gd name="T7" fmla="*/ 0 h 1140"/>
              <a:gd name="T8" fmla="*/ 2442 w 2442"/>
              <a:gd name="T9" fmla="*/ 1135 h 1140"/>
              <a:gd name="T10" fmla="*/ 0 w 2442"/>
              <a:gd name="T11" fmla="*/ 1140 h 1140"/>
            </a:gdLst>
            <a:ahLst/>
            <a:cxnLst>
              <a:cxn ang="0">
                <a:pos x="T0" y="T1"/>
              </a:cxn>
              <a:cxn ang="0">
                <a:pos x="T2" y="T3"/>
              </a:cxn>
              <a:cxn ang="0">
                <a:pos x="T4" y="T5"/>
              </a:cxn>
              <a:cxn ang="0">
                <a:pos x="T6" y="T7"/>
              </a:cxn>
              <a:cxn ang="0">
                <a:pos x="T8" y="T9"/>
              </a:cxn>
              <a:cxn ang="0">
                <a:pos x="T10" y="T11"/>
              </a:cxn>
            </a:cxnLst>
            <a:rect l="0" t="0" r="r" b="b"/>
            <a:pathLst>
              <a:path w="2442" h="1140">
                <a:moveTo>
                  <a:pt x="0" y="1140"/>
                </a:moveTo>
                <a:cubicBezTo>
                  <a:pt x="0" y="1140"/>
                  <a:pt x="284" y="717"/>
                  <a:pt x="617" y="703"/>
                </a:cubicBezTo>
                <a:cubicBezTo>
                  <a:pt x="950" y="689"/>
                  <a:pt x="1413" y="838"/>
                  <a:pt x="1602" y="539"/>
                </a:cubicBezTo>
                <a:cubicBezTo>
                  <a:pt x="1792" y="240"/>
                  <a:pt x="2442" y="0"/>
                  <a:pt x="2442" y="0"/>
                </a:cubicBezTo>
                <a:cubicBezTo>
                  <a:pt x="2442" y="1135"/>
                  <a:pt x="2442" y="1135"/>
                  <a:pt x="2442" y="1135"/>
                </a:cubicBezTo>
                <a:lnTo>
                  <a:pt x="0" y="1140"/>
                </a:lnTo>
                <a:close/>
              </a:path>
            </a:pathLst>
          </a:custGeom>
          <a:gradFill>
            <a:gsLst>
              <a:gs pos="50000">
                <a:srgbClr val="E94057"/>
              </a:gs>
              <a:gs pos="0">
                <a:srgbClr val="8A2387"/>
              </a:gs>
              <a:gs pos="100000">
                <a:srgbClr val="F27121"/>
              </a:gs>
            </a:gsLst>
            <a:lin ang="5400000" scaled="1"/>
          </a:gradFill>
          <a:ln w="1111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Hexagon 6">
            <a:extLst>
              <a:ext uri="{FF2B5EF4-FFF2-40B4-BE49-F238E27FC236}">
                <a16:creationId xmlns:a16="http://schemas.microsoft.com/office/drawing/2014/main" id="{269B2B7C-3C90-498E-929A-02E4FFC81223}"/>
              </a:ext>
            </a:extLst>
          </p:cNvPr>
          <p:cNvSpPr/>
          <p:nvPr/>
        </p:nvSpPr>
        <p:spPr>
          <a:xfrm rot="5400000">
            <a:off x="4739096" y="2226185"/>
            <a:ext cx="2713810" cy="2339492"/>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31893711-2B95-44BF-9D30-A0D373663082}"/>
              </a:ext>
            </a:extLst>
          </p:cNvPr>
          <p:cNvSpPr/>
          <p:nvPr/>
        </p:nvSpPr>
        <p:spPr>
          <a:xfrm rot="5400000">
            <a:off x="6411142" y="2042877"/>
            <a:ext cx="598172" cy="515666"/>
          </a:xfrm>
          <a:prstGeom prst="hexagon">
            <a:avLst/>
          </a:prstGeom>
          <a:solidFill>
            <a:srgbClr val="F27121"/>
          </a:solidFill>
          <a:ln w="31750">
            <a:solidFill>
              <a:schemeClr val="bg1">
                <a:lumMod val="95000"/>
              </a:schemeClr>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exagon 34">
            <a:extLst>
              <a:ext uri="{FF2B5EF4-FFF2-40B4-BE49-F238E27FC236}">
                <a16:creationId xmlns:a16="http://schemas.microsoft.com/office/drawing/2014/main" id="{CB19A002-A676-4106-A429-93E73AEF1774}"/>
              </a:ext>
            </a:extLst>
          </p:cNvPr>
          <p:cNvSpPr/>
          <p:nvPr/>
        </p:nvSpPr>
        <p:spPr>
          <a:xfrm rot="5400000">
            <a:off x="5182688" y="2042877"/>
            <a:ext cx="598172" cy="515666"/>
          </a:xfrm>
          <a:prstGeom prst="hexagon">
            <a:avLst/>
          </a:prstGeom>
          <a:solidFill>
            <a:srgbClr val="8A2387"/>
          </a:solidFill>
          <a:ln w="31750">
            <a:solidFill>
              <a:schemeClr val="bg1">
                <a:lumMod val="95000"/>
              </a:schemeClr>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Hexagon 35">
            <a:extLst>
              <a:ext uri="{FF2B5EF4-FFF2-40B4-BE49-F238E27FC236}">
                <a16:creationId xmlns:a16="http://schemas.microsoft.com/office/drawing/2014/main" id="{BCEC519C-5F38-480E-AF11-F7C975D3302B}"/>
              </a:ext>
            </a:extLst>
          </p:cNvPr>
          <p:cNvSpPr/>
          <p:nvPr/>
        </p:nvSpPr>
        <p:spPr>
          <a:xfrm rot="5400000">
            <a:off x="6966660" y="3138098"/>
            <a:ext cx="598172" cy="515666"/>
          </a:xfrm>
          <a:prstGeom prst="hexagon">
            <a:avLst/>
          </a:prstGeom>
          <a:solidFill>
            <a:srgbClr val="E94057"/>
          </a:solidFill>
          <a:ln w="31750">
            <a:solidFill>
              <a:schemeClr val="bg1">
                <a:lumMod val="95000"/>
              </a:schemeClr>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Hexagon 36">
            <a:extLst>
              <a:ext uri="{FF2B5EF4-FFF2-40B4-BE49-F238E27FC236}">
                <a16:creationId xmlns:a16="http://schemas.microsoft.com/office/drawing/2014/main" id="{A5DA463B-0BF7-4733-AAB9-307DDFBCB0E8}"/>
              </a:ext>
            </a:extLst>
          </p:cNvPr>
          <p:cNvSpPr/>
          <p:nvPr/>
        </p:nvSpPr>
        <p:spPr>
          <a:xfrm rot="5400000">
            <a:off x="4627170" y="3138098"/>
            <a:ext cx="598172" cy="515666"/>
          </a:xfrm>
          <a:prstGeom prst="hexagon">
            <a:avLst/>
          </a:prstGeom>
          <a:solidFill>
            <a:srgbClr val="E94057"/>
          </a:solidFill>
          <a:ln w="31750">
            <a:solidFill>
              <a:schemeClr val="bg1">
                <a:lumMod val="95000"/>
              </a:schemeClr>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Hexagon 37">
            <a:extLst>
              <a:ext uri="{FF2B5EF4-FFF2-40B4-BE49-F238E27FC236}">
                <a16:creationId xmlns:a16="http://schemas.microsoft.com/office/drawing/2014/main" id="{464E8DC5-62CF-410B-8F07-9583F875EC62}"/>
              </a:ext>
            </a:extLst>
          </p:cNvPr>
          <p:cNvSpPr/>
          <p:nvPr/>
        </p:nvSpPr>
        <p:spPr>
          <a:xfrm rot="5400000">
            <a:off x="6411142" y="4233318"/>
            <a:ext cx="598172" cy="515666"/>
          </a:xfrm>
          <a:prstGeom prst="hexagon">
            <a:avLst/>
          </a:prstGeom>
          <a:solidFill>
            <a:srgbClr val="8A2387"/>
          </a:solidFill>
          <a:ln w="31750">
            <a:solidFill>
              <a:schemeClr val="bg1">
                <a:lumMod val="95000"/>
              </a:schemeClr>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exagon 38">
            <a:extLst>
              <a:ext uri="{FF2B5EF4-FFF2-40B4-BE49-F238E27FC236}">
                <a16:creationId xmlns:a16="http://schemas.microsoft.com/office/drawing/2014/main" id="{F8985D70-44CE-41E3-9869-A1F484F490AB}"/>
              </a:ext>
            </a:extLst>
          </p:cNvPr>
          <p:cNvSpPr/>
          <p:nvPr/>
        </p:nvSpPr>
        <p:spPr>
          <a:xfrm rot="5400000">
            <a:off x="5182688" y="4233318"/>
            <a:ext cx="598172" cy="515666"/>
          </a:xfrm>
          <a:prstGeom prst="hexagon">
            <a:avLst/>
          </a:prstGeom>
          <a:solidFill>
            <a:srgbClr val="F27121"/>
          </a:solidFill>
          <a:ln w="31750">
            <a:solidFill>
              <a:schemeClr val="bg1">
                <a:lumMod val="95000"/>
              </a:schemeClr>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B950E3A0-C6C6-4D77-B696-1589F46BF0B6}"/>
              </a:ext>
            </a:extLst>
          </p:cNvPr>
          <p:cNvGrpSpPr/>
          <p:nvPr/>
        </p:nvGrpSpPr>
        <p:grpSpPr>
          <a:xfrm>
            <a:off x="7007913" y="1176457"/>
            <a:ext cx="3736288" cy="991680"/>
            <a:chOff x="7007913" y="1176457"/>
            <a:chExt cx="3736288" cy="991680"/>
          </a:xfrm>
        </p:grpSpPr>
        <p:sp>
          <p:nvSpPr>
            <p:cNvPr id="11" name="Rectangle: Rounded Corners 10">
              <a:extLst>
                <a:ext uri="{FF2B5EF4-FFF2-40B4-BE49-F238E27FC236}">
                  <a16:creationId xmlns:a16="http://schemas.microsoft.com/office/drawing/2014/main" id="{917244F7-E987-4AD8-A04E-68F4C4232EF9}"/>
                </a:ext>
              </a:extLst>
            </p:cNvPr>
            <p:cNvSpPr/>
            <p:nvPr/>
          </p:nvSpPr>
          <p:spPr>
            <a:xfrm>
              <a:off x="7007913" y="1176457"/>
              <a:ext cx="3736288" cy="991680"/>
            </a:xfrm>
            <a:prstGeom prst="roundRect">
              <a:avLst>
                <a:gd name="adj" fmla="val 50000"/>
              </a:avLst>
            </a:prstGeom>
            <a:solidFill>
              <a:schemeClr val="bg1"/>
            </a:solidFill>
            <a:ln>
              <a:noFill/>
            </a:ln>
            <a:effectLst>
              <a:innerShdw blurRad="63500" dist="50800" dir="162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BBB4FF2F-B4DC-4622-A2A0-32E9944B8089}"/>
                </a:ext>
              </a:extLst>
            </p:cNvPr>
            <p:cNvSpPr/>
            <p:nvPr/>
          </p:nvSpPr>
          <p:spPr>
            <a:xfrm>
              <a:off x="7106419" y="1272499"/>
              <a:ext cx="3539277" cy="799596"/>
            </a:xfrm>
            <a:prstGeom prst="roundRect">
              <a:avLst>
                <a:gd name="adj" fmla="val 50000"/>
              </a:avLst>
            </a:prstGeom>
            <a:solidFill>
              <a:srgbClr val="FAC2A0"/>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DE9BAA0F-52A2-43BF-907B-0AFA542F2A56}"/>
              </a:ext>
            </a:extLst>
          </p:cNvPr>
          <p:cNvGrpSpPr/>
          <p:nvPr/>
        </p:nvGrpSpPr>
        <p:grpSpPr>
          <a:xfrm>
            <a:off x="7007913" y="4689863"/>
            <a:ext cx="3736288" cy="991680"/>
            <a:chOff x="7007913" y="4689863"/>
            <a:chExt cx="3736288" cy="991680"/>
          </a:xfrm>
        </p:grpSpPr>
        <p:sp>
          <p:nvSpPr>
            <p:cNvPr id="42" name="Rectangle: Rounded Corners 41">
              <a:extLst>
                <a:ext uri="{FF2B5EF4-FFF2-40B4-BE49-F238E27FC236}">
                  <a16:creationId xmlns:a16="http://schemas.microsoft.com/office/drawing/2014/main" id="{B63F5EB6-FF64-48D3-B794-B151427E1CD5}"/>
                </a:ext>
              </a:extLst>
            </p:cNvPr>
            <p:cNvSpPr/>
            <p:nvPr/>
          </p:nvSpPr>
          <p:spPr>
            <a:xfrm>
              <a:off x="7007913" y="4689863"/>
              <a:ext cx="3736288" cy="991680"/>
            </a:xfrm>
            <a:prstGeom prst="roundRect">
              <a:avLst>
                <a:gd name="adj" fmla="val 50000"/>
              </a:avLst>
            </a:prstGeom>
            <a:solidFill>
              <a:schemeClr val="bg1"/>
            </a:solidFill>
            <a:ln>
              <a:noFill/>
            </a:ln>
            <a:effectLst>
              <a:innerShdw blurRad="63500" dist="50800" dir="162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AD7F3D18-A5A0-4D33-A587-9EAA8271A410}"/>
                </a:ext>
              </a:extLst>
            </p:cNvPr>
            <p:cNvSpPr/>
            <p:nvPr/>
          </p:nvSpPr>
          <p:spPr>
            <a:xfrm>
              <a:off x="7106419" y="4785905"/>
              <a:ext cx="3539277" cy="799596"/>
            </a:xfrm>
            <a:prstGeom prst="roundRect">
              <a:avLst>
                <a:gd name="adj" fmla="val 50000"/>
              </a:avLst>
            </a:prstGeom>
            <a:solidFill>
              <a:srgbClr val="F2CEF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A90B3F7F-8567-41D0-BB98-2CEB7F72105E}"/>
              </a:ext>
            </a:extLst>
          </p:cNvPr>
          <p:cNvGrpSpPr/>
          <p:nvPr/>
        </p:nvGrpSpPr>
        <p:grpSpPr>
          <a:xfrm>
            <a:off x="1447799" y="1176457"/>
            <a:ext cx="3736288" cy="991680"/>
            <a:chOff x="1447799" y="1176457"/>
            <a:chExt cx="3736288" cy="991680"/>
          </a:xfrm>
        </p:grpSpPr>
        <p:sp>
          <p:nvSpPr>
            <p:cNvPr id="44" name="Rectangle: Rounded Corners 43">
              <a:extLst>
                <a:ext uri="{FF2B5EF4-FFF2-40B4-BE49-F238E27FC236}">
                  <a16:creationId xmlns:a16="http://schemas.microsoft.com/office/drawing/2014/main" id="{A43C016F-C094-40FD-9107-51D8983353A9}"/>
                </a:ext>
              </a:extLst>
            </p:cNvPr>
            <p:cNvSpPr/>
            <p:nvPr/>
          </p:nvSpPr>
          <p:spPr>
            <a:xfrm>
              <a:off x="1447799" y="1176457"/>
              <a:ext cx="3736288" cy="991680"/>
            </a:xfrm>
            <a:prstGeom prst="roundRect">
              <a:avLst>
                <a:gd name="adj" fmla="val 50000"/>
              </a:avLst>
            </a:prstGeom>
            <a:solidFill>
              <a:schemeClr val="bg1"/>
            </a:solidFill>
            <a:ln>
              <a:noFill/>
            </a:ln>
            <a:effectLst>
              <a:innerShdw blurRad="63500" dist="50800" dir="162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35CCBED6-1D98-4627-B850-F71FEB704018}"/>
                </a:ext>
              </a:extLst>
            </p:cNvPr>
            <p:cNvSpPr/>
            <p:nvPr/>
          </p:nvSpPr>
          <p:spPr>
            <a:xfrm>
              <a:off x="1546305" y="1272499"/>
              <a:ext cx="3539277" cy="799596"/>
            </a:xfrm>
            <a:prstGeom prst="roundRect">
              <a:avLst>
                <a:gd name="adj" fmla="val 50000"/>
              </a:avLst>
            </a:prstGeom>
            <a:solidFill>
              <a:srgbClr val="F2CEF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86040EBF-68C1-46A3-B74B-B180E8752A8C}"/>
              </a:ext>
            </a:extLst>
          </p:cNvPr>
          <p:cNvGrpSpPr/>
          <p:nvPr/>
        </p:nvGrpSpPr>
        <p:grpSpPr>
          <a:xfrm>
            <a:off x="1447799" y="4689863"/>
            <a:ext cx="3736288" cy="991680"/>
            <a:chOff x="1447799" y="4689863"/>
            <a:chExt cx="3736288" cy="991680"/>
          </a:xfrm>
        </p:grpSpPr>
        <p:sp>
          <p:nvSpPr>
            <p:cNvPr id="46" name="Rectangle: Rounded Corners 45">
              <a:extLst>
                <a:ext uri="{FF2B5EF4-FFF2-40B4-BE49-F238E27FC236}">
                  <a16:creationId xmlns:a16="http://schemas.microsoft.com/office/drawing/2014/main" id="{D62D9C4E-079E-4569-9F8A-3BE321C3C3E2}"/>
                </a:ext>
              </a:extLst>
            </p:cNvPr>
            <p:cNvSpPr/>
            <p:nvPr/>
          </p:nvSpPr>
          <p:spPr>
            <a:xfrm>
              <a:off x="1447799" y="4689863"/>
              <a:ext cx="3736288" cy="991680"/>
            </a:xfrm>
            <a:prstGeom prst="roundRect">
              <a:avLst>
                <a:gd name="adj" fmla="val 50000"/>
              </a:avLst>
            </a:prstGeom>
            <a:solidFill>
              <a:schemeClr val="bg1"/>
            </a:solidFill>
            <a:ln>
              <a:noFill/>
            </a:ln>
            <a:effectLst>
              <a:innerShdw blurRad="63500" dist="50800" dir="162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F8489019-9AB4-4B37-A608-CFA57B0C9BC3}"/>
                </a:ext>
              </a:extLst>
            </p:cNvPr>
            <p:cNvSpPr/>
            <p:nvPr/>
          </p:nvSpPr>
          <p:spPr>
            <a:xfrm>
              <a:off x="1546305" y="4785905"/>
              <a:ext cx="3539277" cy="799596"/>
            </a:xfrm>
            <a:prstGeom prst="roundRect">
              <a:avLst>
                <a:gd name="adj" fmla="val 50000"/>
              </a:avLst>
            </a:prstGeom>
            <a:solidFill>
              <a:srgbClr val="FAC2A0"/>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7C10132B-BEB6-41F8-A587-8C763298A1CC}"/>
              </a:ext>
            </a:extLst>
          </p:cNvPr>
          <p:cNvGrpSpPr/>
          <p:nvPr/>
        </p:nvGrpSpPr>
        <p:grpSpPr>
          <a:xfrm>
            <a:off x="7654077" y="2901094"/>
            <a:ext cx="3739896" cy="991680"/>
            <a:chOff x="7655662" y="2901094"/>
            <a:chExt cx="3088539" cy="991680"/>
          </a:xfrm>
        </p:grpSpPr>
        <p:sp>
          <p:nvSpPr>
            <p:cNvPr id="48" name="Rectangle: Rounded Corners 47">
              <a:extLst>
                <a:ext uri="{FF2B5EF4-FFF2-40B4-BE49-F238E27FC236}">
                  <a16:creationId xmlns:a16="http://schemas.microsoft.com/office/drawing/2014/main" id="{1A12FBDF-95EB-4806-A7A5-C570C53881AE}"/>
                </a:ext>
              </a:extLst>
            </p:cNvPr>
            <p:cNvSpPr/>
            <p:nvPr/>
          </p:nvSpPr>
          <p:spPr>
            <a:xfrm>
              <a:off x="7655662" y="2901094"/>
              <a:ext cx="3088539" cy="991680"/>
            </a:xfrm>
            <a:prstGeom prst="roundRect">
              <a:avLst>
                <a:gd name="adj" fmla="val 50000"/>
              </a:avLst>
            </a:prstGeom>
            <a:solidFill>
              <a:schemeClr val="bg1"/>
            </a:solidFill>
            <a:ln>
              <a:noFill/>
            </a:ln>
            <a:effectLst>
              <a:innerShdw blurRad="63500" dist="50800" dir="162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ACB03C97-E61F-4641-9793-2EFB6BFF9CDA}"/>
                </a:ext>
              </a:extLst>
            </p:cNvPr>
            <p:cNvSpPr/>
            <p:nvPr/>
          </p:nvSpPr>
          <p:spPr>
            <a:xfrm>
              <a:off x="7737090" y="2997136"/>
              <a:ext cx="2925684" cy="799596"/>
            </a:xfrm>
            <a:prstGeom prst="roundRect">
              <a:avLst>
                <a:gd name="adj" fmla="val 50000"/>
              </a:avLst>
            </a:prstGeom>
            <a:solidFill>
              <a:srgbClr val="F9C7CE"/>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FE75D830-C739-4DAD-9D72-E928A0A978D6}"/>
              </a:ext>
            </a:extLst>
          </p:cNvPr>
          <p:cNvGrpSpPr/>
          <p:nvPr/>
        </p:nvGrpSpPr>
        <p:grpSpPr>
          <a:xfrm>
            <a:off x="798027" y="2901094"/>
            <a:ext cx="3739896" cy="991680"/>
            <a:chOff x="1447799" y="2901094"/>
            <a:chExt cx="3088539" cy="991680"/>
          </a:xfrm>
        </p:grpSpPr>
        <p:sp>
          <p:nvSpPr>
            <p:cNvPr id="52" name="Rectangle: Rounded Corners 51">
              <a:extLst>
                <a:ext uri="{FF2B5EF4-FFF2-40B4-BE49-F238E27FC236}">
                  <a16:creationId xmlns:a16="http://schemas.microsoft.com/office/drawing/2014/main" id="{C862ED94-0FA9-440F-8F8A-7B7F9245FD29}"/>
                </a:ext>
              </a:extLst>
            </p:cNvPr>
            <p:cNvSpPr/>
            <p:nvPr/>
          </p:nvSpPr>
          <p:spPr>
            <a:xfrm>
              <a:off x="1447799" y="2901094"/>
              <a:ext cx="3088539" cy="991680"/>
            </a:xfrm>
            <a:prstGeom prst="roundRect">
              <a:avLst>
                <a:gd name="adj" fmla="val 50000"/>
              </a:avLst>
            </a:prstGeom>
            <a:solidFill>
              <a:schemeClr val="bg1"/>
            </a:solidFill>
            <a:ln>
              <a:noFill/>
            </a:ln>
            <a:effectLst>
              <a:innerShdw blurRad="63500" dist="50800" dir="162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6395AECD-0E96-4918-863E-F5DBD3C2A3A3}"/>
                </a:ext>
              </a:extLst>
            </p:cNvPr>
            <p:cNvSpPr/>
            <p:nvPr/>
          </p:nvSpPr>
          <p:spPr>
            <a:xfrm>
              <a:off x="1529227" y="2997136"/>
              <a:ext cx="2925684" cy="799596"/>
            </a:xfrm>
            <a:prstGeom prst="roundRect">
              <a:avLst>
                <a:gd name="adj" fmla="val 50000"/>
              </a:avLst>
            </a:prstGeom>
            <a:solidFill>
              <a:srgbClr val="F9C7CE"/>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TextBox 61">
            <a:extLst>
              <a:ext uri="{FF2B5EF4-FFF2-40B4-BE49-F238E27FC236}">
                <a16:creationId xmlns:a16="http://schemas.microsoft.com/office/drawing/2014/main" id="{83EE45A5-448D-42E1-A0B0-F5752338B422}"/>
              </a:ext>
            </a:extLst>
          </p:cNvPr>
          <p:cNvSpPr txBox="1"/>
          <p:nvPr/>
        </p:nvSpPr>
        <p:spPr>
          <a:xfrm>
            <a:off x="5306905" y="2146822"/>
            <a:ext cx="349738" cy="307777"/>
          </a:xfrm>
          <a:prstGeom prst="rect">
            <a:avLst/>
          </a:prstGeom>
          <a:noFill/>
          <a:ln>
            <a:noFill/>
          </a:ln>
        </p:spPr>
        <p:txBody>
          <a:bodyPr wrap="square" lIns="0" tIns="0" rIns="0" bIns="0" rtlCol="0" anchor="ctr">
            <a:spAutoFit/>
          </a:bodyPr>
          <a:lstStyle/>
          <a:p>
            <a:pPr algn="ctr">
              <a:buClr>
                <a:schemeClr val="accent1"/>
              </a:buClr>
            </a:pPr>
            <a:r>
              <a:rPr lang="en-US" sz="2000" dirty="0">
                <a:solidFill>
                  <a:schemeClr val="bg1"/>
                </a:solidFill>
              </a:rPr>
              <a:t>A</a:t>
            </a:r>
          </a:p>
        </p:txBody>
      </p:sp>
      <p:sp>
        <p:nvSpPr>
          <p:cNvPr id="63" name="TextBox 62">
            <a:extLst>
              <a:ext uri="{FF2B5EF4-FFF2-40B4-BE49-F238E27FC236}">
                <a16:creationId xmlns:a16="http://schemas.microsoft.com/office/drawing/2014/main" id="{77647FDD-324A-40BA-8EC6-A11FEB726799}"/>
              </a:ext>
            </a:extLst>
          </p:cNvPr>
          <p:cNvSpPr txBox="1"/>
          <p:nvPr/>
        </p:nvSpPr>
        <p:spPr>
          <a:xfrm>
            <a:off x="6535359" y="2146822"/>
            <a:ext cx="349738" cy="307777"/>
          </a:xfrm>
          <a:prstGeom prst="rect">
            <a:avLst/>
          </a:prstGeom>
          <a:noFill/>
          <a:ln>
            <a:noFill/>
          </a:ln>
        </p:spPr>
        <p:txBody>
          <a:bodyPr wrap="square" lIns="0" tIns="0" rIns="0" bIns="0" rtlCol="0" anchor="ctr">
            <a:spAutoFit/>
          </a:bodyPr>
          <a:lstStyle/>
          <a:p>
            <a:pPr algn="ctr">
              <a:buClr>
                <a:schemeClr val="accent1"/>
              </a:buClr>
            </a:pPr>
            <a:r>
              <a:rPr lang="en-US" sz="2000" dirty="0">
                <a:solidFill>
                  <a:schemeClr val="bg1"/>
                </a:solidFill>
              </a:rPr>
              <a:t>F</a:t>
            </a:r>
          </a:p>
        </p:txBody>
      </p:sp>
      <p:sp>
        <p:nvSpPr>
          <p:cNvPr id="64" name="TextBox 63">
            <a:extLst>
              <a:ext uri="{FF2B5EF4-FFF2-40B4-BE49-F238E27FC236}">
                <a16:creationId xmlns:a16="http://schemas.microsoft.com/office/drawing/2014/main" id="{F510C425-2A7D-40D5-96C2-0C0F3A030C90}"/>
              </a:ext>
            </a:extLst>
          </p:cNvPr>
          <p:cNvSpPr txBox="1"/>
          <p:nvPr/>
        </p:nvSpPr>
        <p:spPr>
          <a:xfrm>
            <a:off x="7090877" y="3241950"/>
            <a:ext cx="349738" cy="307777"/>
          </a:xfrm>
          <a:prstGeom prst="rect">
            <a:avLst/>
          </a:prstGeom>
          <a:noFill/>
          <a:ln>
            <a:noFill/>
          </a:ln>
        </p:spPr>
        <p:txBody>
          <a:bodyPr wrap="square" lIns="0" tIns="0" rIns="0" bIns="0" rtlCol="0" anchor="ctr">
            <a:spAutoFit/>
          </a:bodyPr>
          <a:lstStyle/>
          <a:p>
            <a:pPr algn="ctr">
              <a:buClr>
                <a:schemeClr val="accent1"/>
              </a:buClr>
            </a:pPr>
            <a:r>
              <a:rPr lang="en-US" sz="2000" dirty="0">
                <a:solidFill>
                  <a:schemeClr val="bg1"/>
                </a:solidFill>
              </a:rPr>
              <a:t>E</a:t>
            </a:r>
          </a:p>
        </p:txBody>
      </p:sp>
      <p:sp>
        <p:nvSpPr>
          <p:cNvPr id="65" name="TextBox 64">
            <a:extLst>
              <a:ext uri="{FF2B5EF4-FFF2-40B4-BE49-F238E27FC236}">
                <a16:creationId xmlns:a16="http://schemas.microsoft.com/office/drawing/2014/main" id="{98D2212A-5E47-4222-AB76-85198C31FA0C}"/>
              </a:ext>
            </a:extLst>
          </p:cNvPr>
          <p:cNvSpPr txBox="1"/>
          <p:nvPr/>
        </p:nvSpPr>
        <p:spPr>
          <a:xfrm>
            <a:off x="4751387" y="3241950"/>
            <a:ext cx="349738" cy="307777"/>
          </a:xfrm>
          <a:prstGeom prst="rect">
            <a:avLst/>
          </a:prstGeom>
          <a:noFill/>
          <a:ln>
            <a:noFill/>
          </a:ln>
        </p:spPr>
        <p:txBody>
          <a:bodyPr wrap="square" lIns="0" tIns="0" rIns="0" bIns="0" rtlCol="0" anchor="ctr">
            <a:spAutoFit/>
          </a:bodyPr>
          <a:lstStyle/>
          <a:p>
            <a:pPr algn="ctr">
              <a:buClr>
                <a:schemeClr val="accent1"/>
              </a:buClr>
            </a:pPr>
            <a:r>
              <a:rPr lang="en-US" sz="2000" dirty="0">
                <a:solidFill>
                  <a:schemeClr val="bg1"/>
                </a:solidFill>
              </a:rPr>
              <a:t>B</a:t>
            </a:r>
          </a:p>
        </p:txBody>
      </p:sp>
      <p:sp>
        <p:nvSpPr>
          <p:cNvPr id="66" name="TextBox 65">
            <a:extLst>
              <a:ext uri="{FF2B5EF4-FFF2-40B4-BE49-F238E27FC236}">
                <a16:creationId xmlns:a16="http://schemas.microsoft.com/office/drawing/2014/main" id="{3C1AB209-B2C0-49CA-BF17-C8191DBEFCB4}"/>
              </a:ext>
            </a:extLst>
          </p:cNvPr>
          <p:cNvSpPr txBox="1"/>
          <p:nvPr/>
        </p:nvSpPr>
        <p:spPr>
          <a:xfrm>
            <a:off x="6535359" y="4337262"/>
            <a:ext cx="349738" cy="307777"/>
          </a:xfrm>
          <a:prstGeom prst="rect">
            <a:avLst/>
          </a:prstGeom>
          <a:noFill/>
          <a:ln>
            <a:noFill/>
          </a:ln>
        </p:spPr>
        <p:txBody>
          <a:bodyPr wrap="square" lIns="0" tIns="0" rIns="0" bIns="0" rtlCol="0" anchor="ctr">
            <a:spAutoFit/>
          </a:bodyPr>
          <a:lstStyle/>
          <a:p>
            <a:pPr algn="ctr">
              <a:buClr>
                <a:schemeClr val="accent1"/>
              </a:buClr>
            </a:pPr>
            <a:r>
              <a:rPr lang="en-US" sz="2000" dirty="0">
                <a:solidFill>
                  <a:schemeClr val="bg1"/>
                </a:solidFill>
              </a:rPr>
              <a:t>D</a:t>
            </a:r>
          </a:p>
        </p:txBody>
      </p:sp>
      <p:sp>
        <p:nvSpPr>
          <p:cNvPr id="67" name="TextBox 66">
            <a:extLst>
              <a:ext uri="{FF2B5EF4-FFF2-40B4-BE49-F238E27FC236}">
                <a16:creationId xmlns:a16="http://schemas.microsoft.com/office/drawing/2014/main" id="{24A5B441-B226-4185-83DA-8B0D8D98139F}"/>
              </a:ext>
            </a:extLst>
          </p:cNvPr>
          <p:cNvSpPr txBox="1"/>
          <p:nvPr/>
        </p:nvSpPr>
        <p:spPr>
          <a:xfrm>
            <a:off x="5306905" y="4337261"/>
            <a:ext cx="349738" cy="307777"/>
          </a:xfrm>
          <a:prstGeom prst="rect">
            <a:avLst/>
          </a:prstGeom>
          <a:noFill/>
          <a:ln>
            <a:noFill/>
          </a:ln>
        </p:spPr>
        <p:txBody>
          <a:bodyPr wrap="square" lIns="0" tIns="0" rIns="0" bIns="0" rtlCol="0" anchor="ctr">
            <a:spAutoFit/>
          </a:bodyPr>
          <a:lstStyle/>
          <a:p>
            <a:pPr algn="ctr">
              <a:buClr>
                <a:schemeClr val="accent1"/>
              </a:buClr>
            </a:pPr>
            <a:r>
              <a:rPr lang="en-US" sz="2000" dirty="0">
                <a:solidFill>
                  <a:schemeClr val="bg1"/>
                </a:solidFill>
              </a:rPr>
              <a:t>C</a:t>
            </a:r>
          </a:p>
        </p:txBody>
      </p:sp>
      <p:grpSp>
        <p:nvGrpSpPr>
          <p:cNvPr id="69" name="Group 68">
            <a:extLst>
              <a:ext uri="{FF2B5EF4-FFF2-40B4-BE49-F238E27FC236}">
                <a16:creationId xmlns:a16="http://schemas.microsoft.com/office/drawing/2014/main" id="{F14693A5-F8CA-401F-A85C-E43236269816}"/>
              </a:ext>
            </a:extLst>
          </p:cNvPr>
          <p:cNvGrpSpPr/>
          <p:nvPr/>
        </p:nvGrpSpPr>
        <p:grpSpPr>
          <a:xfrm>
            <a:off x="5489453" y="2693805"/>
            <a:ext cx="1213094" cy="1404254"/>
            <a:chOff x="2067084" y="5354717"/>
            <a:chExt cx="246630" cy="285493"/>
          </a:xfrm>
          <a:gradFill>
            <a:gsLst>
              <a:gs pos="50000">
                <a:srgbClr val="E94057"/>
              </a:gs>
              <a:gs pos="0">
                <a:srgbClr val="8A2387"/>
              </a:gs>
              <a:gs pos="100000">
                <a:srgbClr val="F27121"/>
              </a:gs>
            </a:gsLst>
            <a:lin ang="5400000" scaled="1"/>
          </a:gradFill>
        </p:grpSpPr>
        <p:sp>
          <p:nvSpPr>
            <p:cNvPr id="70" name="Freeform 227">
              <a:extLst>
                <a:ext uri="{FF2B5EF4-FFF2-40B4-BE49-F238E27FC236}">
                  <a16:creationId xmlns:a16="http://schemas.microsoft.com/office/drawing/2014/main" id="{478F9AEB-84F8-4C4C-8863-BA2F3AA61A06}"/>
                </a:ext>
              </a:extLst>
            </p:cNvPr>
            <p:cNvSpPr>
              <a:spLocks/>
            </p:cNvSpPr>
            <p:nvPr/>
          </p:nvSpPr>
          <p:spPr bwMode="auto">
            <a:xfrm>
              <a:off x="2101462" y="5507179"/>
              <a:ext cx="32884" cy="8968"/>
            </a:xfrm>
            <a:custGeom>
              <a:avLst/>
              <a:gdLst>
                <a:gd name="T0" fmla="*/ 90 w 90"/>
                <a:gd name="T1" fmla="*/ 13 h 26"/>
                <a:gd name="T2" fmla="*/ 89 w 90"/>
                <a:gd name="T3" fmla="*/ 9 h 26"/>
                <a:gd name="T4" fmla="*/ 86 w 90"/>
                <a:gd name="T5" fmla="*/ 4 h 26"/>
                <a:gd name="T6" fmla="*/ 81 w 90"/>
                <a:gd name="T7" fmla="*/ 1 h 26"/>
                <a:gd name="T8" fmla="*/ 77 w 90"/>
                <a:gd name="T9" fmla="*/ 0 h 26"/>
                <a:gd name="T10" fmla="*/ 13 w 90"/>
                <a:gd name="T11" fmla="*/ 0 h 26"/>
                <a:gd name="T12" fmla="*/ 7 w 90"/>
                <a:gd name="T13" fmla="*/ 1 h 26"/>
                <a:gd name="T14" fmla="*/ 3 w 90"/>
                <a:gd name="T15" fmla="*/ 4 h 26"/>
                <a:gd name="T16" fmla="*/ 1 w 90"/>
                <a:gd name="T17" fmla="*/ 9 h 26"/>
                <a:gd name="T18" fmla="*/ 0 w 90"/>
                <a:gd name="T19" fmla="*/ 13 h 26"/>
                <a:gd name="T20" fmla="*/ 1 w 90"/>
                <a:gd name="T21" fmla="*/ 18 h 26"/>
                <a:gd name="T22" fmla="*/ 3 w 90"/>
                <a:gd name="T23" fmla="*/ 23 h 26"/>
                <a:gd name="T24" fmla="*/ 7 w 90"/>
                <a:gd name="T25" fmla="*/ 25 h 26"/>
                <a:gd name="T26" fmla="*/ 13 w 90"/>
                <a:gd name="T27" fmla="*/ 26 h 26"/>
                <a:gd name="T28" fmla="*/ 77 w 90"/>
                <a:gd name="T29" fmla="*/ 26 h 26"/>
                <a:gd name="T30" fmla="*/ 81 w 90"/>
                <a:gd name="T31" fmla="*/ 25 h 26"/>
                <a:gd name="T32" fmla="*/ 86 w 90"/>
                <a:gd name="T33" fmla="*/ 23 h 26"/>
                <a:gd name="T34" fmla="*/ 89 w 90"/>
                <a:gd name="T35" fmla="*/ 18 h 26"/>
                <a:gd name="T36" fmla="*/ 90 w 90"/>
                <a:gd name="T37"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26">
                  <a:moveTo>
                    <a:pt x="90" y="13"/>
                  </a:moveTo>
                  <a:lnTo>
                    <a:pt x="89" y="9"/>
                  </a:lnTo>
                  <a:lnTo>
                    <a:pt x="86" y="4"/>
                  </a:lnTo>
                  <a:lnTo>
                    <a:pt x="81" y="1"/>
                  </a:lnTo>
                  <a:lnTo>
                    <a:pt x="77" y="0"/>
                  </a:lnTo>
                  <a:lnTo>
                    <a:pt x="13" y="0"/>
                  </a:lnTo>
                  <a:lnTo>
                    <a:pt x="7" y="1"/>
                  </a:lnTo>
                  <a:lnTo>
                    <a:pt x="3" y="4"/>
                  </a:lnTo>
                  <a:lnTo>
                    <a:pt x="1" y="9"/>
                  </a:lnTo>
                  <a:lnTo>
                    <a:pt x="0" y="13"/>
                  </a:lnTo>
                  <a:lnTo>
                    <a:pt x="1" y="18"/>
                  </a:lnTo>
                  <a:lnTo>
                    <a:pt x="3" y="23"/>
                  </a:lnTo>
                  <a:lnTo>
                    <a:pt x="7" y="25"/>
                  </a:lnTo>
                  <a:lnTo>
                    <a:pt x="13" y="26"/>
                  </a:lnTo>
                  <a:lnTo>
                    <a:pt x="77" y="26"/>
                  </a:lnTo>
                  <a:lnTo>
                    <a:pt x="81" y="25"/>
                  </a:lnTo>
                  <a:lnTo>
                    <a:pt x="86" y="23"/>
                  </a:lnTo>
                  <a:lnTo>
                    <a:pt x="89" y="18"/>
                  </a:lnTo>
                  <a:lnTo>
                    <a:pt x="9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28">
              <a:extLst>
                <a:ext uri="{FF2B5EF4-FFF2-40B4-BE49-F238E27FC236}">
                  <a16:creationId xmlns:a16="http://schemas.microsoft.com/office/drawing/2014/main" id="{5108C8BC-A982-4059-AACD-8AE00766FB88}"/>
                </a:ext>
              </a:extLst>
            </p:cNvPr>
            <p:cNvSpPr>
              <a:spLocks/>
            </p:cNvSpPr>
            <p:nvPr/>
          </p:nvSpPr>
          <p:spPr bwMode="auto">
            <a:xfrm>
              <a:off x="2125377" y="5450380"/>
              <a:ext cx="26905" cy="26905"/>
            </a:xfrm>
            <a:custGeom>
              <a:avLst/>
              <a:gdLst>
                <a:gd name="T0" fmla="*/ 22 w 73"/>
                <a:gd name="T1" fmla="*/ 4 h 74"/>
                <a:gd name="T2" fmla="*/ 17 w 73"/>
                <a:gd name="T3" fmla="*/ 1 h 74"/>
                <a:gd name="T4" fmla="*/ 13 w 73"/>
                <a:gd name="T5" fmla="*/ 0 h 74"/>
                <a:gd name="T6" fmla="*/ 8 w 73"/>
                <a:gd name="T7" fmla="*/ 1 h 74"/>
                <a:gd name="T8" fmla="*/ 3 w 73"/>
                <a:gd name="T9" fmla="*/ 4 h 74"/>
                <a:gd name="T10" fmla="*/ 1 w 73"/>
                <a:gd name="T11" fmla="*/ 8 h 74"/>
                <a:gd name="T12" fmla="*/ 0 w 73"/>
                <a:gd name="T13" fmla="*/ 13 h 74"/>
                <a:gd name="T14" fmla="*/ 1 w 73"/>
                <a:gd name="T15" fmla="*/ 18 h 74"/>
                <a:gd name="T16" fmla="*/ 3 w 73"/>
                <a:gd name="T17" fmla="*/ 21 h 74"/>
                <a:gd name="T18" fmla="*/ 52 w 73"/>
                <a:gd name="T19" fmla="*/ 71 h 74"/>
                <a:gd name="T20" fmla="*/ 56 w 73"/>
                <a:gd name="T21" fmla="*/ 73 h 74"/>
                <a:gd name="T22" fmla="*/ 60 w 73"/>
                <a:gd name="T23" fmla="*/ 74 h 74"/>
                <a:gd name="T24" fmla="*/ 66 w 73"/>
                <a:gd name="T25" fmla="*/ 73 h 74"/>
                <a:gd name="T26" fmla="*/ 70 w 73"/>
                <a:gd name="T27" fmla="*/ 71 h 74"/>
                <a:gd name="T28" fmla="*/ 72 w 73"/>
                <a:gd name="T29" fmla="*/ 66 h 74"/>
                <a:gd name="T30" fmla="*/ 73 w 73"/>
                <a:gd name="T31" fmla="*/ 61 h 74"/>
                <a:gd name="T32" fmla="*/ 72 w 73"/>
                <a:gd name="T33" fmla="*/ 57 h 74"/>
                <a:gd name="T34" fmla="*/ 70 w 73"/>
                <a:gd name="T35" fmla="*/ 52 h 74"/>
                <a:gd name="T36" fmla="*/ 22 w 73"/>
                <a:gd name="T37" fmla="*/ 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74">
                  <a:moveTo>
                    <a:pt x="22" y="4"/>
                  </a:moveTo>
                  <a:lnTo>
                    <a:pt x="17" y="1"/>
                  </a:lnTo>
                  <a:lnTo>
                    <a:pt x="13" y="0"/>
                  </a:lnTo>
                  <a:lnTo>
                    <a:pt x="8" y="1"/>
                  </a:lnTo>
                  <a:lnTo>
                    <a:pt x="3" y="4"/>
                  </a:lnTo>
                  <a:lnTo>
                    <a:pt x="1" y="8"/>
                  </a:lnTo>
                  <a:lnTo>
                    <a:pt x="0" y="13"/>
                  </a:lnTo>
                  <a:lnTo>
                    <a:pt x="1" y="18"/>
                  </a:lnTo>
                  <a:lnTo>
                    <a:pt x="3" y="21"/>
                  </a:lnTo>
                  <a:lnTo>
                    <a:pt x="52" y="71"/>
                  </a:lnTo>
                  <a:lnTo>
                    <a:pt x="56" y="73"/>
                  </a:lnTo>
                  <a:lnTo>
                    <a:pt x="60" y="74"/>
                  </a:lnTo>
                  <a:lnTo>
                    <a:pt x="66" y="73"/>
                  </a:lnTo>
                  <a:lnTo>
                    <a:pt x="70" y="71"/>
                  </a:lnTo>
                  <a:lnTo>
                    <a:pt x="72" y="66"/>
                  </a:lnTo>
                  <a:lnTo>
                    <a:pt x="73" y="61"/>
                  </a:lnTo>
                  <a:lnTo>
                    <a:pt x="72" y="57"/>
                  </a:lnTo>
                  <a:lnTo>
                    <a:pt x="70" y="52"/>
                  </a:lnTo>
                  <a:lnTo>
                    <a:pt x="2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29">
              <a:extLst>
                <a:ext uri="{FF2B5EF4-FFF2-40B4-BE49-F238E27FC236}">
                  <a16:creationId xmlns:a16="http://schemas.microsoft.com/office/drawing/2014/main" id="{743E3640-0366-4F91-B525-F4D3FFE21AC6}"/>
                </a:ext>
              </a:extLst>
            </p:cNvPr>
            <p:cNvSpPr>
              <a:spLocks/>
            </p:cNvSpPr>
            <p:nvPr/>
          </p:nvSpPr>
          <p:spPr bwMode="auto">
            <a:xfrm>
              <a:off x="2125377" y="5552021"/>
              <a:ext cx="26905" cy="28400"/>
            </a:xfrm>
            <a:custGeom>
              <a:avLst/>
              <a:gdLst>
                <a:gd name="T0" fmla="*/ 52 w 73"/>
                <a:gd name="T1" fmla="*/ 5 h 75"/>
                <a:gd name="T2" fmla="*/ 3 w 73"/>
                <a:gd name="T3" fmla="*/ 53 h 75"/>
                <a:gd name="T4" fmla="*/ 1 w 73"/>
                <a:gd name="T5" fmla="*/ 57 h 75"/>
                <a:gd name="T6" fmla="*/ 0 w 73"/>
                <a:gd name="T7" fmla="*/ 62 h 75"/>
                <a:gd name="T8" fmla="*/ 1 w 73"/>
                <a:gd name="T9" fmla="*/ 66 h 75"/>
                <a:gd name="T10" fmla="*/ 3 w 73"/>
                <a:gd name="T11" fmla="*/ 70 h 75"/>
                <a:gd name="T12" fmla="*/ 8 w 73"/>
                <a:gd name="T13" fmla="*/ 74 h 75"/>
                <a:gd name="T14" fmla="*/ 13 w 73"/>
                <a:gd name="T15" fmla="*/ 75 h 75"/>
                <a:gd name="T16" fmla="*/ 17 w 73"/>
                <a:gd name="T17" fmla="*/ 74 h 75"/>
                <a:gd name="T18" fmla="*/ 22 w 73"/>
                <a:gd name="T19" fmla="*/ 70 h 75"/>
                <a:gd name="T20" fmla="*/ 70 w 73"/>
                <a:gd name="T21" fmla="*/ 23 h 75"/>
                <a:gd name="T22" fmla="*/ 72 w 73"/>
                <a:gd name="T23" fmla="*/ 19 h 75"/>
                <a:gd name="T24" fmla="*/ 73 w 73"/>
                <a:gd name="T25" fmla="*/ 14 h 75"/>
                <a:gd name="T26" fmla="*/ 72 w 73"/>
                <a:gd name="T27" fmla="*/ 9 h 75"/>
                <a:gd name="T28" fmla="*/ 70 w 73"/>
                <a:gd name="T29" fmla="*/ 5 h 75"/>
                <a:gd name="T30" fmla="*/ 66 w 73"/>
                <a:gd name="T31" fmla="*/ 2 h 75"/>
                <a:gd name="T32" fmla="*/ 60 w 73"/>
                <a:gd name="T33" fmla="*/ 0 h 75"/>
                <a:gd name="T34" fmla="*/ 56 w 73"/>
                <a:gd name="T35" fmla="*/ 2 h 75"/>
                <a:gd name="T36" fmla="*/ 52 w 73"/>
                <a:gd name="T37" fmla="*/ 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75">
                  <a:moveTo>
                    <a:pt x="52" y="5"/>
                  </a:moveTo>
                  <a:lnTo>
                    <a:pt x="3" y="53"/>
                  </a:lnTo>
                  <a:lnTo>
                    <a:pt x="1" y="57"/>
                  </a:lnTo>
                  <a:lnTo>
                    <a:pt x="0" y="62"/>
                  </a:lnTo>
                  <a:lnTo>
                    <a:pt x="1" y="66"/>
                  </a:lnTo>
                  <a:lnTo>
                    <a:pt x="3" y="70"/>
                  </a:lnTo>
                  <a:lnTo>
                    <a:pt x="8" y="74"/>
                  </a:lnTo>
                  <a:lnTo>
                    <a:pt x="13" y="75"/>
                  </a:lnTo>
                  <a:lnTo>
                    <a:pt x="17" y="74"/>
                  </a:lnTo>
                  <a:lnTo>
                    <a:pt x="22" y="70"/>
                  </a:lnTo>
                  <a:lnTo>
                    <a:pt x="70" y="23"/>
                  </a:lnTo>
                  <a:lnTo>
                    <a:pt x="72" y="19"/>
                  </a:lnTo>
                  <a:lnTo>
                    <a:pt x="73" y="14"/>
                  </a:lnTo>
                  <a:lnTo>
                    <a:pt x="72" y="9"/>
                  </a:lnTo>
                  <a:lnTo>
                    <a:pt x="70" y="5"/>
                  </a:lnTo>
                  <a:lnTo>
                    <a:pt x="66" y="2"/>
                  </a:lnTo>
                  <a:lnTo>
                    <a:pt x="60" y="0"/>
                  </a:lnTo>
                  <a:lnTo>
                    <a:pt x="56" y="2"/>
                  </a:lnTo>
                  <a:lnTo>
                    <a:pt x="5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30">
              <a:extLst>
                <a:ext uri="{FF2B5EF4-FFF2-40B4-BE49-F238E27FC236}">
                  <a16:creationId xmlns:a16="http://schemas.microsoft.com/office/drawing/2014/main" id="{9080A2F3-1269-4B44-A052-AAA65CE2418E}"/>
                </a:ext>
              </a:extLst>
            </p:cNvPr>
            <p:cNvSpPr>
              <a:spLocks/>
            </p:cNvSpPr>
            <p:nvPr/>
          </p:nvSpPr>
          <p:spPr bwMode="auto">
            <a:xfrm>
              <a:off x="2244956" y="5507179"/>
              <a:ext cx="34379" cy="8968"/>
            </a:xfrm>
            <a:custGeom>
              <a:avLst/>
              <a:gdLst>
                <a:gd name="T0" fmla="*/ 78 w 89"/>
                <a:gd name="T1" fmla="*/ 0 h 26"/>
                <a:gd name="T2" fmla="*/ 13 w 89"/>
                <a:gd name="T3" fmla="*/ 0 h 26"/>
                <a:gd name="T4" fmla="*/ 8 w 89"/>
                <a:gd name="T5" fmla="*/ 1 h 26"/>
                <a:gd name="T6" fmla="*/ 3 w 89"/>
                <a:gd name="T7" fmla="*/ 4 h 26"/>
                <a:gd name="T8" fmla="*/ 1 w 89"/>
                <a:gd name="T9" fmla="*/ 9 h 26"/>
                <a:gd name="T10" fmla="*/ 0 w 89"/>
                <a:gd name="T11" fmla="*/ 13 h 26"/>
                <a:gd name="T12" fmla="*/ 1 w 89"/>
                <a:gd name="T13" fmla="*/ 18 h 26"/>
                <a:gd name="T14" fmla="*/ 3 w 89"/>
                <a:gd name="T15" fmla="*/ 23 h 26"/>
                <a:gd name="T16" fmla="*/ 8 w 89"/>
                <a:gd name="T17" fmla="*/ 25 h 26"/>
                <a:gd name="T18" fmla="*/ 13 w 89"/>
                <a:gd name="T19" fmla="*/ 26 h 26"/>
                <a:gd name="T20" fmla="*/ 78 w 89"/>
                <a:gd name="T21" fmla="*/ 26 h 26"/>
                <a:gd name="T22" fmla="*/ 82 w 89"/>
                <a:gd name="T23" fmla="*/ 25 h 26"/>
                <a:gd name="T24" fmla="*/ 86 w 89"/>
                <a:gd name="T25" fmla="*/ 23 h 26"/>
                <a:gd name="T26" fmla="*/ 88 w 89"/>
                <a:gd name="T27" fmla="*/ 18 h 26"/>
                <a:gd name="T28" fmla="*/ 89 w 89"/>
                <a:gd name="T29" fmla="*/ 13 h 26"/>
                <a:gd name="T30" fmla="*/ 88 w 89"/>
                <a:gd name="T31" fmla="*/ 9 h 26"/>
                <a:gd name="T32" fmla="*/ 86 w 89"/>
                <a:gd name="T33" fmla="*/ 4 h 26"/>
                <a:gd name="T34" fmla="*/ 82 w 89"/>
                <a:gd name="T35" fmla="*/ 1 h 26"/>
                <a:gd name="T36" fmla="*/ 78 w 89"/>
                <a:gd name="T3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9" h="26">
                  <a:moveTo>
                    <a:pt x="78" y="0"/>
                  </a:moveTo>
                  <a:lnTo>
                    <a:pt x="13" y="0"/>
                  </a:lnTo>
                  <a:lnTo>
                    <a:pt x="8" y="1"/>
                  </a:lnTo>
                  <a:lnTo>
                    <a:pt x="3" y="4"/>
                  </a:lnTo>
                  <a:lnTo>
                    <a:pt x="1" y="9"/>
                  </a:lnTo>
                  <a:lnTo>
                    <a:pt x="0" y="13"/>
                  </a:lnTo>
                  <a:lnTo>
                    <a:pt x="1" y="18"/>
                  </a:lnTo>
                  <a:lnTo>
                    <a:pt x="3" y="23"/>
                  </a:lnTo>
                  <a:lnTo>
                    <a:pt x="8" y="25"/>
                  </a:lnTo>
                  <a:lnTo>
                    <a:pt x="13" y="26"/>
                  </a:lnTo>
                  <a:lnTo>
                    <a:pt x="78" y="26"/>
                  </a:lnTo>
                  <a:lnTo>
                    <a:pt x="82" y="25"/>
                  </a:lnTo>
                  <a:lnTo>
                    <a:pt x="86" y="23"/>
                  </a:lnTo>
                  <a:lnTo>
                    <a:pt x="88" y="18"/>
                  </a:lnTo>
                  <a:lnTo>
                    <a:pt x="89" y="13"/>
                  </a:lnTo>
                  <a:lnTo>
                    <a:pt x="88" y="9"/>
                  </a:lnTo>
                  <a:lnTo>
                    <a:pt x="86" y="4"/>
                  </a:lnTo>
                  <a:lnTo>
                    <a:pt x="82" y="1"/>
                  </a:lnTo>
                  <a:lnTo>
                    <a:pt x="7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31">
              <a:extLst>
                <a:ext uri="{FF2B5EF4-FFF2-40B4-BE49-F238E27FC236}">
                  <a16:creationId xmlns:a16="http://schemas.microsoft.com/office/drawing/2014/main" id="{41F88178-85F0-4078-A6C5-BCDBFA3A7C9C}"/>
                </a:ext>
              </a:extLst>
            </p:cNvPr>
            <p:cNvSpPr>
              <a:spLocks/>
            </p:cNvSpPr>
            <p:nvPr/>
          </p:nvSpPr>
          <p:spPr bwMode="auto">
            <a:xfrm>
              <a:off x="2189651" y="5569958"/>
              <a:ext cx="8968" cy="34379"/>
            </a:xfrm>
            <a:custGeom>
              <a:avLst/>
              <a:gdLst>
                <a:gd name="T0" fmla="*/ 12 w 25"/>
                <a:gd name="T1" fmla="*/ 0 h 90"/>
                <a:gd name="T2" fmla="*/ 7 w 25"/>
                <a:gd name="T3" fmla="*/ 1 h 90"/>
                <a:gd name="T4" fmla="*/ 3 w 25"/>
                <a:gd name="T5" fmla="*/ 4 h 90"/>
                <a:gd name="T6" fmla="*/ 1 w 25"/>
                <a:gd name="T7" fmla="*/ 8 h 90"/>
                <a:gd name="T8" fmla="*/ 0 w 25"/>
                <a:gd name="T9" fmla="*/ 13 h 90"/>
                <a:gd name="T10" fmla="*/ 0 w 25"/>
                <a:gd name="T11" fmla="*/ 78 h 90"/>
                <a:gd name="T12" fmla="*/ 1 w 25"/>
                <a:gd name="T13" fmla="*/ 82 h 90"/>
                <a:gd name="T14" fmla="*/ 3 w 25"/>
                <a:gd name="T15" fmla="*/ 87 h 90"/>
                <a:gd name="T16" fmla="*/ 7 w 25"/>
                <a:gd name="T17" fmla="*/ 89 h 90"/>
                <a:gd name="T18" fmla="*/ 12 w 25"/>
                <a:gd name="T19" fmla="*/ 90 h 90"/>
                <a:gd name="T20" fmla="*/ 17 w 25"/>
                <a:gd name="T21" fmla="*/ 89 h 90"/>
                <a:gd name="T22" fmla="*/ 21 w 25"/>
                <a:gd name="T23" fmla="*/ 87 h 90"/>
                <a:gd name="T24" fmla="*/ 24 w 25"/>
                <a:gd name="T25" fmla="*/ 82 h 90"/>
                <a:gd name="T26" fmla="*/ 25 w 25"/>
                <a:gd name="T27" fmla="*/ 78 h 90"/>
                <a:gd name="T28" fmla="*/ 25 w 25"/>
                <a:gd name="T29" fmla="*/ 13 h 90"/>
                <a:gd name="T30" fmla="*/ 24 w 25"/>
                <a:gd name="T31" fmla="*/ 8 h 90"/>
                <a:gd name="T32" fmla="*/ 21 w 25"/>
                <a:gd name="T33" fmla="*/ 4 h 90"/>
                <a:gd name="T34" fmla="*/ 17 w 25"/>
                <a:gd name="T35" fmla="*/ 1 h 90"/>
                <a:gd name="T36" fmla="*/ 12 w 25"/>
                <a:gd name="T3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90">
                  <a:moveTo>
                    <a:pt x="12" y="0"/>
                  </a:moveTo>
                  <a:lnTo>
                    <a:pt x="7" y="1"/>
                  </a:lnTo>
                  <a:lnTo>
                    <a:pt x="3" y="4"/>
                  </a:lnTo>
                  <a:lnTo>
                    <a:pt x="1" y="8"/>
                  </a:lnTo>
                  <a:lnTo>
                    <a:pt x="0" y="13"/>
                  </a:lnTo>
                  <a:lnTo>
                    <a:pt x="0" y="78"/>
                  </a:lnTo>
                  <a:lnTo>
                    <a:pt x="1" y="82"/>
                  </a:lnTo>
                  <a:lnTo>
                    <a:pt x="3" y="87"/>
                  </a:lnTo>
                  <a:lnTo>
                    <a:pt x="7" y="89"/>
                  </a:lnTo>
                  <a:lnTo>
                    <a:pt x="12" y="90"/>
                  </a:lnTo>
                  <a:lnTo>
                    <a:pt x="17" y="89"/>
                  </a:lnTo>
                  <a:lnTo>
                    <a:pt x="21" y="87"/>
                  </a:lnTo>
                  <a:lnTo>
                    <a:pt x="24" y="82"/>
                  </a:lnTo>
                  <a:lnTo>
                    <a:pt x="25" y="78"/>
                  </a:lnTo>
                  <a:lnTo>
                    <a:pt x="25" y="13"/>
                  </a:lnTo>
                  <a:lnTo>
                    <a:pt x="24" y="8"/>
                  </a:lnTo>
                  <a:lnTo>
                    <a:pt x="21" y="4"/>
                  </a:lnTo>
                  <a:lnTo>
                    <a:pt x="17" y="1"/>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32">
              <a:extLst>
                <a:ext uri="{FF2B5EF4-FFF2-40B4-BE49-F238E27FC236}">
                  <a16:creationId xmlns:a16="http://schemas.microsoft.com/office/drawing/2014/main" id="{CD2762F8-ECC3-4148-9123-55BFD1AA170B}"/>
                </a:ext>
              </a:extLst>
            </p:cNvPr>
            <p:cNvSpPr>
              <a:spLocks/>
            </p:cNvSpPr>
            <p:nvPr/>
          </p:nvSpPr>
          <p:spPr bwMode="auto">
            <a:xfrm>
              <a:off x="2189651" y="5426464"/>
              <a:ext cx="8968" cy="32884"/>
            </a:xfrm>
            <a:custGeom>
              <a:avLst/>
              <a:gdLst>
                <a:gd name="T0" fmla="*/ 12 w 25"/>
                <a:gd name="T1" fmla="*/ 0 h 90"/>
                <a:gd name="T2" fmla="*/ 7 w 25"/>
                <a:gd name="T3" fmla="*/ 1 h 90"/>
                <a:gd name="T4" fmla="*/ 3 w 25"/>
                <a:gd name="T5" fmla="*/ 4 h 90"/>
                <a:gd name="T6" fmla="*/ 1 w 25"/>
                <a:gd name="T7" fmla="*/ 8 h 90"/>
                <a:gd name="T8" fmla="*/ 0 w 25"/>
                <a:gd name="T9" fmla="*/ 13 h 90"/>
                <a:gd name="T10" fmla="*/ 0 w 25"/>
                <a:gd name="T11" fmla="*/ 77 h 90"/>
                <a:gd name="T12" fmla="*/ 1 w 25"/>
                <a:gd name="T13" fmla="*/ 82 h 90"/>
                <a:gd name="T14" fmla="*/ 3 w 25"/>
                <a:gd name="T15" fmla="*/ 86 h 90"/>
                <a:gd name="T16" fmla="*/ 7 w 25"/>
                <a:gd name="T17" fmla="*/ 88 h 90"/>
                <a:gd name="T18" fmla="*/ 12 w 25"/>
                <a:gd name="T19" fmla="*/ 90 h 90"/>
                <a:gd name="T20" fmla="*/ 17 w 25"/>
                <a:gd name="T21" fmla="*/ 88 h 90"/>
                <a:gd name="T22" fmla="*/ 21 w 25"/>
                <a:gd name="T23" fmla="*/ 86 h 90"/>
                <a:gd name="T24" fmla="*/ 24 w 25"/>
                <a:gd name="T25" fmla="*/ 82 h 90"/>
                <a:gd name="T26" fmla="*/ 25 w 25"/>
                <a:gd name="T27" fmla="*/ 77 h 90"/>
                <a:gd name="T28" fmla="*/ 25 w 25"/>
                <a:gd name="T29" fmla="*/ 13 h 90"/>
                <a:gd name="T30" fmla="*/ 24 w 25"/>
                <a:gd name="T31" fmla="*/ 8 h 90"/>
                <a:gd name="T32" fmla="*/ 21 w 25"/>
                <a:gd name="T33" fmla="*/ 4 h 90"/>
                <a:gd name="T34" fmla="*/ 17 w 25"/>
                <a:gd name="T35" fmla="*/ 1 h 90"/>
                <a:gd name="T36" fmla="*/ 12 w 25"/>
                <a:gd name="T3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90">
                  <a:moveTo>
                    <a:pt x="12" y="0"/>
                  </a:moveTo>
                  <a:lnTo>
                    <a:pt x="7" y="1"/>
                  </a:lnTo>
                  <a:lnTo>
                    <a:pt x="3" y="4"/>
                  </a:lnTo>
                  <a:lnTo>
                    <a:pt x="1" y="8"/>
                  </a:lnTo>
                  <a:lnTo>
                    <a:pt x="0" y="13"/>
                  </a:lnTo>
                  <a:lnTo>
                    <a:pt x="0" y="77"/>
                  </a:lnTo>
                  <a:lnTo>
                    <a:pt x="1" y="82"/>
                  </a:lnTo>
                  <a:lnTo>
                    <a:pt x="3" y="86"/>
                  </a:lnTo>
                  <a:lnTo>
                    <a:pt x="7" y="88"/>
                  </a:lnTo>
                  <a:lnTo>
                    <a:pt x="12" y="90"/>
                  </a:lnTo>
                  <a:lnTo>
                    <a:pt x="17" y="88"/>
                  </a:lnTo>
                  <a:lnTo>
                    <a:pt x="21" y="86"/>
                  </a:lnTo>
                  <a:lnTo>
                    <a:pt x="24" y="82"/>
                  </a:lnTo>
                  <a:lnTo>
                    <a:pt x="25" y="77"/>
                  </a:lnTo>
                  <a:lnTo>
                    <a:pt x="25" y="13"/>
                  </a:lnTo>
                  <a:lnTo>
                    <a:pt x="24" y="8"/>
                  </a:lnTo>
                  <a:lnTo>
                    <a:pt x="21" y="4"/>
                  </a:lnTo>
                  <a:lnTo>
                    <a:pt x="17" y="1"/>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33">
              <a:extLst>
                <a:ext uri="{FF2B5EF4-FFF2-40B4-BE49-F238E27FC236}">
                  <a16:creationId xmlns:a16="http://schemas.microsoft.com/office/drawing/2014/main" id="{CCD0C513-05AD-456B-91AE-A6F4DD95B443}"/>
                </a:ext>
              </a:extLst>
            </p:cNvPr>
            <p:cNvSpPr>
              <a:spLocks/>
            </p:cNvSpPr>
            <p:nvPr/>
          </p:nvSpPr>
          <p:spPr bwMode="auto">
            <a:xfrm>
              <a:off x="2227019" y="5552021"/>
              <a:ext cx="28400" cy="28400"/>
            </a:xfrm>
            <a:custGeom>
              <a:avLst/>
              <a:gdLst>
                <a:gd name="T0" fmla="*/ 21 w 74"/>
                <a:gd name="T1" fmla="*/ 5 h 75"/>
                <a:gd name="T2" fmla="*/ 17 w 74"/>
                <a:gd name="T3" fmla="*/ 2 h 75"/>
                <a:gd name="T4" fmla="*/ 13 w 74"/>
                <a:gd name="T5" fmla="*/ 0 h 75"/>
                <a:gd name="T6" fmla="*/ 7 w 74"/>
                <a:gd name="T7" fmla="*/ 2 h 75"/>
                <a:gd name="T8" fmla="*/ 3 w 74"/>
                <a:gd name="T9" fmla="*/ 5 h 75"/>
                <a:gd name="T10" fmla="*/ 1 w 74"/>
                <a:gd name="T11" fmla="*/ 9 h 75"/>
                <a:gd name="T12" fmla="*/ 0 w 74"/>
                <a:gd name="T13" fmla="*/ 14 h 75"/>
                <a:gd name="T14" fmla="*/ 1 w 74"/>
                <a:gd name="T15" fmla="*/ 19 h 75"/>
                <a:gd name="T16" fmla="*/ 3 w 74"/>
                <a:gd name="T17" fmla="*/ 23 h 75"/>
                <a:gd name="T18" fmla="*/ 51 w 74"/>
                <a:gd name="T19" fmla="*/ 70 h 75"/>
                <a:gd name="T20" fmla="*/ 56 w 74"/>
                <a:gd name="T21" fmla="*/ 74 h 75"/>
                <a:gd name="T22" fmla="*/ 61 w 74"/>
                <a:gd name="T23" fmla="*/ 75 h 75"/>
                <a:gd name="T24" fmla="*/ 65 w 74"/>
                <a:gd name="T25" fmla="*/ 74 h 75"/>
                <a:gd name="T26" fmla="*/ 70 w 74"/>
                <a:gd name="T27" fmla="*/ 70 h 75"/>
                <a:gd name="T28" fmla="*/ 73 w 74"/>
                <a:gd name="T29" fmla="*/ 66 h 75"/>
                <a:gd name="T30" fmla="*/ 74 w 74"/>
                <a:gd name="T31" fmla="*/ 62 h 75"/>
                <a:gd name="T32" fmla="*/ 73 w 74"/>
                <a:gd name="T33" fmla="*/ 57 h 75"/>
                <a:gd name="T34" fmla="*/ 70 w 74"/>
                <a:gd name="T35" fmla="*/ 53 h 75"/>
                <a:gd name="T36" fmla="*/ 21 w 74"/>
                <a:gd name="T37" fmla="*/ 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 h="75">
                  <a:moveTo>
                    <a:pt x="21" y="5"/>
                  </a:moveTo>
                  <a:lnTo>
                    <a:pt x="17" y="2"/>
                  </a:lnTo>
                  <a:lnTo>
                    <a:pt x="13" y="0"/>
                  </a:lnTo>
                  <a:lnTo>
                    <a:pt x="7" y="2"/>
                  </a:lnTo>
                  <a:lnTo>
                    <a:pt x="3" y="5"/>
                  </a:lnTo>
                  <a:lnTo>
                    <a:pt x="1" y="9"/>
                  </a:lnTo>
                  <a:lnTo>
                    <a:pt x="0" y="14"/>
                  </a:lnTo>
                  <a:lnTo>
                    <a:pt x="1" y="19"/>
                  </a:lnTo>
                  <a:lnTo>
                    <a:pt x="3" y="23"/>
                  </a:lnTo>
                  <a:lnTo>
                    <a:pt x="51" y="70"/>
                  </a:lnTo>
                  <a:lnTo>
                    <a:pt x="56" y="74"/>
                  </a:lnTo>
                  <a:lnTo>
                    <a:pt x="61" y="75"/>
                  </a:lnTo>
                  <a:lnTo>
                    <a:pt x="65" y="74"/>
                  </a:lnTo>
                  <a:lnTo>
                    <a:pt x="70" y="70"/>
                  </a:lnTo>
                  <a:lnTo>
                    <a:pt x="73" y="66"/>
                  </a:lnTo>
                  <a:lnTo>
                    <a:pt x="74" y="62"/>
                  </a:lnTo>
                  <a:lnTo>
                    <a:pt x="73" y="57"/>
                  </a:lnTo>
                  <a:lnTo>
                    <a:pt x="70" y="53"/>
                  </a:lnTo>
                  <a:lnTo>
                    <a:pt x="2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34">
              <a:extLst>
                <a:ext uri="{FF2B5EF4-FFF2-40B4-BE49-F238E27FC236}">
                  <a16:creationId xmlns:a16="http://schemas.microsoft.com/office/drawing/2014/main" id="{EC224C50-9DEC-4758-8A93-AC038200060C}"/>
                </a:ext>
              </a:extLst>
            </p:cNvPr>
            <p:cNvSpPr>
              <a:spLocks/>
            </p:cNvSpPr>
            <p:nvPr/>
          </p:nvSpPr>
          <p:spPr bwMode="auto">
            <a:xfrm>
              <a:off x="2227019" y="5450380"/>
              <a:ext cx="28400" cy="26905"/>
            </a:xfrm>
            <a:custGeom>
              <a:avLst/>
              <a:gdLst>
                <a:gd name="T0" fmla="*/ 13 w 74"/>
                <a:gd name="T1" fmla="*/ 74 h 74"/>
                <a:gd name="T2" fmla="*/ 17 w 74"/>
                <a:gd name="T3" fmla="*/ 73 h 74"/>
                <a:gd name="T4" fmla="*/ 21 w 74"/>
                <a:gd name="T5" fmla="*/ 71 h 74"/>
                <a:gd name="T6" fmla="*/ 70 w 74"/>
                <a:gd name="T7" fmla="*/ 21 h 74"/>
                <a:gd name="T8" fmla="*/ 73 w 74"/>
                <a:gd name="T9" fmla="*/ 18 h 74"/>
                <a:gd name="T10" fmla="*/ 74 w 74"/>
                <a:gd name="T11" fmla="*/ 13 h 74"/>
                <a:gd name="T12" fmla="*/ 73 w 74"/>
                <a:gd name="T13" fmla="*/ 8 h 74"/>
                <a:gd name="T14" fmla="*/ 70 w 74"/>
                <a:gd name="T15" fmla="*/ 4 h 74"/>
                <a:gd name="T16" fmla="*/ 65 w 74"/>
                <a:gd name="T17" fmla="*/ 1 h 74"/>
                <a:gd name="T18" fmla="*/ 61 w 74"/>
                <a:gd name="T19" fmla="*/ 0 h 74"/>
                <a:gd name="T20" fmla="*/ 56 w 74"/>
                <a:gd name="T21" fmla="*/ 1 h 74"/>
                <a:gd name="T22" fmla="*/ 51 w 74"/>
                <a:gd name="T23" fmla="*/ 4 h 74"/>
                <a:gd name="T24" fmla="*/ 3 w 74"/>
                <a:gd name="T25" fmla="*/ 52 h 74"/>
                <a:gd name="T26" fmla="*/ 1 w 74"/>
                <a:gd name="T27" fmla="*/ 57 h 74"/>
                <a:gd name="T28" fmla="*/ 0 w 74"/>
                <a:gd name="T29" fmla="*/ 61 h 74"/>
                <a:gd name="T30" fmla="*/ 1 w 74"/>
                <a:gd name="T31" fmla="*/ 66 h 74"/>
                <a:gd name="T32" fmla="*/ 3 w 74"/>
                <a:gd name="T33" fmla="*/ 71 h 74"/>
                <a:gd name="T34" fmla="*/ 7 w 74"/>
                <a:gd name="T35" fmla="*/ 73 h 74"/>
                <a:gd name="T36" fmla="*/ 13 w 74"/>
                <a:gd name="T3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 h="74">
                  <a:moveTo>
                    <a:pt x="13" y="74"/>
                  </a:moveTo>
                  <a:lnTo>
                    <a:pt x="17" y="73"/>
                  </a:lnTo>
                  <a:lnTo>
                    <a:pt x="21" y="71"/>
                  </a:lnTo>
                  <a:lnTo>
                    <a:pt x="70" y="21"/>
                  </a:lnTo>
                  <a:lnTo>
                    <a:pt x="73" y="18"/>
                  </a:lnTo>
                  <a:lnTo>
                    <a:pt x="74" y="13"/>
                  </a:lnTo>
                  <a:lnTo>
                    <a:pt x="73" y="8"/>
                  </a:lnTo>
                  <a:lnTo>
                    <a:pt x="70" y="4"/>
                  </a:lnTo>
                  <a:lnTo>
                    <a:pt x="65" y="1"/>
                  </a:lnTo>
                  <a:lnTo>
                    <a:pt x="61" y="0"/>
                  </a:lnTo>
                  <a:lnTo>
                    <a:pt x="56" y="1"/>
                  </a:lnTo>
                  <a:lnTo>
                    <a:pt x="51" y="4"/>
                  </a:lnTo>
                  <a:lnTo>
                    <a:pt x="3" y="52"/>
                  </a:lnTo>
                  <a:lnTo>
                    <a:pt x="1" y="57"/>
                  </a:lnTo>
                  <a:lnTo>
                    <a:pt x="0" y="61"/>
                  </a:lnTo>
                  <a:lnTo>
                    <a:pt x="1" y="66"/>
                  </a:lnTo>
                  <a:lnTo>
                    <a:pt x="3" y="71"/>
                  </a:lnTo>
                  <a:lnTo>
                    <a:pt x="7" y="73"/>
                  </a:lnTo>
                  <a:lnTo>
                    <a:pt x="13"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35">
              <a:extLst>
                <a:ext uri="{FF2B5EF4-FFF2-40B4-BE49-F238E27FC236}">
                  <a16:creationId xmlns:a16="http://schemas.microsoft.com/office/drawing/2014/main" id="{D697B134-80E8-40A2-83D5-7A39B4E2D1C0}"/>
                </a:ext>
              </a:extLst>
            </p:cNvPr>
            <p:cNvSpPr>
              <a:spLocks noEditPoints="1"/>
            </p:cNvSpPr>
            <p:nvPr/>
          </p:nvSpPr>
          <p:spPr bwMode="auto">
            <a:xfrm>
              <a:off x="2067084" y="5354717"/>
              <a:ext cx="246630" cy="285493"/>
            </a:xfrm>
            <a:custGeom>
              <a:avLst/>
              <a:gdLst>
                <a:gd name="T0" fmla="*/ 270 w 662"/>
                <a:gd name="T1" fmla="*/ 732 h 764"/>
                <a:gd name="T2" fmla="*/ 199 w 662"/>
                <a:gd name="T3" fmla="*/ 709 h 764"/>
                <a:gd name="T4" fmla="*/ 137 w 662"/>
                <a:gd name="T5" fmla="*/ 669 h 764"/>
                <a:gd name="T6" fmla="*/ 86 w 662"/>
                <a:gd name="T7" fmla="*/ 615 h 764"/>
                <a:gd name="T8" fmla="*/ 50 w 662"/>
                <a:gd name="T9" fmla="*/ 552 h 764"/>
                <a:gd name="T10" fmla="*/ 29 w 662"/>
                <a:gd name="T11" fmla="*/ 479 h 764"/>
                <a:gd name="T12" fmla="*/ 27 w 662"/>
                <a:gd name="T13" fmla="*/ 402 h 764"/>
                <a:gd name="T14" fmla="*/ 44 w 662"/>
                <a:gd name="T15" fmla="*/ 328 h 764"/>
                <a:gd name="T16" fmla="*/ 78 w 662"/>
                <a:gd name="T17" fmla="*/ 262 h 764"/>
                <a:gd name="T18" fmla="*/ 126 w 662"/>
                <a:gd name="T19" fmla="*/ 207 h 764"/>
                <a:gd name="T20" fmla="*/ 186 w 662"/>
                <a:gd name="T21" fmla="*/ 164 h 764"/>
                <a:gd name="T22" fmla="*/ 255 w 662"/>
                <a:gd name="T23" fmla="*/ 137 h 764"/>
                <a:gd name="T24" fmla="*/ 331 w 662"/>
                <a:gd name="T25" fmla="*/ 127 h 764"/>
                <a:gd name="T26" fmla="*/ 407 w 662"/>
                <a:gd name="T27" fmla="*/ 137 h 764"/>
                <a:gd name="T28" fmla="*/ 477 w 662"/>
                <a:gd name="T29" fmla="*/ 164 h 764"/>
                <a:gd name="T30" fmla="*/ 536 w 662"/>
                <a:gd name="T31" fmla="*/ 207 h 764"/>
                <a:gd name="T32" fmla="*/ 584 w 662"/>
                <a:gd name="T33" fmla="*/ 262 h 764"/>
                <a:gd name="T34" fmla="*/ 618 w 662"/>
                <a:gd name="T35" fmla="*/ 328 h 764"/>
                <a:gd name="T36" fmla="*/ 635 w 662"/>
                <a:gd name="T37" fmla="*/ 402 h 764"/>
                <a:gd name="T38" fmla="*/ 633 w 662"/>
                <a:gd name="T39" fmla="*/ 479 h 764"/>
                <a:gd name="T40" fmla="*/ 612 w 662"/>
                <a:gd name="T41" fmla="*/ 552 h 764"/>
                <a:gd name="T42" fmla="*/ 576 w 662"/>
                <a:gd name="T43" fmla="*/ 615 h 764"/>
                <a:gd name="T44" fmla="*/ 525 w 662"/>
                <a:gd name="T45" fmla="*/ 669 h 764"/>
                <a:gd name="T46" fmla="*/ 463 w 662"/>
                <a:gd name="T47" fmla="*/ 709 h 764"/>
                <a:gd name="T48" fmla="*/ 392 w 662"/>
                <a:gd name="T49" fmla="*/ 732 h 764"/>
                <a:gd name="T50" fmla="*/ 565 w 662"/>
                <a:gd name="T51" fmla="*/ 199 h 764"/>
                <a:gd name="T52" fmla="*/ 641 w 662"/>
                <a:gd name="T53" fmla="*/ 170 h 764"/>
                <a:gd name="T54" fmla="*/ 646 w 662"/>
                <a:gd name="T55" fmla="*/ 149 h 764"/>
                <a:gd name="T56" fmla="*/ 579 w 662"/>
                <a:gd name="T57" fmla="*/ 100 h 764"/>
                <a:gd name="T58" fmla="*/ 594 w 662"/>
                <a:gd name="T59" fmla="*/ 133 h 764"/>
                <a:gd name="T60" fmla="*/ 458 w 662"/>
                <a:gd name="T61" fmla="*/ 128 h 764"/>
                <a:gd name="T62" fmla="*/ 368 w 662"/>
                <a:gd name="T63" fmla="*/ 104 h 764"/>
                <a:gd name="T64" fmla="*/ 388 w 662"/>
                <a:gd name="T65" fmla="*/ 22 h 764"/>
                <a:gd name="T66" fmla="*/ 385 w 662"/>
                <a:gd name="T67" fmla="*/ 1 h 764"/>
                <a:gd name="T68" fmla="*/ 291 w 662"/>
                <a:gd name="T69" fmla="*/ 8 h 764"/>
                <a:gd name="T70" fmla="*/ 303 w 662"/>
                <a:gd name="T71" fmla="*/ 25 h 764"/>
                <a:gd name="T72" fmla="*/ 278 w 662"/>
                <a:gd name="T73" fmla="*/ 106 h 764"/>
                <a:gd name="T74" fmla="*/ 201 w 662"/>
                <a:gd name="T75" fmla="*/ 129 h 764"/>
                <a:gd name="T76" fmla="*/ 132 w 662"/>
                <a:gd name="T77" fmla="*/ 169 h 764"/>
                <a:gd name="T78" fmla="*/ 76 w 662"/>
                <a:gd name="T79" fmla="*/ 223 h 764"/>
                <a:gd name="T80" fmla="*/ 33 w 662"/>
                <a:gd name="T81" fmla="*/ 291 h 764"/>
                <a:gd name="T82" fmla="*/ 7 w 662"/>
                <a:gd name="T83" fmla="*/ 366 h 764"/>
                <a:gd name="T84" fmla="*/ 0 w 662"/>
                <a:gd name="T85" fmla="*/ 450 h 764"/>
                <a:gd name="T86" fmla="*/ 15 w 662"/>
                <a:gd name="T87" fmla="*/ 532 h 764"/>
                <a:gd name="T88" fmla="*/ 49 w 662"/>
                <a:gd name="T89" fmla="*/ 605 h 764"/>
                <a:gd name="T90" fmla="*/ 97 w 662"/>
                <a:gd name="T91" fmla="*/ 667 h 764"/>
                <a:gd name="T92" fmla="*/ 159 w 662"/>
                <a:gd name="T93" fmla="*/ 716 h 764"/>
                <a:gd name="T94" fmla="*/ 233 w 662"/>
                <a:gd name="T95" fmla="*/ 749 h 764"/>
                <a:gd name="T96" fmla="*/ 314 w 662"/>
                <a:gd name="T97" fmla="*/ 764 h 764"/>
                <a:gd name="T98" fmla="*/ 398 w 662"/>
                <a:gd name="T99" fmla="*/ 757 h 764"/>
                <a:gd name="T100" fmla="*/ 475 w 662"/>
                <a:gd name="T101" fmla="*/ 731 h 764"/>
                <a:gd name="T102" fmla="*/ 542 w 662"/>
                <a:gd name="T103" fmla="*/ 688 h 764"/>
                <a:gd name="T104" fmla="*/ 596 w 662"/>
                <a:gd name="T105" fmla="*/ 632 h 764"/>
                <a:gd name="T106" fmla="*/ 636 w 662"/>
                <a:gd name="T107" fmla="*/ 562 h 764"/>
                <a:gd name="T108" fmla="*/ 659 w 662"/>
                <a:gd name="T109" fmla="*/ 483 h 764"/>
                <a:gd name="T110" fmla="*/ 661 w 662"/>
                <a:gd name="T111" fmla="*/ 400 h 764"/>
                <a:gd name="T112" fmla="*/ 642 w 662"/>
                <a:gd name="T113" fmla="*/ 319 h 764"/>
                <a:gd name="T114" fmla="*/ 606 w 662"/>
                <a:gd name="T115"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62" h="764">
                  <a:moveTo>
                    <a:pt x="331" y="739"/>
                  </a:moveTo>
                  <a:lnTo>
                    <a:pt x="316" y="738"/>
                  </a:lnTo>
                  <a:lnTo>
                    <a:pt x="300" y="737"/>
                  </a:lnTo>
                  <a:lnTo>
                    <a:pt x="285" y="735"/>
                  </a:lnTo>
                  <a:lnTo>
                    <a:pt x="270" y="732"/>
                  </a:lnTo>
                  <a:lnTo>
                    <a:pt x="255" y="729"/>
                  </a:lnTo>
                  <a:lnTo>
                    <a:pt x="241" y="725"/>
                  </a:lnTo>
                  <a:lnTo>
                    <a:pt x="226" y="720"/>
                  </a:lnTo>
                  <a:lnTo>
                    <a:pt x="212" y="714"/>
                  </a:lnTo>
                  <a:lnTo>
                    <a:pt x="199" y="709"/>
                  </a:lnTo>
                  <a:lnTo>
                    <a:pt x="186" y="701"/>
                  </a:lnTo>
                  <a:lnTo>
                    <a:pt x="173" y="695"/>
                  </a:lnTo>
                  <a:lnTo>
                    <a:pt x="160" y="686"/>
                  </a:lnTo>
                  <a:lnTo>
                    <a:pt x="149" y="678"/>
                  </a:lnTo>
                  <a:lnTo>
                    <a:pt x="137" y="669"/>
                  </a:lnTo>
                  <a:lnTo>
                    <a:pt x="126" y="659"/>
                  </a:lnTo>
                  <a:lnTo>
                    <a:pt x="115" y="649"/>
                  </a:lnTo>
                  <a:lnTo>
                    <a:pt x="106" y="639"/>
                  </a:lnTo>
                  <a:lnTo>
                    <a:pt x="96" y="627"/>
                  </a:lnTo>
                  <a:lnTo>
                    <a:pt x="86" y="615"/>
                  </a:lnTo>
                  <a:lnTo>
                    <a:pt x="78" y="604"/>
                  </a:lnTo>
                  <a:lnTo>
                    <a:pt x="70" y="592"/>
                  </a:lnTo>
                  <a:lnTo>
                    <a:pt x="63" y="579"/>
                  </a:lnTo>
                  <a:lnTo>
                    <a:pt x="56" y="566"/>
                  </a:lnTo>
                  <a:lnTo>
                    <a:pt x="50" y="552"/>
                  </a:lnTo>
                  <a:lnTo>
                    <a:pt x="44" y="538"/>
                  </a:lnTo>
                  <a:lnTo>
                    <a:pt x="39" y="524"/>
                  </a:lnTo>
                  <a:lnTo>
                    <a:pt x="36" y="509"/>
                  </a:lnTo>
                  <a:lnTo>
                    <a:pt x="32" y="494"/>
                  </a:lnTo>
                  <a:lnTo>
                    <a:pt x="29" y="479"/>
                  </a:lnTo>
                  <a:lnTo>
                    <a:pt x="27" y="464"/>
                  </a:lnTo>
                  <a:lnTo>
                    <a:pt x="26" y="449"/>
                  </a:lnTo>
                  <a:lnTo>
                    <a:pt x="26" y="433"/>
                  </a:lnTo>
                  <a:lnTo>
                    <a:pt x="26" y="417"/>
                  </a:lnTo>
                  <a:lnTo>
                    <a:pt x="27" y="402"/>
                  </a:lnTo>
                  <a:lnTo>
                    <a:pt x="29" y="387"/>
                  </a:lnTo>
                  <a:lnTo>
                    <a:pt x="32" y="372"/>
                  </a:lnTo>
                  <a:lnTo>
                    <a:pt x="36" y="357"/>
                  </a:lnTo>
                  <a:lnTo>
                    <a:pt x="39" y="343"/>
                  </a:lnTo>
                  <a:lnTo>
                    <a:pt x="44" y="328"/>
                  </a:lnTo>
                  <a:lnTo>
                    <a:pt x="50" y="314"/>
                  </a:lnTo>
                  <a:lnTo>
                    <a:pt x="56" y="301"/>
                  </a:lnTo>
                  <a:lnTo>
                    <a:pt x="63" y="288"/>
                  </a:lnTo>
                  <a:lnTo>
                    <a:pt x="70" y="275"/>
                  </a:lnTo>
                  <a:lnTo>
                    <a:pt x="78" y="262"/>
                  </a:lnTo>
                  <a:lnTo>
                    <a:pt x="86" y="250"/>
                  </a:lnTo>
                  <a:lnTo>
                    <a:pt x="96" y="239"/>
                  </a:lnTo>
                  <a:lnTo>
                    <a:pt x="106" y="228"/>
                  </a:lnTo>
                  <a:lnTo>
                    <a:pt x="115" y="217"/>
                  </a:lnTo>
                  <a:lnTo>
                    <a:pt x="126" y="207"/>
                  </a:lnTo>
                  <a:lnTo>
                    <a:pt x="137" y="198"/>
                  </a:lnTo>
                  <a:lnTo>
                    <a:pt x="149" y="188"/>
                  </a:lnTo>
                  <a:lnTo>
                    <a:pt x="160" y="179"/>
                  </a:lnTo>
                  <a:lnTo>
                    <a:pt x="173" y="172"/>
                  </a:lnTo>
                  <a:lnTo>
                    <a:pt x="186" y="164"/>
                  </a:lnTo>
                  <a:lnTo>
                    <a:pt x="199" y="158"/>
                  </a:lnTo>
                  <a:lnTo>
                    <a:pt x="212" y="152"/>
                  </a:lnTo>
                  <a:lnTo>
                    <a:pt x="226" y="146"/>
                  </a:lnTo>
                  <a:lnTo>
                    <a:pt x="241" y="141"/>
                  </a:lnTo>
                  <a:lnTo>
                    <a:pt x="255" y="137"/>
                  </a:lnTo>
                  <a:lnTo>
                    <a:pt x="270" y="133"/>
                  </a:lnTo>
                  <a:lnTo>
                    <a:pt x="285" y="131"/>
                  </a:lnTo>
                  <a:lnTo>
                    <a:pt x="300" y="129"/>
                  </a:lnTo>
                  <a:lnTo>
                    <a:pt x="316" y="128"/>
                  </a:lnTo>
                  <a:lnTo>
                    <a:pt x="331" y="127"/>
                  </a:lnTo>
                  <a:lnTo>
                    <a:pt x="347" y="128"/>
                  </a:lnTo>
                  <a:lnTo>
                    <a:pt x="362" y="129"/>
                  </a:lnTo>
                  <a:lnTo>
                    <a:pt x="377" y="131"/>
                  </a:lnTo>
                  <a:lnTo>
                    <a:pt x="392" y="133"/>
                  </a:lnTo>
                  <a:lnTo>
                    <a:pt x="407" y="137"/>
                  </a:lnTo>
                  <a:lnTo>
                    <a:pt x="422" y="141"/>
                  </a:lnTo>
                  <a:lnTo>
                    <a:pt x="436" y="146"/>
                  </a:lnTo>
                  <a:lnTo>
                    <a:pt x="450" y="152"/>
                  </a:lnTo>
                  <a:lnTo>
                    <a:pt x="463" y="158"/>
                  </a:lnTo>
                  <a:lnTo>
                    <a:pt x="477" y="164"/>
                  </a:lnTo>
                  <a:lnTo>
                    <a:pt x="490" y="172"/>
                  </a:lnTo>
                  <a:lnTo>
                    <a:pt x="502" y="179"/>
                  </a:lnTo>
                  <a:lnTo>
                    <a:pt x="514" y="188"/>
                  </a:lnTo>
                  <a:lnTo>
                    <a:pt x="525" y="198"/>
                  </a:lnTo>
                  <a:lnTo>
                    <a:pt x="536" y="207"/>
                  </a:lnTo>
                  <a:lnTo>
                    <a:pt x="547" y="217"/>
                  </a:lnTo>
                  <a:lnTo>
                    <a:pt x="558" y="228"/>
                  </a:lnTo>
                  <a:lnTo>
                    <a:pt x="567" y="239"/>
                  </a:lnTo>
                  <a:lnTo>
                    <a:pt x="576" y="250"/>
                  </a:lnTo>
                  <a:lnTo>
                    <a:pt x="584" y="262"/>
                  </a:lnTo>
                  <a:lnTo>
                    <a:pt x="593" y="275"/>
                  </a:lnTo>
                  <a:lnTo>
                    <a:pt x="600" y="288"/>
                  </a:lnTo>
                  <a:lnTo>
                    <a:pt x="607" y="301"/>
                  </a:lnTo>
                  <a:lnTo>
                    <a:pt x="612" y="314"/>
                  </a:lnTo>
                  <a:lnTo>
                    <a:pt x="618" y="328"/>
                  </a:lnTo>
                  <a:lnTo>
                    <a:pt x="623" y="343"/>
                  </a:lnTo>
                  <a:lnTo>
                    <a:pt x="627" y="357"/>
                  </a:lnTo>
                  <a:lnTo>
                    <a:pt x="631" y="372"/>
                  </a:lnTo>
                  <a:lnTo>
                    <a:pt x="633" y="387"/>
                  </a:lnTo>
                  <a:lnTo>
                    <a:pt x="635" y="402"/>
                  </a:lnTo>
                  <a:lnTo>
                    <a:pt x="636" y="417"/>
                  </a:lnTo>
                  <a:lnTo>
                    <a:pt x="637" y="433"/>
                  </a:lnTo>
                  <a:lnTo>
                    <a:pt x="636" y="449"/>
                  </a:lnTo>
                  <a:lnTo>
                    <a:pt x="635" y="464"/>
                  </a:lnTo>
                  <a:lnTo>
                    <a:pt x="633" y="479"/>
                  </a:lnTo>
                  <a:lnTo>
                    <a:pt x="631" y="494"/>
                  </a:lnTo>
                  <a:lnTo>
                    <a:pt x="627" y="509"/>
                  </a:lnTo>
                  <a:lnTo>
                    <a:pt x="623" y="524"/>
                  </a:lnTo>
                  <a:lnTo>
                    <a:pt x="618" y="538"/>
                  </a:lnTo>
                  <a:lnTo>
                    <a:pt x="612" y="552"/>
                  </a:lnTo>
                  <a:lnTo>
                    <a:pt x="607" y="566"/>
                  </a:lnTo>
                  <a:lnTo>
                    <a:pt x="600" y="579"/>
                  </a:lnTo>
                  <a:lnTo>
                    <a:pt x="593" y="592"/>
                  </a:lnTo>
                  <a:lnTo>
                    <a:pt x="584" y="604"/>
                  </a:lnTo>
                  <a:lnTo>
                    <a:pt x="576" y="615"/>
                  </a:lnTo>
                  <a:lnTo>
                    <a:pt x="567" y="627"/>
                  </a:lnTo>
                  <a:lnTo>
                    <a:pt x="558" y="639"/>
                  </a:lnTo>
                  <a:lnTo>
                    <a:pt x="547" y="649"/>
                  </a:lnTo>
                  <a:lnTo>
                    <a:pt x="536" y="659"/>
                  </a:lnTo>
                  <a:lnTo>
                    <a:pt x="525" y="669"/>
                  </a:lnTo>
                  <a:lnTo>
                    <a:pt x="514" y="678"/>
                  </a:lnTo>
                  <a:lnTo>
                    <a:pt x="502" y="686"/>
                  </a:lnTo>
                  <a:lnTo>
                    <a:pt x="490" y="695"/>
                  </a:lnTo>
                  <a:lnTo>
                    <a:pt x="477" y="701"/>
                  </a:lnTo>
                  <a:lnTo>
                    <a:pt x="463" y="709"/>
                  </a:lnTo>
                  <a:lnTo>
                    <a:pt x="450" y="714"/>
                  </a:lnTo>
                  <a:lnTo>
                    <a:pt x="436" y="720"/>
                  </a:lnTo>
                  <a:lnTo>
                    <a:pt x="422" y="725"/>
                  </a:lnTo>
                  <a:lnTo>
                    <a:pt x="407" y="729"/>
                  </a:lnTo>
                  <a:lnTo>
                    <a:pt x="392" y="732"/>
                  </a:lnTo>
                  <a:lnTo>
                    <a:pt x="377" y="735"/>
                  </a:lnTo>
                  <a:lnTo>
                    <a:pt x="362" y="737"/>
                  </a:lnTo>
                  <a:lnTo>
                    <a:pt x="347" y="738"/>
                  </a:lnTo>
                  <a:lnTo>
                    <a:pt x="331" y="739"/>
                  </a:lnTo>
                  <a:close/>
                  <a:moveTo>
                    <a:pt x="565" y="199"/>
                  </a:moveTo>
                  <a:lnTo>
                    <a:pt x="612" y="152"/>
                  </a:lnTo>
                  <a:lnTo>
                    <a:pt x="627" y="167"/>
                  </a:lnTo>
                  <a:lnTo>
                    <a:pt x="632" y="170"/>
                  </a:lnTo>
                  <a:lnTo>
                    <a:pt x="636" y="171"/>
                  </a:lnTo>
                  <a:lnTo>
                    <a:pt x="641" y="170"/>
                  </a:lnTo>
                  <a:lnTo>
                    <a:pt x="646" y="167"/>
                  </a:lnTo>
                  <a:lnTo>
                    <a:pt x="648" y="162"/>
                  </a:lnTo>
                  <a:lnTo>
                    <a:pt x="649" y="158"/>
                  </a:lnTo>
                  <a:lnTo>
                    <a:pt x="648" y="153"/>
                  </a:lnTo>
                  <a:lnTo>
                    <a:pt x="646" y="149"/>
                  </a:lnTo>
                  <a:lnTo>
                    <a:pt x="597" y="100"/>
                  </a:lnTo>
                  <a:lnTo>
                    <a:pt x="593" y="98"/>
                  </a:lnTo>
                  <a:lnTo>
                    <a:pt x="588" y="97"/>
                  </a:lnTo>
                  <a:lnTo>
                    <a:pt x="583" y="98"/>
                  </a:lnTo>
                  <a:lnTo>
                    <a:pt x="579" y="100"/>
                  </a:lnTo>
                  <a:lnTo>
                    <a:pt x="576" y="104"/>
                  </a:lnTo>
                  <a:lnTo>
                    <a:pt x="576" y="110"/>
                  </a:lnTo>
                  <a:lnTo>
                    <a:pt x="576" y="114"/>
                  </a:lnTo>
                  <a:lnTo>
                    <a:pt x="579" y="118"/>
                  </a:lnTo>
                  <a:lnTo>
                    <a:pt x="594" y="133"/>
                  </a:lnTo>
                  <a:lnTo>
                    <a:pt x="546" y="182"/>
                  </a:lnTo>
                  <a:lnTo>
                    <a:pt x="525" y="165"/>
                  </a:lnTo>
                  <a:lnTo>
                    <a:pt x="504" y="152"/>
                  </a:lnTo>
                  <a:lnTo>
                    <a:pt x="481" y="139"/>
                  </a:lnTo>
                  <a:lnTo>
                    <a:pt x="458" y="128"/>
                  </a:lnTo>
                  <a:lnTo>
                    <a:pt x="433" y="118"/>
                  </a:lnTo>
                  <a:lnTo>
                    <a:pt x="407" y="111"/>
                  </a:lnTo>
                  <a:lnTo>
                    <a:pt x="394" y="109"/>
                  </a:lnTo>
                  <a:lnTo>
                    <a:pt x="382" y="106"/>
                  </a:lnTo>
                  <a:lnTo>
                    <a:pt x="368" y="104"/>
                  </a:lnTo>
                  <a:lnTo>
                    <a:pt x="354" y="103"/>
                  </a:lnTo>
                  <a:lnTo>
                    <a:pt x="354" y="25"/>
                  </a:lnTo>
                  <a:lnTo>
                    <a:pt x="379" y="25"/>
                  </a:lnTo>
                  <a:lnTo>
                    <a:pt x="385" y="25"/>
                  </a:lnTo>
                  <a:lnTo>
                    <a:pt x="388" y="22"/>
                  </a:lnTo>
                  <a:lnTo>
                    <a:pt x="391" y="17"/>
                  </a:lnTo>
                  <a:lnTo>
                    <a:pt x="392" y="13"/>
                  </a:lnTo>
                  <a:lnTo>
                    <a:pt x="391" y="8"/>
                  </a:lnTo>
                  <a:lnTo>
                    <a:pt x="388" y="3"/>
                  </a:lnTo>
                  <a:lnTo>
                    <a:pt x="385" y="1"/>
                  </a:lnTo>
                  <a:lnTo>
                    <a:pt x="379" y="0"/>
                  </a:lnTo>
                  <a:lnTo>
                    <a:pt x="303" y="0"/>
                  </a:lnTo>
                  <a:lnTo>
                    <a:pt x="298" y="1"/>
                  </a:lnTo>
                  <a:lnTo>
                    <a:pt x="294" y="3"/>
                  </a:lnTo>
                  <a:lnTo>
                    <a:pt x="291" y="8"/>
                  </a:lnTo>
                  <a:lnTo>
                    <a:pt x="290" y="13"/>
                  </a:lnTo>
                  <a:lnTo>
                    <a:pt x="291" y="17"/>
                  </a:lnTo>
                  <a:lnTo>
                    <a:pt x="294" y="22"/>
                  </a:lnTo>
                  <a:lnTo>
                    <a:pt x="298" y="25"/>
                  </a:lnTo>
                  <a:lnTo>
                    <a:pt x="303" y="25"/>
                  </a:lnTo>
                  <a:lnTo>
                    <a:pt x="329" y="25"/>
                  </a:lnTo>
                  <a:lnTo>
                    <a:pt x="329" y="102"/>
                  </a:lnTo>
                  <a:lnTo>
                    <a:pt x="312" y="102"/>
                  </a:lnTo>
                  <a:lnTo>
                    <a:pt x="295" y="104"/>
                  </a:lnTo>
                  <a:lnTo>
                    <a:pt x="278" y="106"/>
                  </a:lnTo>
                  <a:lnTo>
                    <a:pt x="262" y="110"/>
                  </a:lnTo>
                  <a:lnTo>
                    <a:pt x="246" y="113"/>
                  </a:lnTo>
                  <a:lnTo>
                    <a:pt x="231" y="118"/>
                  </a:lnTo>
                  <a:lnTo>
                    <a:pt x="215" y="124"/>
                  </a:lnTo>
                  <a:lnTo>
                    <a:pt x="201" y="129"/>
                  </a:lnTo>
                  <a:lnTo>
                    <a:pt x="186" y="135"/>
                  </a:lnTo>
                  <a:lnTo>
                    <a:pt x="172" y="143"/>
                  </a:lnTo>
                  <a:lnTo>
                    <a:pt x="158" y="152"/>
                  </a:lnTo>
                  <a:lnTo>
                    <a:pt x="145" y="160"/>
                  </a:lnTo>
                  <a:lnTo>
                    <a:pt x="132" y="169"/>
                  </a:lnTo>
                  <a:lnTo>
                    <a:pt x="120" y="179"/>
                  </a:lnTo>
                  <a:lnTo>
                    <a:pt x="108" y="189"/>
                  </a:lnTo>
                  <a:lnTo>
                    <a:pt x="96" y="201"/>
                  </a:lnTo>
                  <a:lnTo>
                    <a:pt x="85" y="212"/>
                  </a:lnTo>
                  <a:lnTo>
                    <a:pt x="76" y="223"/>
                  </a:lnTo>
                  <a:lnTo>
                    <a:pt x="66" y="236"/>
                  </a:lnTo>
                  <a:lnTo>
                    <a:pt x="56" y="249"/>
                  </a:lnTo>
                  <a:lnTo>
                    <a:pt x="48" y="262"/>
                  </a:lnTo>
                  <a:lnTo>
                    <a:pt x="40" y="276"/>
                  </a:lnTo>
                  <a:lnTo>
                    <a:pt x="33" y="291"/>
                  </a:lnTo>
                  <a:lnTo>
                    <a:pt x="26" y="305"/>
                  </a:lnTo>
                  <a:lnTo>
                    <a:pt x="20" y="320"/>
                  </a:lnTo>
                  <a:lnTo>
                    <a:pt x="15" y="335"/>
                  </a:lnTo>
                  <a:lnTo>
                    <a:pt x="10" y="351"/>
                  </a:lnTo>
                  <a:lnTo>
                    <a:pt x="7" y="366"/>
                  </a:lnTo>
                  <a:lnTo>
                    <a:pt x="4" y="383"/>
                  </a:lnTo>
                  <a:lnTo>
                    <a:pt x="1" y="400"/>
                  </a:lnTo>
                  <a:lnTo>
                    <a:pt x="0" y="416"/>
                  </a:lnTo>
                  <a:lnTo>
                    <a:pt x="0" y="433"/>
                  </a:lnTo>
                  <a:lnTo>
                    <a:pt x="0" y="450"/>
                  </a:lnTo>
                  <a:lnTo>
                    <a:pt x="1" y="467"/>
                  </a:lnTo>
                  <a:lnTo>
                    <a:pt x="4" y="483"/>
                  </a:lnTo>
                  <a:lnTo>
                    <a:pt x="7" y="499"/>
                  </a:lnTo>
                  <a:lnTo>
                    <a:pt x="11" y="516"/>
                  </a:lnTo>
                  <a:lnTo>
                    <a:pt x="15" y="532"/>
                  </a:lnTo>
                  <a:lnTo>
                    <a:pt x="21" y="547"/>
                  </a:lnTo>
                  <a:lnTo>
                    <a:pt x="26" y="562"/>
                  </a:lnTo>
                  <a:lnTo>
                    <a:pt x="33" y="577"/>
                  </a:lnTo>
                  <a:lnTo>
                    <a:pt x="40" y="591"/>
                  </a:lnTo>
                  <a:lnTo>
                    <a:pt x="49" y="605"/>
                  </a:lnTo>
                  <a:lnTo>
                    <a:pt x="57" y="619"/>
                  </a:lnTo>
                  <a:lnTo>
                    <a:pt x="66" y="632"/>
                  </a:lnTo>
                  <a:lnTo>
                    <a:pt x="76" y="643"/>
                  </a:lnTo>
                  <a:lnTo>
                    <a:pt x="86" y="655"/>
                  </a:lnTo>
                  <a:lnTo>
                    <a:pt x="97" y="667"/>
                  </a:lnTo>
                  <a:lnTo>
                    <a:pt x="109" y="678"/>
                  </a:lnTo>
                  <a:lnTo>
                    <a:pt x="121" y="688"/>
                  </a:lnTo>
                  <a:lnTo>
                    <a:pt x="134" y="698"/>
                  </a:lnTo>
                  <a:lnTo>
                    <a:pt x="146" y="708"/>
                  </a:lnTo>
                  <a:lnTo>
                    <a:pt x="159" y="716"/>
                  </a:lnTo>
                  <a:lnTo>
                    <a:pt x="173" y="724"/>
                  </a:lnTo>
                  <a:lnTo>
                    <a:pt x="188" y="731"/>
                  </a:lnTo>
                  <a:lnTo>
                    <a:pt x="202" y="738"/>
                  </a:lnTo>
                  <a:lnTo>
                    <a:pt x="217" y="744"/>
                  </a:lnTo>
                  <a:lnTo>
                    <a:pt x="233" y="749"/>
                  </a:lnTo>
                  <a:lnTo>
                    <a:pt x="248" y="754"/>
                  </a:lnTo>
                  <a:lnTo>
                    <a:pt x="265" y="757"/>
                  </a:lnTo>
                  <a:lnTo>
                    <a:pt x="281" y="760"/>
                  </a:lnTo>
                  <a:lnTo>
                    <a:pt x="298" y="763"/>
                  </a:lnTo>
                  <a:lnTo>
                    <a:pt x="314" y="764"/>
                  </a:lnTo>
                  <a:lnTo>
                    <a:pt x="331" y="764"/>
                  </a:lnTo>
                  <a:lnTo>
                    <a:pt x="348" y="764"/>
                  </a:lnTo>
                  <a:lnTo>
                    <a:pt x="365" y="763"/>
                  </a:lnTo>
                  <a:lnTo>
                    <a:pt x="382" y="760"/>
                  </a:lnTo>
                  <a:lnTo>
                    <a:pt x="398" y="757"/>
                  </a:lnTo>
                  <a:lnTo>
                    <a:pt x="414" y="754"/>
                  </a:lnTo>
                  <a:lnTo>
                    <a:pt x="430" y="749"/>
                  </a:lnTo>
                  <a:lnTo>
                    <a:pt x="445" y="744"/>
                  </a:lnTo>
                  <a:lnTo>
                    <a:pt x="460" y="738"/>
                  </a:lnTo>
                  <a:lnTo>
                    <a:pt x="475" y="731"/>
                  </a:lnTo>
                  <a:lnTo>
                    <a:pt x="489" y="724"/>
                  </a:lnTo>
                  <a:lnTo>
                    <a:pt x="503" y="716"/>
                  </a:lnTo>
                  <a:lnTo>
                    <a:pt x="516" y="708"/>
                  </a:lnTo>
                  <a:lnTo>
                    <a:pt x="530" y="698"/>
                  </a:lnTo>
                  <a:lnTo>
                    <a:pt x="542" y="688"/>
                  </a:lnTo>
                  <a:lnTo>
                    <a:pt x="553" y="678"/>
                  </a:lnTo>
                  <a:lnTo>
                    <a:pt x="565" y="667"/>
                  </a:lnTo>
                  <a:lnTo>
                    <a:pt x="576" y="655"/>
                  </a:lnTo>
                  <a:lnTo>
                    <a:pt x="587" y="643"/>
                  </a:lnTo>
                  <a:lnTo>
                    <a:pt x="596" y="632"/>
                  </a:lnTo>
                  <a:lnTo>
                    <a:pt x="606" y="619"/>
                  </a:lnTo>
                  <a:lnTo>
                    <a:pt x="615" y="605"/>
                  </a:lnTo>
                  <a:lnTo>
                    <a:pt x="622" y="591"/>
                  </a:lnTo>
                  <a:lnTo>
                    <a:pt x="630" y="577"/>
                  </a:lnTo>
                  <a:lnTo>
                    <a:pt x="636" y="562"/>
                  </a:lnTo>
                  <a:lnTo>
                    <a:pt x="642" y="547"/>
                  </a:lnTo>
                  <a:lnTo>
                    <a:pt x="648" y="532"/>
                  </a:lnTo>
                  <a:lnTo>
                    <a:pt x="652" y="516"/>
                  </a:lnTo>
                  <a:lnTo>
                    <a:pt x="655" y="499"/>
                  </a:lnTo>
                  <a:lnTo>
                    <a:pt x="659" y="483"/>
                  </a:lnTo>
                  <a:lnTo>
                    <a:pt x="661" y="467"/>
                  </a:lnTo>
                  <a:lnTo>
                    <a:pt x="662" y="450"/>
                  </a:lnTo>
                  <a:lnTo>
                    <a:pt x="662" y="433"/>
                  </a:lnTo>
                  <a:lnTo>
                    <a:pt x="662" y="416"/>
                  </a:lnTo>
                  <a:lnTo>
                    <a:pt x="661" y="400"/>
                  </a:lnTo>
                  <a:lnTo>
                    <a:pt x="659" y="382"/>
                  </a:lnTo>
                  <a:lnTo>
                    <a:pt x="655" y="366"/>
                  </a:lnTo>
                  <a:lnTo>
                    <a:pt x="652" y="350"/>
                  </a:lnTo>
                  <a:lnTo>
                    <a:pt x="648" y="335"/>
                  </a:lnTo>
                  <a:lnTo>
                    <a:pt x="642" y="319"/>
                  </a:lnTo>
                  <a:lnTo>
                    <a:pt x="636" y="304"/>
                  </a:lnTo>
                  <a:lnTo>
                    <a:pt x="630" y="289"/>
                  </a:lnTo>
                  <a:lnTo>
                    <a:pt x="622" y="275"/>
                  </a:lnTo>
                  <a:lnTo>
                    <a:pt x="615" y="261"/>
                  </a:lnTo>
                  <a:lnTo>
                    <a:pt x="606" y="248"/>
                  </a:lnTo>
                  <a:lnTo>
                    <a:pt x="596" y="234"/>
                  </a:lnTo>
                  <a:lnTo>
                    <a:pt x="587" y="222"/>
                  </a:lnTo>
                  <a:lnTo>
                    <a:pt x="576" y="210"/>
                  </a:lnTo>
                  <a:lnTo>
                    <a:pt x="565"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1" name="Oval 20">
            <a:extLst>
              <a:ext uri="{FF2B5EF4-FFF2-40B4-BE49-F238E27FC236}">
                <a16:creationId xmlns:a16="http://schemas.microsoft.com/office/drawing/2014/main" id="{0977A8E0-1C83-4798-A394-98EE21F5C57E}"/>
              </a:ext>
            </a:extLst>
          </p:cNvPr>
          <p:cNvSpPr/>
          <p:nvPr/>
        </p:nvSpPr>
        <p:spPr>
          <a:xfrm>
            <a:off x="1602538" y="1342970"/>
            <a:ext cx="658654" cy="658654"/>
          </a:xfrm>
          <a:prstGeom prst="ellipse">
            <a:avLst/>
          </a:prstGeom>
          <a:solidFill>
            <a:schemeClr val="tx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DD56244C-0F24-4384-AC00-E7860114D81A}"/>
              </a:ext>
            </a:extLst>
          </p:cNvPr>
          <p:cNvSpPr/>
          <p:nvPr/>
        </p:nvSpPr>
        <p:spPr>
          <a:xfrm>
            <a:off x="9893196" y="1342970"/>
            <a:ext cx="658654" cy="658654"/>
          </a:xfrm>
          <a:prstGeom prst="ellipse">
            <a:avLst/>
          </a:prstGeom>
          <a:solidFill>
            <a:schemeClr val="tx1">
              <a:alpha val="99000"/>
            </a:schemeClr>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FA21DEC4-BCC6-4E26-866C-497DFE8FAD97}"/>
              </a:ext>
            </a:extLst>
          </p:cNvPr>
          <p:cNvSpPr/>
          <p:nvPr/>
        </p:nvSpPr>
        <p:spPr>
          <a:xfrm>
            <a:off x="1602538" y="4856376"/>
            <a:ext cx="658654" cy="658654"/>
          </a:xfrm>
          <a:prstGeom prst="ellipse">
            <a:avLst/>
          </a:prstGeom>
          <a:solidFill>
            <a:schemeClr val="tx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DB360717-8C70-40D8-A0BF-1F4EE64C7026}"/>
              </a:ext>
            </a:extLst>
          </p:cNvPr>
          <p:cNvSpPr/>
          <p:nvPr/>
        </p:nvSpPr>
        <p:spPr>
          <a:xfrm>
            <a:off x="9893196" y="4856376"/>
            <a:ext cx="658654" cy="658654"/>
          </a:xfrm>
          <a:prstGeom prst="ellipse">
            <a:avLst/>
          </a:prstGeom>
          <a:solidFill>
            <a:schemeClr val="tx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D8C683F7-9947-4CF0-93D3-3BE18BA9DE9E}"/>
              </a:ext>
            </a:extLst>
          </p:cNvPr>
          <p:cNvSpPr/>
          <p:nvPr/>
        </p:nvSpPr>
        <p:spPr>
          <a:xfrm>
            <a:off x="959147" y="3067607"/>
            <a:ext cx="658654" cy="658654"/>
          </a:xfrm>
          <a:prstGeom prst="ellipse">
            <a:avLst/>
          </a:prstGeom>
          <a:solidFill>
            <a:schemeClr val="tx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BCAD78EF-F293-4464-AF08-01C7368B903F}"/>
              </a:ext>
            </a:extLst>
          </p:cNvPr>
          <p:cNvSpPr/>
          <p:nvPr/>
        </p:nvSpPr>
        <p:spPr>
          <a:xfrm>
            <a:off x="10567276" y="3067607"/>
            <a:ext cx="658654" cy="658654"/>
          </a:xfrm>
          <a:prstGeom prst="ellipse">
            <a:avLst/>
          </a:prstGeom>
          <a:solidFill>
            <a:schemeClr val="tx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70FC43B9-F4AE-4954-AE4B-E00A5C80D751}"/>
              </a:ext>
            </a:extLst>
          </p:cNvPr>
          <p:cNvSpPr txBox="1"/>
          <p:nvPr/>
        </p:nvSpPr>
        <p:spPr>
          <a:xfrm>
            <a:off x="2436029" y="1349131"/>
            <a:ext cx="2380324" cy="646331"/>
          </a:xfrm>
          <a:prstGeom prst="rect">
            <a:avLst/>
          </a:prstGeom>
          <a:noFill/>
          <a:ln>
            <a:noFill/>
          </a:ln>
        </p:spPr>
        <p:txBody>
          <a:bodyPr wrap="square" lIns="0" tIns="0" rIns="0" bIns="0" rtlCol="0" anchor="ctr">
            <a:spAutoFit/>
          </a:bodyPr>
          <a:lstStyle/>
          <a:p>
            <a:pPr>
              <a:buClr>
                <a:schemeClr val="accent1"/>
              </a:buClr>
            </a:pPr>
            <a:r>
              <a:rPr lang="en-US" sz="1400" dirty="0">
                <a:solidFill>
                  <a:schemeClr val="bg1"/>
                </a:solidFill>
              </a:rPr>
              <a:t>Setup DynamoDB on AWS to accept incoming and outgoing traffic</a:t>
            </a:r>
          </a:p>
        </p:txBody>
      </p:sp>
      <p:sp>
        <p:nvSpPr>
          <p:cNvPr id="85" name="TextBox 84">
            <a:extLst>
              <a:ext uri="{FF2B5EF4-FFF2-40B4-BE49-F238E27FC236}">
                <a16:creationId xmlns:a16="http://schemas.microsoft.com/office/drawing/2014/main" id="{40AEB382-9AD3-434F-BC29-25F1458D01E0}"/>
              </a:ext>
            </a:extLst>
          </p:cNvPr>
          <p:cNvSpPr txBox="1"/>
          <p:nvPr/>
        </p:nvSpPr>
        <p:spPr>
          <a:xfrm>
            <a:off x="2436029" y="4970260"/>
            <a:ext cx="2380324" cy="430887"/>
          </a:xfrm>
          <a:prstGeom prst="rect">
            <a:avLst/>
          </a:prstGeom>
          <a:noFill/>
          <a:ln>
            <a:noFill/>
          </a:ln>
        </p:spPr>
        <p:txBody>
          <a:bodyPr wrap="square" lIns="0" tIns="0" rIns="0" bIns="0" rtlCol="0" anchor="ctr">
            <a:spAutoFit/>
          </a:bodyPr>
          <a:lstStyle/>
          <a:p>
            <a:pPr>
              <a:buClr>
                <a:schemeClr val="accent1"/>
              </a:buClr>
            </a:pPr>
            <a:r>
              <a:rPr lang="en-US" sz="1400" dirty="0">
                <a:solidFill>
                  <a:schemeClr val="bg1"/>
                </a:solidFill>
              </a:rPr>
              <a:t>Checksum of the file is calculated </a:t>
            </a:r>
          </a:p>
        </p:txBody>
      </p:sp>
      <p:sp>
        <p:nvSpPr>
          <p:cNvPr id="86" name="TextBox 85">
            <a:extLst>
              <a:ext uri="{FF2B5EF4-FFF2-40B4-BE49-F238E27FC236}">
                <a16:creationId xmlns:a16="http://schemas.microsoft.com/office/drawing/2014/main" id="{D3D60237-9F9E-4806-889B-4ECB8D7E79B0}"/>
              </a:ext>
            </a:extLst>
          </p:cNvPr>
          <p:cNvSpPr txBox="1"/>
          <p:nvPr/>
        </p:nvSpPr>
        <p:spPr>
          <a:xfrm>
            <a:off x="7378229" y="1456853"/>
            <a:ext cx="2380324" cy="430887"/>
          </a:xfrm>
          <a:prstGeom prst="rect">
            <a:avLst/>
          </a:prstGeom>
          <a:noFill/>
          <a:ln>
            <a:noFill/>
          </a:ln>
        </p:spPr>
        <p:txBody>
          <a:bodyPr wrap="square" lIns="0" tIns="0" rIns="0" bIns="0" rtlCol="0" anchor="ctr">
            <a:spAutoFit/>
          </a:bodyPr>
          <a:lstStyle/>
          <a:p>
            <a:pPr algn="r">
              <a:buClr>
                <a:schemeClr val="accent1"/>
              </a:buClr>
            </a:pPr>
            <a:r>
              <a:rPr lang="en-US" sz="1400" dirty="0">
                <a:solidFill>
                  <a:schemeClr val="bg1"/>
                </a:solidFill>
              </a:rPr>
              <a:t>Continue until user doesn’t want to upload any more files..</a:t>
            </a:r>
          </a:p>
        </p:txBody>
      </p:sp>
      <p:sp>
        <p:nvSpPr>
          <p:cNvPr id="89" name="TextBox 88">
            <a:extLst>
              <a:ext uri="{FF2B5EF4-FFF2-40B4-BE49-F238E27FC236}">
                <a16:creationId xmlns:a16="http://schemas.microsoft.com/office/drawing/2014/main" id="{1EA26471-71C2-44B7-ABB1-A1BEC8599341}"/>
              </a:ext>
            </a:extLst>
          </p:cNvPr>
          <p:cNvSpPr txBox="1"/>
          <p:nvPr/>
        </p:nvSpPr>
        <p:spPr>
          <a:xfrm>
            <a:off x="7378229" y="4970260"/>
            <a:ext cx="2380324" cy="430887"/>
          </a:xfrm>
          <a:prstGeom prst="rect">
            <a:avLst/>
          </a:prstGeom>
          <a:noFill/>
          <a:ln>
            <a:noFill/>
          </a:ln>
        </p:spPr>
        <p:txBody>
          <a:bodyPr wrap="square" lIns="0" tIns="0" rIns="0" bIns="0" rtlCol="0" anchor="ctr">
            <a:spAutoFit/>
          </a:bodyPr>
          <a:lstStyle/>
          <a:p>
            <a:pPr algn="r">
              <a:buClr>
                <a:schemeClr val="accent1"/>
              </a:buClr>
            </a:pPr>
            <a:r>
              <a:rPr lang="en-US" sz="1400" dirty="0">
                <a:solidFill>
                  <a:schemeClr val="bg1"/>
                </a:solidFill>
              </a:rPr>
              <a:t>Match checksum generated by script to DynamoDB existing files</a:t>
            </a:r>
          </a:p>
        </p:txBody>
      </p:sp>
      <p:sp>
        <p:nvSpPr>
          <p:cNvPr id="90" name="TextBox 89">
            <a:extLst>
              <a:ext uri="{FF2B5EF4-FFF2-40B4-BE49-F238E27FC236}">
                <a16:creationId xmlns:a16="http://schemas.microsoft.com/office/drawing/2014/main" id="{18DAE291-E52D-4AE8-8930-691517487954}"/>
              </a:ext>
            </a:extLst>
          </p:cNvPr>
          <p:cNvSpPr txBox="1"/>
          <p:nvPr/>
        </p:nvSpPr>
        <p:spPr>
          <a:xfrm>
            <a:off x="8013380" y="3180394"/>
            <a:ext cx="2380324" cy="430887"/>
          </a:xfrm>
          <a:prstGeom prst="rect">
            <a:avLst/>
          </a:prstGeom>
          <a:noFill/>
          <a:ln>
            <a:noFill/>
          </a:ln>
        </p:spPr>
        <p:txBody>
          <a:bodyPr wrap="square" lIns="0" tIns="0" rIns="0" bIns="0" rtlCol="0" anchor="ctr">
            <a:spAutoFit/>
          </a:bodyPr>
          <a:lstStyle/>
          <a:p>
            <a:pPr algn="r">
              <a:buClr>
                <a:schemeClr val="accent1"/>
              </a:buClr>
            </a:pPr>
            <a:r>
              <a:rPr lang="en-US" sz="1400" dirty="0">
                <a:solidFill>
                  <a:schemeClr val="bg1"/>
                </a:solidFill>
              </a:rPr>
              <a:t>If no match found, push the file to DynamoDB else raise an error</a:t>
            </a:r>
          </a:p>
        </p:txBody>
      </p:sp>
      <p:sp>
        <p:nvSpPr>
          <p:cNvPr id="91" name="TextBox 90">
            <a:extLst>
              <a:ext uri="{FF2B5EF4-FFF2-40B4-BE49-F238E27FC236}">
                <a16:creationId xmlns:a16="http://schemas.microsoft.com/office/drawing/2014/main" id="{C12CB897-EEC4-4716-921F-B22DE116E8B5}"/>
              </a:ext>
            </a:extLst>
          </p:cNvPr>
          <p:cNvSpPr txBox="1"/>
          <p:nvPr/>
        </p:nvSpPr>
        <p:spPr>
          <a:xfrm>
            <a:off x="1798297" y="3072672"/>
            <a:ext cx="2380324" cy="646331"/>
          </a:xfrm>
          <a:prstGeom prst="rect">
            <a:avLst/>
          </a:prstGeom>
          <a:noFill/>
          <a:ln>
            <a:noFill/>
          </a:ln>
        </p:spPr>
        <p:txBody>
          <a:bodyPr wrap="square" lIns="0" tIns="0" rIns="0" bIns="0" rtlCol="0" anchor="ctr">
            <a:spAutoFit/>
          </a:bodyPr>
          <a:lstStyle/>
          <a:p>
            <a:pPr>
              <a:buClr>
                <a:schemeClr val="accent1"/>
              </a:buClr>
            </a:pPr>
            <a:r>
              <a:rPr lang="en-US" sz="1400" dirty="0">
                <a:solidFill>
                  <a:schemeClr val="bg1"/>
                </a:solidFill>
              </a:rPr>
              <a:t>Execute the Python Script on Lambda and choose the file to upload to DB – serverless code</a:t>
            </a:r>
          </a:p>
        </p:txBody>
      </p:sp>
      <p:sp>
        <p:nvSpPr>
          <p:cNvPr id="92" name="Freeform 135">
            <a:extLst>
              <a:ext uri="{FF2B5EF4-FFF2-40B4-BE49-F238E27FC236}">
                <a16:creationId xmlns:a16="http://schemas.microsoft.com/office/drawing/2014/main" id="{C272130D-7775-4AC1-B217-F8098A53B881}"/>
              </a:ext>
            </a:extLst>
          </p:cNvPr>
          <p:cNvSpPr>
            <a:spLocks noEditPoints="1"/>
          </p:cNvSpPr>
          <p:nvPr/>
        </p:nvSpPr>
        <p:spPr bwMode="auto">
          <a:xfrm>
            <a:off x="10078854" y="1528628"/>
            <a:ext cx="287338" cy="287338"/>
          </a:xfrm>
          <a:custGeom>
            <a:avLst/>
            <a:gdLst>
              <a:gd name="T0" fmla="*/ 783 w 903"/>
              <a:gd name="T1" fmla="*/ 533 h 903"/>
              <a:gd name="T2" fmla="*/ 853 w 903"/>
              <a:gd name="T3" fmla="*/ 505 h 903"/>
              <a:gd name="T4" fmla="*/ 853 w 903"/>
              <a:gd name="T5" fmla="*/ 580 h 903"/>
              <a:gd name="T6" fmla="*/ 435 w 903"/>
              <a:gd name="T7" fmla="*/ 504 h 903"/>
              <a:gd name="T8" fmla="*/ 376 w 903"/>
              <a:gd name="T9" fmla="*/ 392 h 903"/>
              <a:gd name="T10" fmla="*/ 435 w 903"/>
              <a:gd name="T11" fmla="*/ 280 h 903"/>
              <a:gd name="T12" fmla="*/ 564 w 903"/>
              <a:gd name="T13" fmla="*/ 267 h 903"/>
              <a:gd name="T14" fmla="*/ 644 w 903"/>
              <a:gd name="T15" fmla="*/ 365 h 903"/>
              <a:gd name="T16" fmla="*/ 607 w 903"/>
              <a:gd name="T17" fmla="*/ 488 h 903"/>
              <a:gd name="T18" fmla="*/ 65 w 903"/>
              <a:gd name="T19" fmla="*/ 873 h 903"/>
              <a:gd name="T20" fmla="*/ 37 w 903"/>
              <a:gd name="T21" fmla="*/ 803 h 903"/>
              <a:gd name="T22" fmla="*/ 112 w 903"/>
              <a:gd name="T23" fmla="*/ 803 h 903"/>
              <a:gd name="T24" fmla="*/ 84 w 903"/>
              <a:gd name="T25" fmla="*/ 873 h 903"/>
              <a:gd name="T26" fmla="*/ 873 w 903"/>
              <a:gd name="T27" fmla="*/ 76 h 903"/>
              <a:gd name="T28" fmla="*/ 810 w 903"/>
              <a:gd name="T29" fmla="*/ 117 h 903"/>
              <a:gd name="T30" fmla="*/ 796 w 903"/>
              <a:gd name="T31" fmla="*/ 44 h 903"/>
              <a:gd name="T32" fmla="*/ 559 w 903"/>
              <a:gd name="T33" fmla="*/ 860 h 903"/>
              <a:gd name="T34" fmla="*/ 485 w 903"/>
              <a:gd name="T35" fmla="*/ 846 h 903"/>
              <a:gd name="T36" fmla="*/ 526 w 903"/>
              <a:gd name="T37" fmla="*/ 783 h 903"/>
              <a:gd name="T38" fmla="*/ 65 w 903"/>
              <a:gd name="T39" fmla="*/ 255 h 903"/>
              <a:gd name="T40" fmla="*/ 37 w 903"/>
              <a:gd name="T41" fmla="*/ 186 h 903"/>
              <a:gd name="T42" fmla="*/ 112 w 903"/>
              <a:gd name="T43" fmla="*/ 186 h 903"/>
              <a:gd name="T44" fmla="*/ 84 w 903"/>
              <a:gd name="T45" fmla="*/ 255 h 903"/>
              <a:gd name="T46" fmla="*/ 768 w 903"/>
              <a:gd name="T47" fmla="*/ 498 h 903"/>
              <a:gd name="T48" fmla="*/ 662 w 903"/>
              <a:gd name="T49" fmla="*/ 322 h 903"/>
              <a:gd name="T50" fmla="*/ 843 w 903"/>
              <a:gd name="T51" fmla="*/ 149 h 903"/>
              <a:gd name="T52" fmla="*/ 896 w 903"/>
              <a:gd name="T53" fmla="*/ 105 h 903"/>
              <a:gd name="T54" fmla="*/ 890 w 903"/>
              <a:gd name="T55" fmla="*/ 33 h 903"/>
              <a:gd name="T56" fmla="*/ 828 w 903"/>
              <a:gd name="T57" fmla="*/ 0 h 903"/>
              <a:gd name="T58" fmla="*/ 765 w 903"/>
              <a:gd name="T59" fmla="*/ 33 h 903"/>
              <a:gd name="T60" fmla="*/ 765 w 903"/>
              <a:gd name="T61" fmla="*/ 117 h 903"/>
              <a:gd name="T62" fmla="*/ 500 w 903"/>
              <a:gd name="T63" fmla="*/ 226 h 903"/>
              <a:gd name="T64" fmla="*/ 399 w 903"/>
              <a:gd name="T65" fmla="*/ 272 h 903"/>
              <a:gd name="T66" fmla="*/ 149 w 903"/>
              <a:gd name="T67" fmla="*/ 196 h 903"/>
              <a:gd name="T68" fmla="*/ 104 w 903"/>
              <a:gd name="T69" fmla="*/ 142 h 903"/>
              <a:gd name="T70" fmla="*/ 33 w 903"/>
              <a:gd name="T71" fmla="*/ 149 h 903"/>
              <a:gd name="T72" fmla="*/ 0 w 903"/>
              <a:gd name="T73" fmla="*/ 211 h 903"/>
              <a:gd name="T74" fmla="*/ 33 w 903"/>
              <a:gd name="T75" fmla="*/ 274 h 903"/>
              <a:gd name="T76" fmla="*/ 110 w 903"/>
              <a:gd name="T77" fmla="*/ 278 h 903"/>
              <a:gd name="T78" fmla="*/ 346 w 903"/>
              <a:gd name="T79" fmla="*/ 407 h 903"/>
              <a:gd name="T80" fmla="*/ 96 w 903"/>
              <a:gd name="T81" fmla="*/ 756 h 903"/>
              <a:gd name="T82" fmla="*/ 21 w 903"/>
              <a:gd name="T83" fmla="*/ 776 h 903"/>
              <a:gd name="T84" fmla="*/ 1 w 903"/>
              <a:gd name="T85" fmla="*/ 843 h 903"/>
              <a:gd name="T86" fmla="*/ 46 w 903"/>
              <a:gd name="T87" fmla="*/ 898 h 903"/>
              <a:gd name="T88" fmla="*/ 117 w 903"/>
              <a:gd name="T89" fmla="*/ 890 h 903"/>
              <a:gd name="T90" fmla="*/ 150 w 903"/>
              <a:gd name="T91" fmla="*/ 828 h 903"/>
              <a:gd name="T92" fmla="*/ 467 w 903"/>
              <a:gd name="T93" fmla="*/ 551 h 903"/>
              <a:gd name="T94" fmla="*/ 469 w 903"/>
              <a:gd name="T95" fmla="*/ 781 h 903"/>
              <a:gd name="T96" fmla="*/ 452 w 903"/>
              <a:gd name="T97" fmla="*/ 843 h 903"/>
              <a:gd name="T98" fmla="*/ 498 w 903"/>
              <a:gd name="T99" fmla="*/ 898 h 903"/>
              <a:gd name="T100" fmla="*/ 568 w 903"/>
              <a:gd name="T101" fmla="*/ 890 h 903"/>
              <a:gd name="T102" fmla="*/ 602 w 903"/>
              <a:gd name="T103" fmla="*/ 828 h 903"/>
              <a:gd name="T104" fmla="*/ 565 w 903"/>
              <a:gd name="T105" fmla="*/ 764 h 903"/>
              <a:gd name="T106" fmla="*/ 620 w 903"/>
              <a:gd name="T107" fmla="*/ 516 h 903"/>
              <a:gd name="T108" fmla="*/ 758 w 903"/>
              <a:gd name="T109" fmla="*/ 572 h 903"/>
              <a:gd name="T110" fmla="*/ 812 w 903"/>
              <a:gd name="T111" fmla="*/ 616 h 903"/>
              <a:gd name="T112" fmla="*/ 880 w 903"/>
              <a:gd name="T113" fmla="*/ 595 h 903"/>
              <a:gd name="T114" fmla="*/ 901 w 903"/>
              <a:gd name="T115" fmla="*/ 528 h 903"/>
              <a:gd name="T116" fmla="*/ 857 w 903"/>
              <a:gd name="T117" fmla="*/ 473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3" h="903">
                <a:moveTo>
                  <a:pt x="828" y="588"/>
                </a:moveTo>
                <a:lnTo>
                  <a:pt x="818" y="587"/>
                </a:lnTo>
                <a:lnTo>
                  <a:pt x="810" y="584"/>
                </a:lnTo>
                <a:lnTo>
                  <a:pt x="802" y="580"/>
                </a:lnTo>
                <a:lnTo>
                  <a:pt x="796" y="574"/>
                </a:lnTo>
                <a:lnTo>
                  <a:pt x="790" y="567"/>
                </a:lnTo>
                <a:lnTo>
                  <a:pt x="786" y="560"/>
                </a:lnTo>
                <a:lnTo>
                  <a:pt x="783" y="551"/>
                </a:lnTo>
                <a:lnTo>
                  <a:pt x="783" y="543"/>
                </a:lnTo>
                <a:lnTo>
                  <a:pt x="783" y="533"/>
                </a:lnTo>
                <a:lnTo>
                  <a:pt x="786" y="525"/>
                </a:lnTo>
                <a:lnTo>
                  <a:pt x="790" y="517"/>
                </a:lnTo>
                <a:lnTo>
                  <a:pt x="796" y="511"/>
                </a:lnTo>
                <a:lnTo>
                  <a:pt x="802" y="505"/>
                </a:lnTo>
                <a:lnTo>
                  <a:pt x="810" y="501"/>
                </a:lnTo>
                <a:lnTo>
                  <a:pt x="818" y="498"/>
                </a:lnTo>
                <a:lnTo>
                  <a:pt x="828" y="498"/>
                </a:lnTo>
                <a:lnTo>
                  <a:pt x="836" y="498"/>
                </a:lnTo>
                <a:lnTo>
                  <a:pt x="845" y="501"/>
                </a:lnTo>
                <a:lnTo>
                  <a:pt x="853" y="505"/>
                </a:lnTo>
                <a:lnTo>
                  <a:pt x="859" y="511"/>
                </a:lnTo>
                <a:lnTo>
                  <a:pt x="864" y="517"/>
                </a:lnTo>
                <a:lnTo>
                  <a:pt x="869" y="525"/>
                </a:lnTo>
                <a:lnTo>
                  <a:pt x="872" y="533"/>
                </a:lnTo>
                <a:lnTo>
                  <a:pt x="873" y="543"/>
                </a:lnTo>
                <a:lnTo>
                  <a:pt x="872" y="551"/>
                </a:lnTo>
                <a:lnTo>
                  <a:pt x="869" y="560"/>
                </a:lnTo>
                <a:lnTo>
                  <a:pt x="865" y="567"/>
                </a:lnTo>
                <a:lnTo>
                  <a:pt x="859" y="574"/>
                </a:lnTo>
                <a:lnTo>
                  <a:pt x="853" y="580"/>
                </a:lnTo>
                <a:lnTo>
                  <a:pt x="845" y="584"/>
                </a:lnTo>
                <a:lnTo>
                  <a:pt x="836" y="587"/>
                </a:lnTo>
                <a:lnTo>
                  <a:pt x="828" y="588"/>
                </a:lnTo>
                <a:close/>
                <a:moveTo>
                  <a:pt x="511" y="528"/>
                </a:moveTo>
                <a:lnTo>
                  <a:pt x="498" y="527"/>
                </a:lnTo>
                <a:lnTo>
                  <a:pt x="484" y="525"/>
                </a:lnTo>
                <a:lnTo>
                  <a:pt x="471" y="521"/>
                </a:lnTo>
                <a:lnTo>
                  <a:pt x="459" y="517"/>
                </a:lnTo>
                <a:lnTo>
                  <a:pt x="447" y="511"/>
                </a:lnTo>
                <a:lnTo>
                  <a:pt x="435" y="504"/>
                </a:lnTo>
                <a:lnTo>
                  <a:pt x="426" y="497"/>
                </a:lnTo>
                <a:lnTo>
                  <a:pt x="416" y="488"/>
                </a:lnTo>
                <a:lnTo>
                  <a:pt x="406" y="478"/>
                </a:lnTo>
                <a:lnTo>
                  <a:pt x="399" y="468"/>
                </a:lnTo>
                <a:lnTo>
                  <a:pt x="392" y="456"/>
                </a:lnTo>
                <a:lnTo>
                  <a:pt x="387" y="444"/>
                </a:lnTo>
                <a:lnTo>
                  <a:pt x="382" y="432"/>
                </a:lnTo>
                <a:lnTo>
                  <a:pt x="378" y="420"/>
                </a:lnTo>
                <a:lnTo>
                  <a:pt x="376" y="406"/>
                </a:lnTo>
                <a:lnTo>
                  <a:pt x="376" y="392"/>
                </a:lnTo>
                <a:lnTo>
                  <a:pt x="376" y="378"/>
                </a:lnTo>
                <a:lnTo>
                  <a:pt x="378" y="365"/>
                </a:lnTo>
                <a:lnTo>
                  <a:pt x="382" y="352"/>
                </a:lnTo>
                <a:lnTo>
                  <a:pt x="387" y="339"/>
                </a:lnTo>
                <a:lnTo>
                  <a:pt x="392" y="327"/>
                </a:lnTo>
                <a:lnTo>
                  <a:pt x="399" y="317"/>
                </a:lnTo>
                <a:lnTo>
                  <a:pt x="406" y="306"/>
                </a:lnTo>
                <a:lnTo>
                  <a:pt x="416" y="296"/>
                </a:lnTo>
                <a:lnTo>
                  <a:pt x="426" y="288"/>
                </a:lnTo>
                <a:lnTo>
                  <a:pt x="435" y="280"/>
                </a:lnTo>
                <a:lnTo>
                  <a:pt x="447" y="273"/>
                </a:lnTo>
                <a:lnTo>
                  <a:pt x="459" y="267"/>
                </a:lnTo>
                <a:lnTo>
                  <a:pt x="471" y="263"/>
                </a:lnTo>
                <a:lnTo>
                  <a:pt x="484" y="260"/>
                </a:lnTo>
                <a:lnTo>
                  <a:pt x="498" y="258"/>
                </a:lnTo>
                <a:lnTo>
                  <a:pt x="511" y="257"/>
                </a:lnTo>
                <a:lnTo>
                  <a:pt x="525" y="258"/>
                </a:lnTo>
                <a:lnTo>
                  <a:pt x="538" y="260"/>
                </a:lnTo>
                <a:lnTo>
                  <a:pt x="551" y="263"/>
                </a:lnTo>
                <a:lnTo>
                  <a:pt x="564" y="267"/>
                </a:lnTo>
                <a:lnTo>
                  <a:pt x="576" y="273"/>
                </a:lnTo>
                <a:lnTo>
                  <a:pt x="587" y="280"/>
                </a:lnTo>
                <a:lnTo>
                  <a:pt x="597" y="288"/>
                </a:lnTo>
                <a:lnTo>
                  <a:pt x="607" y="296"/>
                </a:lnTo>
                <a:lnTo>
                  <a:pt x="615" y="306"/>
                </a:lnTo>
                <a:lnTo>
                  <a:pt x="624" y="317"/>
                </a:lnTo>
                <a:lnTo>
                  <a:pt x="630" y="327"/>
                </a:lnTo>
                <a:lnTo>
                  <a:pt x="636" y="339"/>
                </a:lnTo>
                <a:lnTo>
                  <a:pt x="640" y="352"/>
                </a:lnTo>
                <a:lnTo>
                  <a:pt x="644" y="365"/>
                </a:lnTo>
                <a:lnTo>
                  <a:pt x="647" y="378"/>
                </a:lnTo>
                <a:lnTo>
                  <a:pt x="647" y="392"/>
                </a:lnTo>
                <a:lnTo>
                  <a:pt x="647" y="406"/>
                </a:lnTo>
                <a:lnTo>
                  <a:pt x="644" y="420"/>
                </a:lnTo>
                <a:lnTo>
                  <a:pt x="640" y="432"/>
                </a:lnTo>
                <a:lnTo>
                  <a:pt x="636" y="444"/>
                </a:lnTo>
                <a:lnTo>
                  <a:pt x="630" y="456"/>
                </a:lnTo>
                <a:lnTo>
                  <a:pt x="624" y="468"/>
                </a:lnTo>
                <a:lnTo>
                  <a:pt x="615" y="478"/>
                </a:lnTo>
                <a:lnTo>
                  <a:pt x="607" y="488"/>
                </a:lnTo>
                <a:lnTo>
                  <a:pt x="597" y="497"/>
                </a:lnTo>
                <a:lnTo>
                  <a:pt x="587" y="504"/>
                </a:lnTo>
                <a:lnTo>
                  <a:pt x="576" y="511"/>
                </a:lnTo>
                <a:lnTo>
                  <a:pt x="564" y="517"/>
                </a:lnTo>
                <a:lnTo>
                  <a:pt x="551" y="521"/>
                </a:lnTo>
                <a:lnTo>
                  <a:pt x="538" y="525"/>
                </a:lnTo>
                <a:lnTo>
                  <a:pt x="525" y="527"/>
                </a:lnTo>
                <a:lnTo>
                  <a:pt x="511" y="528"/>
                </a:lnTo>
                <a:close/>
                <a:moveTo>
                  <a:pt x="75" y="873"/>
                </a:moveTo>
                <a:lnTo>
                  <a:pt x="65" y="873"/>
                </a:lnTo>
                <a:lnTo>
                  <a:pt x="58" y="870"/>
                </a:lnTo>
                <a:lnTo>
                  <a:pt x="49" y="866"/>
                </a:lnTo>
                <a:lnTo>
                  <a:pt x="43" y="860"/>
                </a:lnTo>
                <a:lnTo>
                  <a:pt x="37" y="854"/>
                </a:lnTo>
                <a:lnTo>
                  <a:pt x="33" y="846"/>
                </a:lnTo>
                <a:lnTo>
                  <a:pt x="31" y="838"/>
                </a:lnTo>
                <a:lnTo>
                  <a:pt x="30" y="828"/>
                </a:lnTo>
                <a:lnTo>
                  <a:pt x="31" y="819"/>
                </a:lnTo>
                <a:lnTo>
                  <a:pt x="33" y="811"/>
                </a:lnTo>
                <a:lnTo>
                  <a:pt x="37" y="803"/>
                </a:lnTo>
                <a:lnTo>
                  <a:pt x="43" y="796"/>
                </a:lnTo>
                <a:lnTo>
                  <a:pt x="49" y="791"/>
                </a:lnTo>
                <a:lnTo>
                  <a:pt x="58" y="786"/>
                </a:lnTo>
                <a:lnTo>
                  <a:pt x="65" y="784"/>
                </a:lnTo>
                <a:lnTo>
                  <a:pt x="75" y="783"/>
                </a:lnTo>
                <a:lnTo>
                  <a:pt x="84" y="784"/>
                </a:lnTo>
                <a:lnTo>
                  <a:pt x="92" y="787"/>
                </a:lnTo>
                <a:lnTo>
                  <a:pt x="100" y="791"/>
                </a:lnTo>
                <a:lnTo>
                  <a:pt x="107" y="797"/>
                </a:lnTo>
                <a:lnTo>
                  <a:pt x="112" y="803"/>
                </a:lnTo>
                <a:lnTo>
                  <a:pt x="117" y="811"/>
                </a:lnTo>
                <a:lnTo>
                  <a:pt x="119" y="819"/>
                </a:lnTo>
                <a:lnTo>
                  <a:pt x="120" y="828"/>
                </a:lnTo>
                <a:lnTo>
                  <a:pt x="119" y="838"/>
                </a:lnTo>
                <a:lnTo>
                  <a:pt x="117" y="846"/>
                </a:lnTo>
                <a:lnTo>
                  <a:pt x="112" y="854"/>
                </a:lnTo>
                <a:lnTo>
                  <a:pt x="107" y="860"/>
                </a:lnTo>
                <a:lnTo>
                  <a:pt x="100" y="866"/>
                </a:lnTo>
                <a:lnTo>
                  <a:pt x="92" y="870"/>
                </a:lnTo>
                <a:lnTo>
                  <a:pt x="84" y="873"/>
                </a:lnTo>
                <a:lnTo>
                  <a:pt x="75" y="873"/>
                </a:lnTo>
                <a:close/>
                <a:moveTo>
                  <a:pt x="828" y="30"/>
                </a:moveTo>
                <a:lnTo>
                  <a:pt x="836" y="31"/>
                </a:lnTo>
                <a:lnTo>
                  <a:pt x="845" y="35"/>
                </a:lnTo>
                <a:lnTo>
                  <a:pt x="853" y="39"/>
                </a:lnTo>
                <a:lnTo>
                  <a:pt x="859" y="44"/>
                </a:lnTo>
                <a:lnTo>
                  <a:pt x="864" y="51"/>
                </a:lnTo>
                <a:lnTo>
                  <a:pt x="869" y="58"/>
                </a:lnTo>
                <a:lnTo>
                  <a:pt x="872" y="67"/>
                </a:lnTo>
                <a:lnTo>
                  <a:pt x="873" y="76"/>
                </a:lnTo>
                <a:lnTo>
                  <a:pt x="872" y="85"/>
                </a:lnTo>
                <a:lnTo>
                  <a:pt x="869" y="94"/>
                </a:lnTo>
                <a:lnTo>
                  <a:pt x="865" y="101"/>
                </a:lnTo>
                <a:lnTo>
                  <a:pt x="859" y="107"/>
                </a:lnTo>
                <a:lnTo>
                  <a:pt x="853" y="113"/>
                </a:lnTo>
                <a:lnTo>
                  <a:pt x="845" y="117"/>
                </a:lnTo>
                <a:lnTo>
                  <a:pt x="836" y="120"/>
                </a:lnTo>
                <a:lnTo>
                  <a:pt x="828" y="121"/>
                </a:lnTo>
                <a:lnTo>
                  <a:pt x="818" y="120"/>
                </a:lnTo>
                <a:lnTo>
                  <a:pt x="810" y="117"/>
                </a:lnTo>
                <a:lnTo>
                  <a:pt x="802" y="113"/>
                </a:lnTo>
                <a:lnTo>
                  <a:pt x="796" y="107"/>
                </a:lnTo>
                <a:lnTo>
                  <a:pt x="790" y="101"/>
                </a:lnTo>
                <a:lnTo>
                  <a:pt x="786" y="94"/>
                </a:lnTo>
                <a:lnTo>
                  <a:pt x="783" y="85"/>
                </a:lnTo>
                <a:lnTo>
                  <a:pt x="783" y="76"/>
                </a:lnTo>
                <a:lnTo>
                  <a:pt x="783" y="67"/>
                </a:lnTo>
                <a:lnTo>
                  <a:pt x="786" y="58"/>
                </a:lnTo>
                <a:lnTo>
                  <a:pt x="790" y="51"/>
                </a:lnTo>
                <a:lnTo>
                  <a:pt x="796" y="44"/>
                </a:lnTo>
                <a:lnTo>
                  <a:pt x="802" y="39"/>
                </a:lnTo>
                <a:lnTo>
                  <a:pt x="810" y="35"/>
                </a:lnTo>
                <a:lnTo>
                  <a:pt x="818" y="31"/>
                </a:lnTo>
                <a:lnTo>
                  <a:pt x="828" y="30"/>
                </a:lnTo>
                <a:lnTo>
                  <a:pt x="828" y="30"/>
                </a:lnTo>
                <a:close/>
                <a:moveTo>
                  <a:pt x="572" y="828"/>
                </a:moveTo>
                <a:lnTo>
                  <a:pt x="570" y="838"/>
                </a:lnTo>
                <a:lnTo>
                  <a:pt x="568" y="846"/>
                </a:lnTo>
                <a:lnTo>
                  <a:pt x="564" y="854"/>
                </a:lnTo>
                <a:lnTo>
                  <a:pt x="559" y="860"/>
                </a:lnTo>
                <a:lnTo>
                  <a:pt x="551" y="866"/>
                </a:lnTo>
                <a:lnTo>
                  <a:pt x="544" y="870"/>
                </a:lnTo>
                <a:lnTo>
                  <a:pt x="535" y="873"/>
                </a:lnTo>
                <a:lnTo>
                  <a:pt x="526" y="873"/>
                </a:lnTo>
                <a:lnTo>
                  <a:pt x="517" y="873"/>
                </a:lnTo>
                <a:lnTo>
                  <a:pt x="509" y="870"/>
                </a:lnTo>
                <a:lnTo>
                  <a:pt x="501" y="866"/>
                </a:lnTo>
                <a:lnTo>
                  <a:pt x="494" y="860"/>
                </a:lnTo>
                <a:lnTo>
                  <a:pt x="489" y="854"/>
                </a:lnTo>
                <a:lnTo>
                  <a:pt x="485" y="846"/>
                </a:lnTo>
                <a:lnTo>
                  <a:pt x="482" y="838"/>
                </a:lnTo>
                <a:lnTo>
                  <a:pt x="481" y="828"/>
                </a:lnTo>
                <a:lnTo>
                  <a:pt x="482" y="819"/>
                </a:lnTo>
                <a:lnTo>
                  <a:pt x="485" y="811"/>
                </a:lnTo>
                <a:lnTo>
                  <a:pt x="489" y="803"/>
                </a:lnTo>
                <a:lnTo>
                  <a:pt x="494" y="796"/>
                </a:lnTo>
                <a:lnTo>
                  <a:pt x="501" y="791"/>
                </a:lnTo>
                <a:lnTo>
                  <a:pt x="509" y="786"/>
                </a:lnTo>
                <a:lnTo>
                  <a:pt x="517" y="784"/>
                </a:lnTo>
                <a:lnTo>
                  <a:pt x="526" y="783"/>
                </a:lnTo>
                <a:lnTo>
                  <a:pt x="535" y="784"/>
                </a:lnTo>
                <a:lnTo>
                  <a:pt x="544" y="787"/>
                </a:lnTo>
                <a:lnTo>
                  <a:pt x="551" y="791"/>
                </a:lnTo>
                <a:lnTo>
                  <a:pt x="559" y="797"/>
                </a:lnTo>
                <a:lnTo>
                  <a:pt x="564" y="803"/>
                </a:lnTo>
                <a:lnTo>
                  <a:pt x="568" y="811"/>
                </a:lnTo>
                <a:lnTo>
                  <a:pt x="570" y="819"/>
                </a:lnTo>
                <a:lnTo>
                  <a:pt x="572" y="828"/>
                </a:lnTo>
                <a:close/>
                <a:moveTo>
                  <a:pt x="75" y="257"/>
                </a:moveTo>
                <a:lnTo>
                  <a:pt x="65" y="255"/>
                </a:lnTo>
                <a:lnTo>
                  <a:pt x="58" y="253"/>
                </a:lnTo>
                <a:lnTo>
                  <a:pt x="49" y="249"/>
                </a:lnTo>
                <a:lnTo>
                  <a:pt x="43" y="244"/>
                </a:lnTo>
                <a:lnTo>
                  <a:pt x="37" y="236"/>
                </a:lnTo>
                <a:lnTo>
                  <a:pt x="33" y="229"/>
                </a:lnTo>
                <a:lnTo>
                  <a:pt x="31" y="220"/>
                </a:lnTo>
                <a:lnTo>
                  <a:pt x="30" y="211"/>
                </a:lnTo>
                <a:lnTo>
                  <a:pt x="31" y="202"/>
                </a:lnTo>
                <a:lnTo>
                  <a:pt x="33" y="193"/>
                </a:lnTo>
                <a:lnTo>
                  <a:pt x="37" y="186"/>
                </a:lnTo>
                <a:lnTo>
                  <a:pt x="43" y="179"/>
                </a:lnTo>
                <a:lnTo>
                  <a:pt x="49" y="174"/>
                </a:lnTo>
                <a:lnTo>
                  <a:pt x="58" y="170"/>
                </a:lnTo>
                <a:lnTo>
                  <a:pt x="65" y="168"/>
                </a:lnTo>
                <a:lnTo>
                  <a:pt x="75" y="166"/>
                </a:lnTo>
                <a:lnTo>
                  <a:pt x="84" y="168"/>
                </a:lnTo>
                <a:lnTo>
                  <a:pt x="92" y="170"/>
                </a:lnTo>
                <a:lnTo>
                  <a:pt x="100" y="174"/>
                </a:lnTo>
                <a:lnTo>
                  <a:pt x="107" y="179"/>
                </a:lnTo>
                <a:lnTo>
                  <a:pt x="112" y="186"/>
                </a:lnTo>
                <a:lnTo>
                  <a:pt x="117" y="193"/>
                </a:lnTo>
                <a:lnTo>
                  <a:pt x="119" y="202"/>
                </a:lnTo>
                <a:lnTo>
                  <a:pt x="120" y="211"/>
                </a:lnTo>
                <a:lnTo>
                  <a:pt x="119" y="220"/>
                </a:lnTo>
                <a:lnTo>
                  <a:pt x="117" y="229"/>
                </a:lnTo>
                <a:lnTo>
                  <a:pt x="112" y="236"/>
                </a:lnTo>
                <a:lnTo>
                  <a:pt x="107" y="244"/>
                </a:lnTo>
                <a:lnTo>
                  <a:pt x="100" y="249"/>
                </a:lnTo>
                <a:lnTo>
                  <a:pt x="92" y="253"/>
                </a:lnTo>
                <a:lnTo>
                  <a:pt x="84" y="255"/>
                </a:lnTo>
                <a:lnTo>
                  <a:pt x="75" y="257"/>
                </a:lnTo>
                <a:close/>
                <a:moveTo>
                  <a:pt x="828" y="467"/>
                </a:moveTo>
                <a:lnTo>
                  <a:pt x="818" y="468"/>
                </a:lnTo>
                <a:lnTo>
                  <a:pt x="810" y="469"/>
                </a:lnTo>
                <a:lnTo>
                  <a:pt x="801" y="472"/>
                </a:lnTo>
                <a:lnTo>
                  <a:pt x="794" y="475"/>
                </a:lnTo>
                <a:lnTo>
                  <a:pt x="786" y="480"/>
                </a:lnTo>
                <a:lnTo>
                  <a:pt x="780" y="485"/>
                </a:lnTo>
                <a:lnTo>
                  <a:pt x="773" y="490"/>
                </a:lnTo>
                <a:lnTo>
                  <a:pt x="768" y="498"/>
                </a:lnTo>
                <a:lnTo>
                  <a:pt x="667" y="450"/>
                </a:lnTo>
                <a:lnTo>
                  <a:pt x="671" y="436"/>
                </a:lnTo>
                <a:lnTo>
                  <a:pt x="674" y="422"/>
                </a:lnTo>
                <a:lnTo>
                  <a:pt x="677" y="407"/>
                </a:lnTo>
                <a:lnTo>
                  <a:pt x="677" y="392"/>
                </a:lnTo>
                <a:lnTo>
                  <a:pt x="677" y="377"/>
                </a:lnTo>
                <a:lnTo>
                  <a:pt x="674" y="363"/>
                </a:lnTo>
                <a:lnTo>
                  <a:pt x="671" y="349"/>
                </a:lnTo>
                <a:lnTo>
                  <a:pt x="667" y="335"/>
                </a:lnTo>
                <a:lnTo>
                  <a:pt x="662" y="322"/>
                </a:lnTo>
                <a:lnTo>
                  <a:pt x="654" y="309"/>
                </a:lnTo>
                <a:lnTo>
                  <a:pt x="647" y="297"/>
                </a:lnTo>
                <a:lnTo>
                  <a:pt x="638" y="285"/>
                </a:lnTo>
                <a:lnTo>
                  <a:pt x="786" y="139"/>
                </a:lnTo>
                <a:lnTo>
                  <a:pt x="796" y="144"/>
                </a:lnTo>
                <a:lnTo>
                  <a:pt x="805" y="148"/>
                </a:lnTo>
                <a:lnTo>
                  <a:pt x="816" y="150"/>
                </a:lnTo>
                <a:lnTo>
                  <a:pt x="828" y="151"/>
                </a:lnTo>
                <a:lnTo>
                  <a:pt x="835" y="150"/>
                </a:lnTo>
                <a:lnTo>
                  <a:pt x="843" y="149"/>
                </a:lnTo>
                <a:lnTo>
                  <a:pt x="849" y="148"/>
                </a:lnTo>
                <a:lnTo>
                  <a:pt x="857" y="145"/>
                </a:lnTo>
                <a:lnTo>
                  <a:pt x="863" y="142"/>
                </a:lnTo>
                <a:lnTo>
                  <a:pt x="870" y="139"/>
                </a:lnTo>
                <a:lnTo>
                  <a:pt x="875" y="134"/>
                </a:lnTo>
                <a:lnTo>
                  <a:pt x="880" y="129"/>
                </a:lnTo>
                <a:lnTo>
                  <a:pt x="886" y="124"/>
                </a:lnTo>
                <a:lnTo>
                  <a:pt x="890" y="118"/>
                </a:lnTo>
                <a:lnTo>
                  <a:pt x="893" y="112"/>
                </a:lnTo>
                <a:lnTo>
                  <a:pt x="896" y="105"/>
                </a:lnTo>
                <a:lnTo>
                  <a:pt x="900" y="98"/>
                </a:lnTo>
                <a:lnTo>
                  <a:pt x="901" y="91"/>
                </a:lnTo>
                <a:lnTo>
                  <a:pt x="902" y="84"/>
                </a:lnTo>
                <a:lnTo>
                  <a:pt x="903" y="76"/>
                </a:lnTo>
                <a:lnTo>
                  <a:pt x="902" y="68"/>
                </a:lnTo>
                <a:lnTo>
                  <a:pt x="901" y="60"/>
                </a:lnTo>
                <a:lnTo>
                  <a:pt x="900" y="54"/>
                </a:lnTo>
                <a:lnTo>
                  <a:pt x="896" y="46"/>
                </a:lnTo>
                <a:lnTo>
                  <a:pt x="893" y="40"/>
                </a:lnTo>
                <a:lnTo>
                  <a:pt x="890" y="33"/>
                </a:lnTo>
                <a:lnTo>
                  <a:pt x="886" y="28"/>
                </a:lnTo>
                <a:lnTo>
                  <a:pt x="880" y="23"/>
                </a:lnTo>
                <a:lnTo>
                  <a:pt x="875" y="17"/>
                </a:lnTo>
                <a:lnTo>
                  <a:pt x="870" y="13"/>
                </a:lnTo>
                <a:lnTo>
                  <a:pt x="863" y="10"/>
                </a:lnTo>
                <a:lnTo>
                  <a:pt x="857" y="7"/>
                </a:lnTo>
                <a:lnTo>
                  <a:pt x="849" y="5"/>
                </a:lnTo>
                <a:lnTo>
                  <a:pt x="843" y="2"/>
                </a:lnTo>
                <a:lnTo>
                  <a:pt x="835" y="1"/>
                </a:lnTo>
                <a:lnTo>
                  <a:pt x="828" y="0"/>
                </a:lnTo>
                <a:lnTo>
                  <a:pt x="819" y="1"/>
                </a:lnTo>
                <a:lnTo>
                  <a:pt x="812" y="2"/>
                </a:lnTo>
                <a:lnTo>
                  <a:pt x="805" y="5"/>
                </a:lnTo>
                <a:lnTo>
                  <a:pt x="798" y="7"/>
                </a:lnTo>
                <a:lnTo>
                  <a:pt x="791" y="10"/>
                </a:lnTo>
                <a:lnTo>
                  <a:pt x="785" y="13"/>
                </a:lnTo>
                <a:lnTo>
                  <a:pt x="780" y="17"/>
                </a:lnTo>
                <a:lnTo>
                  <a:pt x="774" y="23"/>
                </a:lnTo>
                <a:lnTo>
                  <a:pt x="769" y="28"/>
                </a:lnTo>
                <a:lnTo>
                  <a:pt x="765" y="33"/>
                </a:lnTo>
                <a:lnTo>
                  <a:pt x="761" y="40"/>
                </a:lnTo>
                <a:lnTo>
                  <a:pt x="758" y="46"/>
                </a:lnTo>
                <a:lnTo>
                  <a:pt x="756" y="54"/>
                </a:lnTo>
                <a:lnTo>
                  <a:pt x="754" y="60"/>
                </a:lnTo>
                <a:lnTo>
                  <a:pt x="753" y="68"/>
                </a:lnTo>
                <a:lnTo>
                  <a:pt x="752" y="76"/>
                </a:lnTo>
                <a:lnTo>
                  <a:pt x="753" y="87"/>
                </a:lnTo>
                <a:lnTo>
                  <a:pt x="756" y="98"/>
                </a:lnTo>
                <a:lnTo>
                  <a:pt x="759" y="107"/>
                </a:lnTo>
                <a:lnTo>
                  <a:pt x="765" y="117"/>
                </a:lnTo>
                <a:lnTo>
                  <a:pt x="618" y="265"/>
                </a:lnTo>
                <a:lnTo>
                  <a:pt x="606" y="257"/>
                </a:lnTo>
                <a:lnTo>
                  <a:pt x="594" y="249"/>
                </a:lnTo>
                <a:lnTo>
                  <a:pt x="581" y="243"/>
                </a:lnTo>
                <a:lnTo>
                  <a:pt x="568" y="236"/>
                </a:lnTo>
                <a:lnTo>
                  <a:pt x="554" y="232"/>
                </a:lnTo>
                <a:lnTo>
                  <a:pt x="540" y="229"/>
                </a:lnTo>
                <a:lnTo>
                  <a:pt x="526" y="228"/>
                </a:lnTo>
                <a:lnTo>
                  <a:pt x="511" y="226"/>
                </a:lnTo>
                <a:lnTo>
                  <a:pt x="500" y="226"/>
                </a:lnTo>
                <a:lnTo>
                  <a:pt x="488" y="228"/>
                </a:lnTo>
                <a:lnTo>
                  <a:pt x="476" y="230"/>
                </a:lnTo>
                <a:lnTo>
                  <a:pt x="465" y="233"/>
                </a:lnTo>
                <a:lnTo>
                  <a:pt x="455" y="236"/>
                </a:lnTo>
                <a:lnTo>
                  <a:pt x="444" y="240"/>
                </a:lnTo>
                <a:lnTo>
                  <a:pt x="434" y="246"/>
                </a:lnTo>
                <a:lnTo>
                  <a:pt x="425" y="251"/>
                </a:lnTo>
                <a:lnTo>
                  <a:pt x="415" y="258"/>
                </a:lnTo>
                <a:lnTo>
                  <a:pt x="406" y="264"/>
                </a:lnTo>
                <a:lnTo>
                  <a:pt x="399" y="272"/>
                </a:lnTo>
                <a:lnTo>
                  <a:pt x="390" y="279"/>
                </a:lnTo>
                <a:lnTo>
                  <a:pt x="383" y="288"/>
                </a:lnTo>
                <a:lnTo>
                  <a:pt x="376" y="296"/>
                </a:lnTo>
                <a:lnTo>
                  <a:pt x="370" y="306"/>
                </a:lnTo>
                <a:lnTo>
                  <a:pt x="365" y="315"/>
                </a:lnTo>
                <a:lnTo>
                  <a:pt x="149" y="225"/>
                </a:lnTo>
                <a:lnTo>
                  <a:pt x="150" y="219"/>
                </a:lnTo>
                <a:lnTo>
                  <a:pt x="150" y="211"/>
                </a:lnTo>
                <a:lnTo>
                  <a:pt x="150" y="204"/>
                </a:lnTo>
                <a:lnTo>
                  <a:pt x="149" y="196"/>
                </a:lnTo>
                <a:lnTo>
                  <a:pt x="147" y="189"/>
                </a:lnTo>
                <a:lnTo>
                  <a:pt x="145" y="183"/>
                </a:lnTo>
                <a:lnTo>
                  <a:pt x="141" y="175"/>
                </a:lnTo>
                <a:lnTo>
                  <a:pt x="137" y="170"/>
                </a:lnTo>
                <a:lnTo>
                  <a:pt x="133" y="163"/>
                </a:lnTo>
                <a:lnTo>
                  <a:pt x="127" y="158"/>
                </a:lnTo>
                <a:lnTo>
                  <a:pt x="122" y="154"/>
                </a:lnTo>
                <a:lnTo>
                  <a:pt x="117" y="149"/>
                </a:lnTo>
                <a:lnTo>
                  <a:pt x="110" y="145"/>
                </a:lnTo>
                <a:lnTo>
                  <a:pt x="104" y="142"/>
                </a:lnTo>
                <a:lnTo>
                  <a:pt x="97" y="140"/>
                </a:lnTo>
                <a:lnTo>
                  <a:pt x="90" y="137"/>
                </a:lnTo>
                <a:lnTo>
                  <a:pt x="82" y="136"/>
                </a:lnTo>
                <a:lnTo>
                  <a:pt x="75" y="136"/>
                </a:lnTo>
                <a:lnTo>
                  <a:pt x="67" y="136"/>
                </a:lnTo>
                <a:lnTo>
                  <a:pt x="60" y="137"/>
                </a:lnTo>
                <a:lnTo>
                  <a:pt x="52" y="140"/>
                </a:lnTo>
                <a:lnTo>
                  <a:pt x="46" y="142"/>
                </a:lnTo>
                <a:lnTo>
                  <a:pt x="38" y="145"/>
                </a:lnTo>
                <a:lnTo>
                  <a:pt x="33" y="149"/>
                </a:lnTo>
                <a:lnTo>
                  <a:pt x="27" y="154"/>
                </a:lnTo>
                <a:lnTo>
                  <a:pt x="21" y="158"/>
                </a:lnTo>
                <a:lnTo>
                  <a:pt x="17" y="163"/>
                </a:lnTo>
                <a:lnTo>
                  <a:pt x="13" y="170"/>
                </a:lnTo>
                <a:lnTo>
                  <a:pt x="8" y="175"/>
                </a:lnTo>
                <a:lnTo>
                  <a:pt x="5" y="183"/>
                </a:lnTo>
                <a:lnTo>
                  <a:pt x="3" y="189"/>
                </a:lnTo>
                <a:lnTo>
                  <a:pt x="1" y="196"/>
                </a:lnTo>
                <a:lnTo>
                  <a:pt x="0" y="204"/>
                </a:lnTo>
                <a:lnTo>
                  <a:pt x="0" y="211"/>
                </a:lnTo>
                <a:lnTo>
                  <a:pt x="0" y="219"/>
                </a:lnTo>
                <a:lnTo>
                  <a:pt x="1" y="226"/>
                </a:lnTo>
                <a:lnTo>
                  <a:pt x="3" y="234"/>
                </a:lnTo>
                <a:lnTo>
                  <a:pt x="5" y="240"/>
                </a:lnTo>
                <a:lnTo>
                  <a:pt x="8" y="247"/>
                </a:lnTo>
                <a:lnTo>
                  <a:pt x="13" y="253"/>
                </a:lnTo>
                <a:lnTo>
                  <a:pt x="17" y="259"/>
                </a:lnTo>
                <a:lnTo>
                  <a:pt x="21" y="264"/>
                </a:lnTo>
                <a:lnTo>
                  <a:pt x="27" y="269"/>
                </a:lnTo>
                <a:lnTo>
                  <a:pt x="33" y="274"/>
                </a:lnTo>
                <a:lnTo>
                  <a:pt x="38" y="278"/>
                </a:lnTo>
                <a:lnTo>
                  <a:pt x="46" y="281"/>
                </a:lnTo>
                <a:lnTo>
                  <a:pt x="52" y="283"/>
                </a:lnTo>
                <a:lnTo>
                  <a:pt x="60" y="285"/>
                </a:lnTo>
                <a:lnTo>
                  <a:pt x="67" y="287"/>
                </a:lnTo>
                <a:lnTo>
                  <a:pt x="75" y="287"/>
                </a:lnTo>
                <a:lnTo>
                  <a:pt x="85" y="285"/>
                </a:lnTo>
                <a:lnTo>
                  <a:pt x="93" y="284"/>
                </a:lnTo>
                <a:lnTo>
                  <a:pt x="103" y="281"/>
                </a:lnTo>
                <a:lnTo>
                  <a:pt x="110" y="278"/>
                </a:lnTo>
                <a:lnTo>
                  <a:pt x="118" y="273"/>
                </a:lnTo>
                <a:lnTo>
                  <a:pt x="125" y="267"/>
                </a:lnTo>
                <a:lnTo>
                  <a:pt x="132" y="261"/>
                </a:lnTo>
                <a:lnTo>
                  <a:pt x="137" y="253"/>
                </a:lnTo>
                <a:lnTo>
                  <a:pt x="353" y="342"/>
                </a:lnTo>
                <a:lnTo>
                  <a:pt x="350" y="354"/>
                </a:lnTo>
                <a:lnTo>
                  <a:pt x="347" y="367"/>
                </a:lnTo>
                <a:lnTo>
                  <a:pt x="346" y="379"/>
                </a:lnTo>
                <a:lnTo>
                  <a:pt x="345" y="392"/>
                </a:lnTo>
                <a:lnTo>
                  <a:pt x="346" y="407"/>
                </a:lnTo>
                <a:lnTo>
                  <a:pt x="348" y="422"/>
                </a:lnTo>
                <a:lnTo>
                  <a:pt x="352" y="436"/>
                </a:lnTo>
                <a:lnTo>
                  <a:pt x="356" y="450"/>
                </a:lnTo>
                <a:lnTo>
                  <a:pt x="361" y="462"/>
                </a:lnTo>
                <a:lnTo>
                  <a:pt x="368" y="474"/>
                </a:lnTo>
                <a:lnTo>
                  <a:pt x="375" y="487"/>
                </a:lnTo>
                <a:lnTo>
                  <a:pt x="384" y="498"/>
                </a:lnTo>
                <a:lnTo>
                  <a:pt x="116" y="766"/>
                </a:lnTo>
                <a:lnTo>
                  <a:pt x="107" y="761"/>
                </a:lnTo>
                <a:lnTo>
                  <a:pt x="96" y="756"/>
                </a:lnTo>
                <a:lnTo>
                  <a:pt x="86" y="754"/>
                </a:lnTo>
                <a:lnTo>
                  <a:pt x="75" y="753"/>
                </a:lnTo>
                <a:lnTo>
                  <a:pt x="67" y="753"/>
                </a:lnTo>
                <a:lnTo>
                  <a:pt x="60" y="755"/>
                </a:lnTo>
                <a:lnTo>
                  <a:pt x="52" y="756"/>
                </a:lnTo>
                <a:lnTo>
                  <a:pt x="46" y="759"/>
                </a:lnTo>
                <a:lnTo>
                  <a:pt x="38" y="763"/>
                </a:lnTo>
                <a:lnTo>
                  <a:pt x="33" y="766"/>
                </a:lnTo>
                <a:lnTo>
                  <a:pt x="27" y="770"/>
                </a:lnTo>
                <a:lnTo>
                  <a:pt x="21" y="776"/>
                </a:lnTo>
                <a:lnTo>
                  <a:pt x="17" y="781"/>
                </a:lnTo>
                <a:lnTo>
                  <a:pt x="13" y="786"/>
                </a:lnTo>
                <a:lnTo>
                  <a:pt x="8" y="793"/>
                </a:lnTo>
                <a:lnTo>
                  <a:pt x="5" y="799"/>
                </a:lnTo>
                <a:lnTo>
                  <a:pt x="3" y="806"/>
                </a:lnTo>
                <a:lnTo>
                  <a:pt x="1" y="813"/>
                </a:lnTo>
                <a:lnTo>
                  <a:pt x="0" y="821"/>
                </a:lnTo>
                <a:lnTo>
                  <a:pt x="0" y="828"/>
                </a:lnTo>
                <a:lnTo>
                  <a:pt x="0" y="836"/>
                </a:lnTo>
                <a:lnTo>
                  <a:pt x="1" y="843"/>
                </a:lnTo>
                <a:lnTo>
                  <a:pt x="3" y="851"/>
                </a:lnTo>
                <a:lnTo>
                  <a:pt x="5" y="858"/>
                </a:lnTo>
                <a:lnTo>
                  <a:pt x="8" y="865"/>
                </a:lnTo>
                <a:lnTo>
                  <a:pt x="13" y="870"/>
                </a:lnTo>
                <a:lnTo>
                  <a:pt x="17" y="876"/>
                </a:lnTo>
                <a:lnTo>
                  <a:pt x="21" y="882"/>
                </a:lnTo>
                <a:lnTo>
                  <a:pt x="27" y="886"/>
                </a:lnTo>
                <a:lnTo>
                  <a:pt x="33" y="890"/>
                </a:lnTo>
                <a:lnTo>
                  <a:pt x="38" y="895"/>
                </a:lnTo>
                <a:lnTo>
                  <a:pt x="46" y="898"/>
                </a:lnTo>
                <a:lnTo>
                  <a:pt x="52" y="900"/>
                </a:lnTo>
                <a:lnTo>
                  <a:pt x="60" y="902"/>
                </a:lnTo>
                <a:lnTo>
                  <a:pt x="67" y="903"/>
                </a:lnTo>
                <a:lnTo>
                  <a:pt x="75" y="903"/>
                </a:lnTo>
                <a:lnTo>
                  <a:pt x="82" y="903"/>
                </a:lnTo>
                <a:lnTo>
                  <a:pt x="90" y="902"/>
                </a:lnTo>
                <a:lnTo>
                  <a:pt x="97" y="900"/>
                </a:lnTo>
                <a:lnTo>
                  <a:pt x="104" y="898"/>
                </a:lnTo>
                <a:lnTo>
                  <a:pt x="110" y="895"/>
                </a:lnTo>
                <a:lnTo>
                  <a:pt x="117" y="890"/>
                </a:lnTo>
                <a:lnTo>
                  <a:pt x="122" y="886"/>
                </a:lnTo>
                <a:lnTo>
                  <a:pt x="127" y="882"/>
                </a:lnTo>
                <a:lnTo>
                  <a:pt x="133" y="876"/>
                </a:lnTo>
                <a:lnTo>
                  <a:pt x="137" y="870"/>
                </a:lnTo>
                <a:lnTo>
                  <a:pt x="141" y="865"/>
                </a:lnTo>
                <a:lnTo>
                  <a:pt x="145" y="858"/>
                </a:lnTo>
                <a:lnTo>
                  <a:pt x="147" y="851"/>
                </a:lnTo>
                <a:lnTo>
                  <a:pt x="149" y="843"/>
                </a:lnTo>
                <a:lnTo>
                  <a:pt x="150" y="836"/>
                </a:lnTo>
                <a:lnTo>
                  <a:pt x="150" y="828"/>
                </a:lnTo>
                <a:lnTo>
                  <a:pt x="149" y="817"/>
                </a:lnTo>
                <a:lnTo>
                  <a:pt x="147" y="807"/>
                </a:lnTo>
                <a:lnTo>
                  <a:pt x="143" y="796"/>
                </a:lnTo>
                <a:lnTo>
                  <a:pt x="137" y="787"/>
                </a:lnTo>
                <a:lnTo>
                  <a:pt x="405" y="519"/>
                </a:lnTo>
                <a:lnTo>
                  <a:pt x="417" y="528"/>
                </a:lnTo>
                <a:lnTo>
                  <a:pt x="429" y="535"/>
                </a:lnTo>
                <a:lnTo>
                  <a:pt x="441" y="542"/>
                </a:lnTo>
                <a:lnTo>
                  <a:pt x="454" y="547"/>
                </a:lnTo>
                <a:lnTo>
                  <a:pt x="467" y="551"/>
                </a:lnTo>
                <a:lnTo>
                  <a:pt x="481" y="555"/>
                </a:lnTo>
                <a:lnTo>
                  <a:pt x="496" y="557"/>
                </a:lnTo>
                <a:lnTo>
                  <a:pt x="511" y="558"/>
                </a:lnTo>
                <a:lnTo>
                  <a:pt x="511" y="754"/>
                </a:lnTo>
                <a:lnTo>
                  <a:pt x="505" y="756"/>
                </a:lnTo>
                <a:lnTo>
                  <a:pt x="499" y="758"/>
                </a:lnTo>
                <a:lnTo>
                  <a:pt x="493" y="761"/>
                </a:lnTo>
                <a:lnTo>
                  <a:pt x="488" y="764"/>
                </a:lnTo>
                <a:lnTo>
                  <a:pt x="477" y="771"/>
                </a:lnTo>
                <a:lnTo>
                  <a:pt x="469" y="781"/>
                </a:lnTo>
                <a:lnTo>
                  <a:pt x="464" y="785"/>
                </a:lnTo>
                <a:lnTo>
                  <a:pt x="461" y="791"/>
                </a:lnTo>
                <a:lnTo>
                  <a:pt x="458" y="797"/>
                </a:lnTo>
                <a:lnTo>
                  <a:pt x="456" y="802"/>
                </a:lnTo>
                <a:lnTo>
                  <a:pt x="454" y="809"/>
                </a:lnTo>
                <a:lnTo>
                  <a:pt x="452" y="815"/>
                </a:lnTo>
                <a:lnTo>
                  <a:pt x="451" y="822"/>
                </a:lnTo>
                <a:lnTo>
                  <a:pt x="451" y="828"/>
                </a:lnTo>
                <a:lnTo>
                  <a:pt x="451" y="836"/>
                </a:lnTo>
                <a:lnTo>
                  <a:pt x="452" y="843"/>
                </a:lnTo>
                <a:lnTo>
                  <a:pt x="455" y="851"/>
                </a:lnTo>
                <a:lnTo>
                  <a:pt x="457" y="858"/>
                </a:lnTo>
                <a:lnTo>
                  <a:pt x="460" y="865"/>
                </a:lnTo>
                <a:lnTo>
                  <a:pt x="464" y="870"/>
                </a:lnTo>
                <a:lnTo>
                  <a:pt x="469" y="876"/>
                </a:lnTo>
                <a:lnTo>
                  <a:pt x="473" y="882"/>
                </a:lnTo>
                <a:lnTo>
                  <a:pt x="478" y="886"/>
                </a:lnTo>
                <a:lnTo>
                  <a:pt x="485" y="890"/>
                </a:lnTo>
                <a:lnTo>
                  <a:pt x="490" y="895"/>
                </a:lnTo>
                <a:lnTo>
                  <a:pt x="498" y="898"/>
                </a:lnTo>
                <a:lnTo>
                  <a:pt x="504" y="900"/>
                </a:lnTo>
                <a:lnTo>
                  <a:pt x="511" y="902"/>
                </a:lnTo>
                <a:lnTo>
                  <a:pt x="519" y="903"/>
                </a:lnTo>
                <a:lnTo>
                  <a:pt x="526" y="903"/>
                </a:lnTo>
                <a:lnTo>
                  <a:pt x="534" y="903"/>
                </a:lnTo>
                <a:lnTo>
                  <a:pt x="541" y="902"/>
                </a:lnTo>
                <a:lnTo>
                  <a:pt x="549" y="900"/>
                </a:lnTo>
                <a:lnTo>
                  <a:pt x="555" y="898"/>
                </a:lnTo>
                <a:lnTo>
                  <a:pt x="562" y="895"/>
                </a:lnTo>
                <a:lnTo>
                  <a:pt x="568" y="890"/>
                </a:lnTo>
                <a:lnTo>
                  <a:pt x="575" y="886"/>
                </a:lnTo>
                <a:lnTo>
                  <a:pt x="580" y="882"/>
                </a:lnTo>
                <a:lnTo>
                  <a:pt x="584" y="876"/>
                </a:lnTo>
                <a:lnTo>
                  <a:pt x="589" y="870"/>
                </a:lnTo>
                <a:lnTo>
                  <a:pt x="593" y="865"/>
                </a:lnTo>
                <a:lnTo>
                  <a:pt x="596" y="858"/>
                </a:lnTo>
                <a:lnTo>
                  <a:pt x="598" y="851"/>
                </a:lnTo>
                <a:lnTo>
                  <a:pt x="600" y="843"/>
                </a:lnTo>
                <a:lnTo>
                  <a:pt x="602" y="836"/>
                </a:lnTo>
                <a:lnTo>
                  <a:pt x="602" y="828"/>
                </a:lnTo>
                <a:lnTo>
                  <a:pt x="602" y="822"/>
                </a:lnTo>
                <a:lnTo>
                  <a:pt x="600" y="815"/>
                </a:lnTo>
                <a:lnTo>
                  <a:pt x="599" y="809"/>
                </a:lnTo>
                <a:lnTo>
                  <a:pt x="597" y="802"/>
                </a:lnTo>
                <a:lnTo>
                  <a:pt x="595" y="797"/>
                </a:lnTo>
                <a:lnTo>
                  <a:pt x="592" y="791"/>
                </a:lnTo>
                <a:lnTo>
                  <a:pt x="589" y="785"/>
                </a:lnTo>
                <a:lnTo>
                  <a:pt x="584" y="781"/>
                </a:lnTo>
                <a:lnTo>
                  <a:pt x="576" y="771"/>
                </a:lnTo>
                <a:lnTo>
                  <a:pt x="565" y="764"/>
                </a:lnTo>
                <a:lnTo>
                  <a:pt x="560" y="761"/>
                </a:lnTo>
                <a:lnTo>
                  <a:pt x="554" y="758"/>
                </a:lnTo>
                <a:lnTo>
                  <a:pt x="548" y="756"/>
                </a:lnTo>
                <a:lnTo>
                  <a:pt x="541" y="755"/>
                </a:lnTo>
                <a:lnTo>
                  <a:pt x="541" y="555"/>
                </a:lnTo>
                <a:lnTo>
                  <a:pt x="559" y="550"/>
                </a:lnTo>
                <a:lnTo>
                  <a:pt x="576" y="544"/>
                </a:lnTo>
                <a:lnTo>
                  <a:pt x="592" y="536"/>
                </a:lnTo>
                <a:lnTo>
                  <a:pt x="606" y="527"/>
                </a:lnTo>
                <a:lnTo>
                  <a:pt x="620" y="516"/>
                </a:lnTo>
                <a:lnTo>
                  <a:pt x="633" y="504"/>
                </a:lnTo>
                <a:lnTo>
                  <a:pt x="643" y="490"/>
                </a:lnTo>
                <a:lnTo>
                  <a:pt x="653" y="476"/>
                </a:lnTo>
                <a:lnTo>
                  <a:pt x="755" y="525"/>
                </a:lnTo>
                <a:lnTo>
                  <a:pt x="753" y="533"/>
                </a:lnTo>
                <a:lnTo>
                  <a:pt x="752" y="543"/>
                </a:lnTo>
                <a:lnTo>
                  <a:pt x="753" y="550"/>
                </a:lnTo>
                <a:lnTo>
                  <a:pt x="754" y="558"/>
                </a:lnTo>
                <a:lnTo>
                  <a:pt x="756" y="564"/>
                </a:lnTo>
                <a:lnTo>
                  <a:pt x="758" y="572"/>
                </a:lnTo>
                <a:lnTo>
                  <a:pt x="761" y="578"/>
                </a:lnTo>
                <a:lnTo>
                  <a:pt x="765" y="585"/>
                </a:lnTo>
                <a:lnTo>
                  <a:pt x="769" y="590"/>
                </a:lnTo>
                <a:lnTo>
                  <a:pt x="774" y="595"/>
                </a:lnTo>
                <a:lnTo>
                  <a:pt x="780" y="601"/>
                </a:lnTo>
                <a:lnTo>
                  <a:pt x="785" y="605"/>
                </a:lnTo>
                <a:lnTo>
                  <a:pt x="791" y="608"/>
                </a:lnTo>
                <a:lnTo>
                  <a:pt x="798" y="611"/>
                </a:lnTo>
                <a:lnTo>
                  <a:pt x="805" y="615"/>
                </a:lnTo>
                <a:lnTo>
                  <a:pt x="812" y="616"/>
                </a:lnTo>
                <a:lnTo>
                  <a:pt x="819" y="617"/>
                </a:lnTo>
                <a:lnTo>
                  <a:pt x="828" y="618"/>
                </a:lnTo>
                <a:lnTo>
                  <a:pt x="835" y="617"/>
                </a:lnTo>
                <a:lnTo>
                  <a:pt x="843" y="616"/>
                </a:lnTo>
                <a:lnTo>
                  <a:pt x="849" y="615"/>
                </a:lnTo>
                <a:lnTo>
                  <a:pt x="857" y="611"/>
                </a:lnTo>
                <a:lnTo>
                  <a:pt x="863" y="608"/>
                </a:lnTo>
                <a:lnTo>
                  <a:pt x="870" y="605"/>
                </a:lnTo>
                <a:lnTo>
                  <a:pt x="875" y="601"/>
                </a:lnTo>
                <a:lnTo>
                  <a:pt x="880" y="595"/>
                </a:lnTo>
                <a:lnTo>
                  <a:pt x="886" y="590"/>
                </a:lnTo>
                <a:lnTo>
                  <a:pt x="890" y="585"/>
                </a:lnTo>
                <a:lnTo>
                  <a:pt x="893" y="578"/>
                </a:lnTo>
                <a:lnTo>
                  <a:pt x="896" y="572"/>
                </a:lnTo>
                <a:lnTo>
                  <a:pt x="900" y="564"/>
                </a:lnTo>
                <a:lnTo>
                  <a:pt x="901" y="558"/>
                </a:lnTo>
                <a:lnTo>
                  <a:pt x="902" y="550"/>
                </a:lnTo>
                <a:lnTo>
                  <a:pt x="903" y="543"/>
                </a:lnTo>
                <a:lnTo>
                  <a:pt x="902" y="534"/>
                </a:lnTo>
                <a:lnTo>
                  <a:pt x="901" y="528"/>
                </a:lnTo>
                <a:lnTo>
                  <a:pt x="900" y="520"/>
                </a:lnTo>
                <a:lnTo>
                  <a:pt x="896" y="513"/>
                </a:lnTo>
                <a:lnTo>
                  <a:pt x="893" y="506"/>
                </a:lnTo>
                <a:lnTo>
                  <a:pt x="890" y="500"/>
                </a:lnTo>
                <a:lnTo>
                  <a:pt x="886" y="495"/>
                </a:lnTo>
                <a:lnTo>
                  <a:pt x="880" y="489"/>
                </a:lnTo>
                <a:lnTo>
                  <a:pt x="875" y="484"/>
                </a:lnTo>
                <a:lnTo>
                  <a:pt x="870" y="480"/>
                </a:lnTo>
                <a:lnTo>
                  <a:pt x="863" y="476"/>
                </a:lnTo>
                <a:lnTo>
                  <a:pt x="857" y="473"/>
                </a:lnTo>
                <a:lnTo>
                  <a:pt x="849" y="471"/>
                </a:lnTo>
                <a:lnTo>
                  <a:pt x="843" y="469"/>
                </a:lnTo>
                <a:lnTo>
                  <a:pt x="835" y="468"/>
                </a:lnTo>
                <a:lnTo>
                  <a:pt x="828" y="467"/>
                </a:lnTo>
                <a:close/>
              </a:path>
            </a:pathLst>
          </a:custGeom>
          <a:solidFill>
            <a:srgbClr val="F2712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97" name="Group 96">
            <a:extLst>
              <a:ext uri="{FF2B5EF4-FFF2-40B4-BE49-F238E27FC236}">
                <a16:creationId xmlns:a16="http://schemas.microsoft.com/office/drawing/2014/main" id="{2069D522-9B80-42AB-9165-743D5D4A846A}"/>
              </a:ext>
            </a:extLst>
          </p:cNvPr>
          <p:cNvGrpSpPr/>
          <p:nvPr/>
        </p:nvGrpSpPr>
        <p:grpSpPr>
          <a:xfrm>
            <a:off x="10787488" y="3287819"/>
            <a:ext cx="218230" cy="218230"/>
            <a:chOff x="3226991" y="6525088"/>
            <a:chExt cx="218230" cy="218230"/>
          </a:xfrm>
          <a:solidFill>
            <a:srgbClr val="E94057"/>
          </a:solidFill>
        </p:grpSpPr>
        <p:sp>
          <p:nvSpPr>
            <p:cNvPr id="98" name="Freeform 102">
              <a:extLst>
                <a:ext uri="{FF2B5EF4-FFF2-40B4-BE49-F238E27FC236}">
                  <a16:creationId xmlns:a16="http://schemas.microsoft.com/office/drawing/2014/main" id="{98305C52-D537-4ABA-8ADD-8550F2C5E5C3}"/>
                </a:ext>
              </a:extLst>
            </p:cNvPr>
            <p:cNvSpPr>
              <a:spLocks/>
            </p:cNvSpPr>
            <p:nvPr/>
          </p:nvSpPr>
          <p:spPr bwMode="auto">
            <a:xfrm>
              <a:off x="3331622" y="6577403"/>
              <a:ext cx="8968" cy="85200"/>
            </a:xfrm>
            <a:custGeom>
              <a:avLst/>
              <a:gdLst>
                <a:gd name="T0" fmla="*/ 0 w 25"/>
                <a:gd name="T1" fmla="*/ 12 h 229"/>
                <a:gd name="T2" fmla="*/ 0 w 25"/>
                <a:gd name="T3" fmla="*/ 216 h 229"/>
                <a:gd name="T4" fmla="*/ 1 w 25"/>
                <a:gd name="T5" fmla="*/ 221 h 229"/>
                <a:gd name="T6" fmla="*/ 3 w 25"/>
                <a:gd name="T7" fmla="*/ 225 h 229"/>
                <a:gd name="T8" fmla="*/ 7 w 25"/>
                <a:gd name="T9" fmla="*/ 228 h 229"/>
                <a:gd name="T10" fmla="*/ 12 w 25"/>
                <a:gd name="T11" fmla="*/ 229 h 229"/>
                <a:gd name="T12" fmla="*/ 17 w 25"/>
                <a:gd name="T13" fmla="*/ 228 h 229"/>
                <a:gd name="T14" fmla="*/ 21 w 25"/>
                <a:gd name="T15" fmla="*/ 225 h 229"/>
                <a:gd name="T16" fmla="*/ 24 w 25"/>
                <a:gd name="T17" fmla="*/ 221 h 229"/>
                <a:gd name="T18" fmla="*/ 25 w 25"/>
                <a:gd name="T19" fmla="*/ 216 h 229"/>
                <a:gd name="T20" fmla="*/ 25 w 25"/>
                <a:gd name="T21" fmla="*/ 12 h 229"/>
                <a:gd name="T22" fmla="*/ 24 w 25"/>
                <a:gd name="T23" fmla="*/ 7 h 229"/>
                <a:gd name="T24" fmla="*/ 21 w 25"/>
                <a:gd name="T25" fmla="*/ 3 h 229"/>
                <a:gd name="T26" fmla="*/ 17 w 25"/>
                <a:gd name="T27" fmla="*/ 1 h 229"/>
                <a:gd name="T28" fmla="*/ 12 w 25"/>
                <a:gd name="T29" fmla="*/ 0 h 229"/>
                <a:gd name="T30" fmla="*/ 7 w 25"/>
                <a:gd name="T31" fmla="*/ 1 h 229"/>
                <a:gd name="T32" fmla="*/ 3 w 25"/>
                <a:gd name="T33" fmla="*/ 3 h 229"/>
                <a:gd name="T34" fmla="*/ 1 w 25"/>
                <a:gd name="T35" fmla="*/ 7 h 229"/>
                <a:gd name="T36" fmla="*/ 0 w 25"/>
                <a:gd name="T37" fmla="*/ 12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29">
                  <a:moveTo>
                    <a:pt x="0" y="12"/>
                  </a:moveTo>
                  <a:lnTo>
                    <a:pt x="0" y="216"/>
                  </a:lnTo>
                  <a:lnTo>
                    <a:pt x="1" y="221"/>
                  </a:lnTo>
                  <a:lnTo>
                    <a:pt x="3" y="225"/>
                  </a:lnTo>
                  <a:lnTo>
                    <a:pt x="7" y="228"/>
                  </a:lnTo>
                  <a:lnTo>
                    <a:pt x="12" y="229"/>
                  </a:lnTo>
                  <a:lnTo>
                    <a:pt x="17" y="228"/>
                  </a:lnTo>
                  <a:lnTo>
                    <a:pt x="21" y="225"/>
                  </a:lnTo>
                  <a:lnTo>
                    <a:pt x="24" y="221"/>
                  </a:lnTo>
                  <a:lnTo>
                    <a:pt x="25" y="216"/>
                  </a:lnTo>
                  <a:lnTo>
                    <a:pt x="25" y="12"/>
                  </a:lnTo>
                  <a:lnTo>
                    <a:pt x="24" y="7"/>
                  </a:lnTo>
                  <a:lnTo>
                    <a:pt x="21" y="3"/>
                  </a:lnTo>
                  <a:lnTo>
                    <a:pt x="17" y="1"/>
                  </a:lnTo>
                  <a:lnTo>
                    <a:pt x="12" y="0"/>
                  </a:lnTo>
                  <a:lnTo>
                    <a:pt x="7" y="1"/>
                  </a:lnTo>
                  <a:lnTo>
                    <a:pt x="3" y="3"/>
                  </a:lnTo>
                  <a:lnTo>
                    <a:pt x="1" y="7"/>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03">
              <a:extLst>
                <a:ext uri="{FF2B5EF4-FFF2-40B4-BE49-F238E27FC236}">
                  <a16:creationId xmlns:a16="http://schemas.microsoft.com/office/drawing/2014/main" id="{DE35E392-0261-4EDB-BB95-0EB5D8E5C66E}"/>
                </a:ext>
              </a:extLst>
            </p:cNvPr>
            <p:cNvSpPr>
              <a:spLocks/>
            </p:cNvSpPr>
            <p:nvPr/>
          </p:nvSpPr>
          <p:spPr bwMode="auto">
            <a:xfrm>
              <a:off x="3325643" y="6682034"/>
              <a:ext cx="19432" cy="19432"/>
            </a:xfrm>
            <a:custGeom>
              <a:avLst/>
              <a:gdLst>
                <a:gd name="T0" fmla="*/ 0 w 50"/>
                <a:gd name="T1" fmla="*/ 26 h 52"/>
                <a:gd name="T2" fmla="*/ 0 w 50"/>
                <a:gd name="T3" fmla="*/ 31 h 52"/>
                <a:gd name="T4" fmla="*/ 2 w 50"/>
                <a:gd name="T5" fmla="*/ 36 h 52"/>
                <a:gd name="T6" fmla="*/ 4 w 50"/>
                <a:gd name="T7" fmla="*/ 40 h 52"/>
                <a:gd name="T8" fmla="*/ 7 w 50"/>
                <a:gd name="T9" fmla="*/ 44 h 52"/>
                <a:gd name="T10" fmla="*/ 10 w 50"/>
                <a:gd name="T11" fmla="*/ 47 h 52"/>
                <a:gd name="T12" fmla="*/ 15 w 50"/>
                <a:gd name="T13" fmla="*/ 49 h 52"/>
                <a:gd name="T14" fmla="*/ 20 w 50"/>
                <a:gd name="T15" fmla="*/ 51 h 52"/>
                <a:gd name="T16" fmla="*/ 25 w 50"/>
                <a:gd name="T17" fmla="*/ 52 h 52"/>
                <a:gd name="T18" fmla="*/ 30 w 50"/>
                <a:gd name="T19" fmla="*/ 51 h 52"/>
                <a:gd name="T20" fmla="*/ 35 w 50"/>
                <a:gd name="T21" fmla="*/ 49 h 52"/>
                <a:gd name="T22" fmla="*/ 39 w 50"/>
                <a:gd name="T23" fmla="*/ 47 h 52"/>
                <a:gd name="T24" fmla="*/ 43 w 50"/>
                <a:gd name="T25" fmla="*/ 44 h 52"/>
                <a:gd name="T26" fmla="*/ 46 w 50"/>
                <a:gd name="T27" fmla="*/ 40 h 52"/>
                <a:gd name="T28" fmla="*/ 49 w 50"/>
                <a:gd name="T29" fmla="*/ 36 h 52"/>
                <a:gd name="T30" fmla="*/ 50 w 50"/>
                <a:gd name="T31" fmla="*/ 31 h 52"/>
                <a:gd name="T32" fmla="*/ 50 w 50"/>
                <a:gd name="T33" fmla="*/ 26 h 52"/>
                <a:gd name="T34" fmla="*/ 50 w 50"/>
                <a:gd name="T35" fmla="*/ 21 h 52"/>
                <a:gd name="T36" fmla="*/ 49 w 50"/>
                <a:gd name="T37" fmla="*/ 16 h 52"/>
                <a:gd name="T38" fmla="*/ 46 w 50"/>
                <a:gd name="T39" fmla="*/ 12 h 52"/>
                <a:gd name="T40" fmla="*/ 43 w 50"/>
                <a:gd name="T41" fmla="*/ 8 h 52"/>
                <a:gd name="T42" fmla="*/ 39 w 50"/>
                <a:gd name="T43" fmla="*/ 4 h 52"/>
                <a:gd name="T44" fmla="*/ 35 w 50"/>
                <a:gd name="T45" fmla="*/ 2 h 52"/>
                <a:gd name="T46" fmla="*/ 30 w 50"/>
                <a:gd name="T47" fmla="*/ 1 h 52"/>
                <a:gd name="T48" fmla="*/ 25 w 50"/>
                <a:gd name="T49" fmla="*/ 0 h 52"/>
                <a:gd name="T50" fmla="*/ 20 w 50"/>
                <a:gd name="T51" fmla="*/ 1 h 52"/>
                <a:gd name="T52" fmla="*/ 15 w 50"/>
                <a:gd name="T53" fmla="*/ 2 h 52"/>
                <a:gd name="T54" fmla="*/ 10 w 50"/>
                <a:gd name="T55" fmla="*/ 4 h 52"/>
                <a:gd name="T56" fmla="*/ 7 w 50"/>
                <a:gd name="T57" fmla="*/ 8 h 52"/>
                <a:gd name="T58" fmla="*/ 4 w 50"/>
                <a:gd name="T59" fmla="*/ 12 h 52"/>
                <a:gd name="T60" fmla="*/ 2 w 50"/>
                <a:gd name="T61" fmla="*/ 16 h 52"/>
                <a:gd name="T62" fmla="*/ 0 w 50"/>
                <a:gd name="T63" fmla="*/ 21 h 52"/>
                <a:gd name="T64" fmla="*/ 0 w 50"/>
                <a:gd name="T65"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 h="52">
                  <a:moveTo>
                    <a:pt x="0" y="26"/>
                  </a:moveTo>
                  <a:lnTo>
                    <a:pt x="0" y="31"/>
                  </a:lnTo>
                  <a:lnTo>
                    <a:pt x="2" y="36"/>
                  </a:lnTo>
                  <a:lnTo>
                    <a:pt x="4" y="40"/>
                  </a:lnTo>
                  <a:lnTo>
                    <a:pt x="7" y="44"/>
                  </a:lnTo>
                  <a:lnTo>
                    <a:pt x="10" y="47"/>
                  </a:lnTo>
                  <a:lnTo>
                    <a:pt x="15" y="49"/>
                  </a:lnTo>
                  <a:lnTo>
                    <a:pt x="20" y="51"/>
                  </a:lnTo>
                  <a:lnTo>
                    <a:pt x="25" y="52"/>
                  </a:lnTo>
                  <a:lnTo>
                    <a:pt x="30" y="51"/>
                  </a:lnTo>
                  <a:lnTo>
                    <a:pt x="35" y="49"/>
                  </a:lnTo>
                  <a:lnTo>
                    <a:pt x="39" y="47"/>
                  </a:lnTo>
                  <a:lnTo>
                    <a:pt x="43" y="44"/>
                  </a:lnTo>
                  <a:lnTo>
                    <a:pt x="46" y="40"/>
                  </a:lnTo>
                  <a:lnTo>
                    <a:pt x="49" y="36"/>
                  </a:lnTo>
                  <a:lnTo>
                    <a:pt x="50" y="31"/>
                  </a:lnTo>
                  <a:lnTo>
                    <a:pt x="50" y="26"/>
                  </a:lnTo>
                  <a:lnTo>
                    <a:pt x="50" y="21"/>
                  </a:lnTo>
                  <a:lnTo>
                    <a:pt x="49" y="16"/>
                  </a:lnTo>
                  <a:lnTo>
                    <a:pt x="46" y="12"/>
                  </a:lnTo>
                  <a:lnTo>
                    <a:pt x="43" y="8"/>
                  </a:lnTo>
                  <a:lnTo>
                    <a:pt x="39" y="4"/>
                  </a:lnTo>
                  <a:lnTo>
                    <a:pt x="35" y="2"/>
                  </a:lnTo>
                  <a:lnTo>
                    <a:pt x="30" y="1"/>
                  </a:lnTo>
                  <a:lnTo>
                    <a:pt x="25" y="0"/>
                  </a:lnTo>
                  <a:lnTo>
                    <a:pt x="20" y="1"/>
                  </a:lnTo>
                  <a:lnTo>
                    <a:pt x="15" y="2"/>
                  </a:lnTo>
                  <a:lnTo>
                    <a:pt x="10" y="4"/>
                  </a:lnTo>
                  <a:lnTo>
                    <a:pt x="7" y="8"/>
                  </a:lnTo>
                  <a:lnTo>
                    <a:pt x="4" y="12"/>
                  </a:lnTo>
                  <a:lnTo>
                    <a:pt x="2" y="16"/>
                  </a:lnTo>
                  <a:lnTo>
                    <a:pt x="0" y="21"/>
                  </a:lnTo>
                  <a:lnTo>
                    <a:pt x="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04">
              <a:extLst>
                <a:ext uri="{FF2B5EF4-FFF2-40B4-BE49-F238E27FC236}">
                  <a16:creationId xmlns:a16="http://schemas.microsoft.com/office/drawing/2014/main" id="{E67566EB-0BAE-4A01-B9CA-25C35C67ED96}"/>
                </a:ext>
              </a:extLst>
            </p:cNvPr>
            <p:cNvSpPr>
              <a:spLocks noEditPoints="1"/>
            </p:cNvSpPr>
            <p:nvPr/>
          </p:nvSpPr>
          <p:spPr bwMode="auto">
            <a:xfrm>
              <a:off x="3226991" y="6525088"/>
              <a:ext cx="218230" cy="218230"/>
            </a:xfrm>
            <a:custGeom>
              <a:avLst/>
              <a:gdLst>
                <a:gd name="T0" fmla="*/ 293 w 585"/>
                <a:gd name="T1" fmla="*/ 555 h 587"/>
                <a:gd name="T2" fmla="*/ 31 w 585"/>
                <a:gd name="T3" fmla="*/ 293 h 587"/>
                <a:gd name="T4" fmla="*/ 293 w 585"/>
                <a:gd name="T5" fmla="*/ 32 h 587"/>
                <a:gd name="T6" fmla="*/ 555 w 585"/>
                <a:gd name="T7" fmla="*/ 293 h 587"/>
                <a:gd name="T8" fmla="*/ 293 w 585"/>
                <a:gd name="T9" fmla="*/ 555 h 587"/>
                <a:gd name="T10" fmla="*/ 582 w 585"/>
                <a:gd name="T11" fmla="*/ 285 h 587"/>
                <a:gd name="T12" fmla="*/ 302 w 585"/>
                <a:gd name="T13" fmla="*/ 5 h 587"/>
                <a:gd name="T14" fmla="*/ 298 w 585"/>
                <a:gd name="T15" fmla="*/ 1 h 587"/>
                <a:gd name="T16" fmla="*/ 293 w 585"/>
                <a:gd name="T17" fmla="*/ 0 h 587"/>
                <a:gd name="T18" fmla="*/ 288 w 585"/>
                <a:gd name="T19" fmla="*/ 1 h 587"/>
                <a:gd name="T20" fmla="*/ 284 w 585"/>
                <a:gd name="T21" fmla="*/ 5 h 587"/>
                <a:gd name="T22" fmla="*/ 4 w 585"/>
                <a:gd name="T23" fmla="*/ 285 h 587"/>
                <a:gd name="T24" fmla="*/ 1 w 585"/>
                <a:gd name="T25" fmla="*/ 289 h 587"/>
                <a:gd name="T26" fmla="*/ 0 w 585"/>
                <a:gd name="T27" fmla="*/ 293 h 587"/>
                <a:gd name="T28" fmla="*/ 1 w 585"/>
                <a:gd name="T29" fmla="*/ 299 h 587"/>
                <a:gd name="T30" fmla="*/ 4 w 585"/>
                <a:gd name="T31" fmla="*/ 302 h 587"/>
                <a:gd name="T32" fmla="*/ 284 w 585"/>
                <a:gd name="T33" fmla="*/ 582 h 587"/>
                <a:gd name="T34" fmla="*/ 288 w 585"/>
                <a:gd name="T35" fmla="*/ 585 h 587"/>
                <a:gd name="T36" fmla="*/ 293 w 585"/>
                <a:gd name="T37" fmla="*/ 587 h 587"/>
                <a:gd name="T38" fmla="*/ 298 w 585"/>
                <a:gd name="T39" fmla="*/ 585 h 587"/>
                <a:gd name="T40" fmla="*/ 302 w 585"/>
                <a:gd name="T41" fmla="*/ 582 h 587"/>
                <a:gd name="T42" fmla="*/ 582 w 585"/>
                <a:gd name="T43" fmla="*/ 302 h 587"/>
                <a:gd name="T44" fmla="*/ 585 w 585"/>
                <a:gd name="T45" fmla="*/ 299 h 587"/>
                <a:gd name="T46" fmla="*/ 585 w 585"/>
                <a:gd name="T47" fmla="*/ 293 h 587"/>
                <a:gd name="T48" fmla="*/ 585 w 585"/>
                <a:gd name="T49" fmla="*/ 289 h 587"/>
                <a:gd name="T50" fmla="*/ 582 w 585"/>
                <a:gd name="T51" fmla="*/ 285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85" h="587">
                  <a:moveTo>
                    <a:pt x="293" y="555"/>
                  </a:moveTo>
                  <a:lnTo>
                    <a:pt x="31" y="293"/>
                  </a:lnTo>
                  <a:lnTo>
                    <a:pt x="293" y="32"/>
                  </a:lnTo>
                  <a:lnTo>
                    <a:pt x="555" y="293"/>
                  </a:lnTo>
                  <a:lnTo>
                    <a:pt x="293" y="555"/>
                  </a:lnTo>
                  <a:close/>
                  <a:moveTo>
                    <a:pt x="582" y="285"/>
                  </a:moveTo>
                  <a:lnTo>
                    <a:pt x="302" y="5"/>
                  </a:lnTo>
                  <a:lnTo>
                    <a:pt x="298" y="1"/>
                  </a:lnTo>
                  <a:lnTo>
                    <a:pt x="293" y="0"/>
                  </a:lnTo>
                  <a:lnTo>
                    <a:pt x="288" y="1"/>
                  </a:lnTo>
                  <a:lnTo>
                    <a:pt x="284" y="5"/>
                  </a:lnTo>
                  <a:lnTo>
                    <a:pt x="4" y="285"/>
                  </a:lnTo>
                  <a:lnTo>
                    <a:pt x="1" y="289"/>
                  </a:lnTo>
                  <a:lnTo>
                    <a:pt x="0" y="293"/>
                  </a:lnTo>
                  <a:lnTo>
                    <a:pt x="1" y="299"/>
                  </a:lnTo>
                  <a:lnTo>
                    <a:pt x="4" y="302"/>
                  </a:lnTo>
                  <a:lnTo>
                    <a:pt x="284" y="582"/>
                  </a:lnTo>
                  <a:lnTo>
                    <a:pt x="288" y="585"/>
                  </a:lnTo>
                  <a:lnTo>
                    <a:pt x="293" y="587"/>
                  </a:lnTo>
                  <a:lnTo>
                    <a:pt x="298" y="585"/>
                  </a:lnTo>
                  <a:lnTo>
                    <a:pt x="302" y="582"/>
                  </a:lnTo>
                  <a:lnTo>
                    <a:pt x="582" y="302"/>
                  </a:lnTo>
                  <a:lnTo>
                    <a:pt x="585" y="299"/>
                  </a:lnTo>
                  <a:lnTo>
                    <a:pt x="585" y="293"/>
                  </a:lnTo>
                  <a:lnTo>
                    <a:pt x="585" y="289"/>
                  </a:lnTo>
                  <a:lnTo>
                    <a:pt x="582"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1" name="Group 100">
            <a:extLst>
              <a:ext uri="{FF2B5EF4-FFF2-40B4-BE49-F238E27FC236}">
                <a16:creationId xmlns:a16="http://schemas.microsoft.com/office/drawing/2014/main" id="{D39A959A-DA11-468E-83B3-077E25EA844B}"/>
              </a:ext>
            </a:extLst>
          </p:cNvPr>
          <p:cNvGrpSpPr/>
          <p:nvPr/>
        </p:nvGrpSpPr>
        <p:grpSpPr>
          <a:xfrm>
            <a:off x="1145599" y="3254059"/>
            <a:ext cx="285750" cy="285750"/>
            <a:chOff x="3173413" y="2489200"/>
            <a:chExt cx="285750" cy="285750"/>
          </a:xfrm>
          <a:solidFill>
            <a:srgbClr val="E94057"/>
          </a:solidFill>
        </p:grpSpPr>
        <p:sp>
          <p:nvSpPr>
            <p:cNvPr id="102" name="Freeform 31">
              <a:extLst>
                <a:ext uri="{FF2B5EF4-FFF2-40B4-BE49-F238E27FC236}">
                  <a16:creationId xmlns:a16="http://schemas.microsoft.com/office/drawing/2014/main" id="{A5FBFBDE-299A-4D06-B665-15840E09CA6B}"/>
                </a:ext>
              </a:extLst>
            </p:cNvPr>
            <p:cNvSpPr>
              <a:spLocks noEditPoints="1"/>
            </p:cNvSpPr>
            <p:nvPr/>
          </p:nvSpPr>
          <p:spPr bwMode="auto">
            <a:xfrm>
              <a:off x="3173413" y="2489200"/>
              <a:ext cx="285750" cy="285750"/>
            </a:xfrm>
            <a:custGeom>
              <a:avLst/>
              <a:gdLst>
                <a:gd name="T0" fmla="*/ 38 w 903"/>
                <a:gd name="T1" fmla="*/ 290 h 903"/>
                <a:gd name="T2" fmla="*/ 62 w 903"/>
                <a:gd name="T3" fmla="*/ 215 h 903"/>
                <a:gd name="T4" fmla="*/ 105 w 903"/>
                <a:gd name="T5" fmla="*/ 149 h 903"/>
                <a:gd name="T6" fmla="*/ 162 w 903"/>
                <a:gd name="T7" fmla="*/ 95 h 903"/>
                <a:gd name="T8" fmla="*/ 230 w 903"/>
                <a:gd name="T9" fmla="*/ 56 h 903"/>
                <a:gd name="T10" fmla="*/ 307 w 903"/>
                <a:gd name="T11" fmla="*/ 34 h 903"/>
                <a:gd name="T12" fmla="*/ 390 w 903"/>
                <a:gd name="T13" fmla="*/ 32 h 903"/>
                <a:gd name="T14" fmla="*/ 469 w 903"/>
                <a:gd name="T15" fmla="*/ 50 h 903"/>
                <a:gd name="T16" fmla="*/ 539 w 903"/>
                <a:gd name="T17" fmla="*/ 86 h 903"/>
                <a:gd name="T18" fmla="*/ 598 w 903"/>
                <a:gd name="T19" fmla="*/ 137 h 903"/>
                <a:gd name="T20" fmla="*/ 643 w 903"/>
                <a:gd name="T21" fmla="*/ 201 h 903"/>
                <a:gd name="T22" fmla="*/ 672 w 903"/>
                <a:gd name="T23" fmla="*/ 275 h 903"/>
                <a:gd name="T24" fmla="*/ 683 w 903"/>
                <a:gd name="T25" fmla="*/ 357 h 903"/>
                <a:gd name="T26" fmla="*/ 672 w 903"/>
                <a:gd name="T27" fmla="*/ 438 h 903"/>
                <a:gd name="T28" fmla="*/ 643 w 903"/>
                <a:gd name="T29" fmla="*/ 512 h 903"/>
                <a:gd name="T30" fmla="*/ 598 w 903"/>
                <a:gd name="T31" fmla="*/ 576 h 903"/>
                <a:gd name="T32" fmla="*/ 539 w 903"/>
                <a:gd name="T33" fmla="*/ 627 h 903"/>
                <a:gd name="T34" fmla="*/ 469 w 903"/>
                <a:gd name="T35" fmla="*/ 663 h 903"/>
                <a:gd name="T36" fmla="*/ 390 w 903"/>
                <a:gd name="T37" fmla="*/ 681 h 903"/>
                <a:gd name="T38" fmla="*/ 307 w 903"/>
                <a:gd name="T39" fmla="*/ 680 h 903"/>
                <a:gd name="T40" fmla="*/ 230 w 903"/>
                <a:gd name="T41" fmla="*/ 657 h 903"/>
                <a:gd name="T42" fmla="*/ 162 w 903"/>
                <a:gd name="T43" fmla="*/ 618 h 903"/>
                <a:gd name="T44" fmla="*/ 105 w 903"/>
                <a:gd name="T45" fmla="*/ 564 h 903"/>
                <a:gd name="T46" fmla="*/ 62 w 903"/>
                <a:gd name="T47" fmla="*/ 498 h 903"/>
                <a:gd name="T48" fmla="*/ 38 w 903"/>
                <a:gd name="T49" fmla="*/ 422 h 903"/>
                <a:gd name="T50" fmla="*/ 899 w 903"/>
                <a:gd name="T51" fmla="*/ 877 h 903"/>
                <a:gd name="T52" fmla="*/ 659 w 903"/>
                <a:gd name="T53" fmla="*/ 547 h 903"/>
                <a:gd name="T54" fmla="*/ 694 w 903"/>
                <a:gd name="T55" fmla="*/ 473 h 903"/>
                <a:gd name="T56" fmla="*/ 711 w 903"/>
                <a:gd name="T57" fmla="*/ 391 h 903"/>
                <a:gd name="T58" fmla="*/ 709 w 903"/>
                <a:gd name="T59" fmla="*/ 302 h 903"/>
                <a:gd name="T60" fmla="*/ 685 w 903"/>
                <a:gd name="T61" fmla="*/ 217 h 903"/>
                <a:gd name="T62" fmla="*/ 642 w 903"/>
                <a:gd name="T63" fmla="*/ 144 h 903"/>
                <a:gd name="T64" fmla="*/ 583 w 903"/>
                <a:gd name="T65" fmla="*/ 81 h 903"/>
                <a:gd name="T66" fmla="*/ 512 w 903"/>
                <a:gd name="T67" fmla="*/ 35 h 903"/>
                <a:gd name="T68" fmla="*/ 429 w 903"/>
                <a:gd name="T69" fmla="*/ 7 h 903"/>
                <a:gd name="T70" fmla="*/ 339 w 903"/>
                <a:gd name="T71" fmla="*/ 1 h 903"/>
                <a:gd name="T72" fmla="*/ 251 w 903"/>
                <a:gd name="T73" fmla="*/ 16 h 903"/>
                <a:gd name="T74" fmla="*/ 172 w 903"/>
                <a:gd name="T75" fmla="*/ 52 h 903"/>
                <a:gd name="T76" fmla="*/ 105 w 903"/>
                <a:gd name="T77" fmla="*/ 105 h 903"/>
                <a:gd name="T78" fmla="*/ 52 w 903"/>
                <a:gd name="T79" fmla="*/ 171 h 903"/>
                <a:gd name="T80" fmla="*/ 16 w 903"/>
                <a:gd name="T81" fmla="*/ 251 h 903"/>
                <a:gd name="T82" fmla="*/ 1 w 903"/>
                <a:gd name="T83" fmla="*/ 339 h 903"/>
                <a:gd name="T84" fmla="*/ 8 w 903"/>
                <a:gd name="T85" fmla="*/ 429 h 903"/>
                <a:gd name="T86" fmla="*/ 36 w 903"/>
                <a:gd name="T87" fmla="*/ 511 h 903"/>
                <a:gd name="T88" fmla="*/ 82 w 903"/>
                <a:gd name="T89" fmla="*/ 583 h 903"/>
                <a:gd name="T90" fmla="*/ 144 w 903"/>
                <a:gd name="T91" fmla="*/ 642 h 903"/>
                <a:gd name="T92" fmla="*/ 218 w 903"/>
                <a:gd name="T93" fmla="*/ 685 h 903"/>
                <a:gd name="T94" fmla="*/ 303 w 903"/>
                <a:gd name="T95" fmla="*/ 709 h 903"/>
                <a:gd name="T96" fmla="*/ 392 w 903"/>
                <a:gd name="T97" fmla="*/ 712 h 903"/>
                <a:gd name="T98" fmla="*/ 473 w 903"/>
                <a:gd name="T99" fmla="*/ 693 h 903"/>
                <a:gd name="T100" fmla="*/ 547 w 903"/>
                <a:gd name="T101" fmla="*/ 658 h 903"/>
                <a:gd name="T102" fmla="*/ 877 w 903"/>
                <a:gd name="T103" fmla="*/ 898 h 903"/>
                <a:gd name="T104" fmla="*/ 891 w 903"/>
                <a:gd name="T105" fmla="*/ 903 h 903"/>
                <a:gd name="T106" fmla="*/ 902 w 903"/>
                <a:gd name="T107" fmla="*/ 893 h 903"/>
                <a:gd name="T108" fmla="*/ 901 w 903"/>
                <a:gd name="T109" fmla="*/ 879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3" h="903">
                  <a:moveTo>
                    <a:pt x="30" y="357"/>
                  </a:moveTo>
                  <a:lnTo>
                    <a:pt x="31" y="340"/>
                  </a:lnTo>
                  <a:lnTo>
                    <a:pt x="32" y="324"/>
                  </a:lnTo>
                  <a:lnTo>
                    <a:pt x="34" y="306"/>
                  </a:lnTo>
                  <a:lnTo>
                    <a:pt x="38" y="290"/>
                  </a:lnTo>
                  <a:lnTo>
                    <a:pt x="41" y="275"/>
                  </a:lnTo>
                  <a:lnTo>
                    <a:pt x="45" y="259"/>
                  </a:lnTo>
                  <a:lnTo>
                    <a:pt x="51" y="244"/>
                  </a:lnTo>
                  <a:lnTo>
                    <a:pt x="56" y="229"/>
                  </a:lnTo>
                  <a:lnTo>
                    <a:pt x="62" y="215"/>
                  </a:lnTo>
                  <a:lnTo>
                    <a:pt x="70" y="201"/>
                  </a:lnTo>
                  <a:lnTo>
                    <a:pt x="77" y="187"/>
                  </a:lnTo>
                  <a:lnTo>
                    <a:pt x="86" y="175"/>
                  </a:lnTo>
                  <a:lnTo>
                    <a:pt x="96" y="162"/>
                  </a:lnTo>
                  <a:lnTo>
                    <a:pt x="105" y="149"/>
                  </a:lnTo>
                  <a:lnTo>
                    <a:pt x="115" y="137"/>
                  </a:lnTo>
                  <a:lnTo>
                    <a:pt x="127" y="126"/>
                  </a:lnTo>
                  <a:lnTo>
                    <a:pt x="137" y="116"/>
                  </a:lnTo>
                  <a:lnTo>
                    <a:pt x="149" y="105"/>
                  </a:lnTo>
                  <a:lnTo>
                    <a:pt x="162" y="95"/>
                  </a:lnTo>
                  <a:lnTo>
                    <a:pt x="175" y="86"/>
                  </a:lnTo>
                  <a:lnTo>
                    <a:pt x="188" y="78"/>
                  </a:lnTo>
                  <a:lnTo>
                    <a:pt x="202" y="70"/>
                  </a:lnTo>
                  <a:lnTo>
                    <a:pt x="216" y="62"/>
                  </a:lnTo>
                  <a:lnTo>
                    <a:pt x="230" y="56"/>
                  </a:lnTo>
                  <a:lnTo>
                    <a:pt x="245" y="50"/>
                  </a:lnTo>
                  <a:lnTo>
                    <a:pt x="260" y="45"/>
                  </a:lnTo>
                  <a:lnTo>
                    <a:pt x="276" y="41"/>
                  </a:lnTo>
                  <a:lnTo>
                    <a:pt x="291" y="37"/>
                  </a:lnTo>
                  <a:lnTo>
                    <a:pt x="307" y="34"/>
                  </a:lnTo>
                  <a:lnTo>
                    <a:pt x="324" y="32"/>
                  </a:lnTo>
                  <a:lnTo>
                    <a:pt x="340" y="31"/>
                  </a:lnTo>
                  <a:lnTo>
                    <a:pt x="357" y="30"/>
                  </a:lnTo>
                  <a:lnTo>
                    <a:pt x="373" y="31"/>
                  </a:lnTo>
                  <a:lnTo>
                    <a:pt x="390" y="32"/>
                  </a:lnTo>
                  <a:lnTo>
                    <a:pt x="407" y="34"/>
                  </a:lnTo>
                  <a:lnTo>
                    <a:pt x="423" y="37"/>
                  </a:lnTo>
                  <a:lnTo>
                    <a:pt x="439" y="41"/>
                  </a:lnTo>
                  <a:lnTo>
                    <a:pt x="454" y="45"/>
                  </a:lnTo>
                  <a:lnTo>
                    <a:pt x="469" y="50"/>
                  </a:lnTo>
                  <a:lnTo>
                    <a:pt x="484" y="56"/>
                  </a:lnTo>
                  <a:lnTo>
                    <a:pt x="498" y="62"/>
                  </a:lnTo>
                  <a:lnTo>
                    <a:pt x="513" y="70"/>
                  </a:lnTo>
                  <a:lnTo>
                    <a:pt x="526" y="78"/>
                  </a:lnTo>
                  <a:lnTo>
                    <a:pt x="539" y="86"/>
                  </a:lnTo>
                  <a:lnTo>
                    <a:pt x="552" y="95"/>
                  </a:lnTo>
                  <a:lnTo>
                    <a:pt x="564" y="105"/>
                  </a:lnTo>
                  <a:lnTo>
                    <a:pt x="576" y="116"/>
                  </a:lnTo>
                  <a:lnTo>
                    <a:pt x="588" y="126"/>
                  </a:lnTo>
                  <a:lnTo>
                    <a:pt x="598" y="137"/>
                  </a:lnTo>
                  <a:lnTo>
                    <a:pt x="608" y="149"/>
                  </a:lnTo>
                  <a:lnTo>
                    <a:pt x="618" y="162"/>
                  </a:lnTo>
                  <a:lnTo>
                    <a:pt x="627" y="175"/>
                  </a:lnTo>
                  <a:lnTo>
                    <a:pt x="636" y="187"/>
                  </a:lnTo>
                  <a:lnTo>
                    <a:pt x="643" y="201"/>
                  </a:lnTo>
                  <a:lnTo>
                    <a:pt x="651" y="215"/>
                  </a:lnTo>
                  <a:lnTo>
                    <a:pt x="657" y="229"/>
                  </a:lnTo>
                  <a:lnTo>
                    <a:pt x="663" y="244"/>
                  </a:lnTo>
                  <a:lnTo>
                    <a:pt x="668" y="259"/>
                  </a:lnTo>
                  <a:lnTo>
                    <a:pt x="672" y="275"/>
                  </a:lnTo>
                  <a:lnTo>
                    <a:pt x="677" y="290"/>
                  </a:lnTo>
                  <a:lnTo>
                    <a:pt x="679" y="306"/>
                  </a:lnTo>
                  <a:lnTo>
                    <a:pt x="681" y="324"/>
                  </a:lnTo>
                  <a:lnTo>
                    <a:pt x="683" y="340"/>
                  </a:lnTo>
                  <a:lnTo>
                    <a:pt x="683" y="357"/>
                  </a:lnTo>
                  <a:lnTo>
                    <a:pt x="683" y="373"/>
                  </a:lnTo>
                  <a:lnTo>
                    <a:pt x="681" y="390"/>
                  </a:lnTo>
                  <a:lnTo>
                    <a:pt x="679" y="406"/>
                  </a:lnTo>
                  <a:lnTo>
                    <a:pt x="677" y="422"/>
                  </a:lnTo>
                  <a:lnTo>
                    <a:pt x="672" y="438"/>
                  </a:lnTo>
                  <a:lnTo>
                    <a:pt x="668" y="453"/>
                  </a:lnTo>
                  <a:lnTo>
                    <a:pt x="663" y="468"/>
                  </a:lnTo>
                  <a:lnTo>
                    <a:pt x="657" y="483"/>
                  </a:lnTo>
                  <a:lnTo>
                    <a:pt x="651" y="498"/>
                  </a:lnTo>
                  <a:lnTo>
                    <a:pt x="643" y="512"/>
                  </a:lnTo>
                  <a:lnTo>
                    <a:pt x="636" y="525"/>
                  </a:lnTo>
                  <a:lnTo>
                    <a:pt x="627" y="539"/>
                  </a:lnTo>
                  <a:lnTo>
                    <a:pt x="618" y="552"/>
                  </a:lnTo>
                  <a:lnTo>
                    <a:pt x="608" y="564"/>
                  </a:lnTo>
                  <a:lnTo>
                    <a:pt x="598" y="576"/>
                  </a:lnTo>
                  <a:lnTo>
                    <a:pt x="588" y="587"/>
                  </a:lnTo>
                  <a:lnTo>
                    <a:pt x="576" y="598"/>
                  </a:lnTo>
                  <a:lnTo>
                    <a:pt x="564" y="608"/>
                  </a:lnTo>
                  <a:lnTo>
                    <a:pt x="552" y="618"/>
                  </a:lnTo>
                  <a:lnTo>
                    <a:pt x="539" y="627"/>
                  </a:lnTo>
                  <a:lnTo>
                    <a:pt x="526" y="636"/>
                  </a:lnTo>
                  <a:lnTo>
                    <a:pt x="513" y="643"/>
                  </a:lnTo>
                  <a:lnTo>
                    <a:pt x="498" y="651"/>
                  </a:lnTo>
                  <a:lnTo>
                    <a:pt x="484" y="657"/>
                  </a:lnTo>
                  <a:lnTo>
                    <a:pt x="469" y="663"/>
                  </a:lnTo>
                  <a:lnTo>
                    <a:pt x="454" y="668"/>
                  </a:lnTo>
                  <a:lnTo>
                    <a:pt x="439" y="672"/>
                  </a:lnTo>
                  <a:lnTo>
                    <a:pt x="423" y="676"/>
                  </a:lnTo>
                  <a:lnTo>
                    <a:pt x="407" y="680"/>
                  </a:lnTo>
                  <a:lnTo>
                    <a:pt x="390" y="681"/>
                  </a:lnTo>
                  <a:lnTo>
                    <a:pt x="373" y="683"/>
                  </a:lnTo>
                  <a:lnTo>
                    <a:pt x="357" y="683"/>
                  </a:lnTo>
                  <a:lnTo>
                    <a:pt x="340" y="683"/>
                  </a:lnTo>
                  <a:lnTo>
                    <a:pt x="324" y="681"/>
                  </a:lnTo>
                  <a:lnTo>
                    <a:pt x="307" y="680"/>
                  </a:lnTo>
                  <a:lnTo>
                    <a:pt x="291" y="676"/>
                  </a:lnTo>
                  <a:lnTo>
                    <a:pt x="276" y="672"/>
                  </a:lnTo>
                  <a:lnTo>
                    <a:pt x="260" y="668"/>
                  </a:lnTo>
                  <a:lnTo>
                    <a:pt x="245" y="663"/>
                  </a:lnTo>
                  <a:lnTo>
                    <a:pt x="230" y="657"/>
                  </a:lnTo>
                  <a:lnTo>
                    <a:pt x="216" y="651"/>
                  </a:lnTo>
                  <a:lnTo>
                    <a:pt x="202" y="643"/>
                  </a:lnTo>
                  <a:lnTo>
                    <a:pt x="188" y="636"/>
                  </a:lnTo>
                  <a:lnTo>
                    <a:pt x="175" y="627"/>
                  </a:lnTo>
                  <a:lnTo>
                    <a:pt x="162" y="618"/>
                  </a:lnTo>
                  <a:lnTo>
                    <a:pt x="149" y="608"/>
                  </a:lnTo>
                  <a:lnTo>
                    <a:pt x="137" y="598"/>
                  </a:lnTo>
                  <a:lnTo>
                    <a:pt x="127" y="587"/>
                  </a:lnTo>
                  <a:lnTo>
                    <a:pt x="115" y="576"/>
                  </a:lnTo>
                  <a:lnTo>
                    <a:pt x="105" y="564"/>
                  </a:lnTo>
                  <a:lnTo>
                    <a:pt x="96" y="552"/>
                  </a:lnTo>
                  <a:lnTo>
                    <a:pt x="86" y="539"/>
                  </a:lnTo>
                  <a:lnTo>
                    <a:pt x="77" y="525"/>
                  </a:lnTo>
                  <a:lnTo>
                    <a:pt x="70" y="512"/>
                  </a:lnTo>
                  <a:lnTo>
                    <a:pt x="62" y="498"/>
                  </a:lnTo>
                  <a:lnTo>
                    <a:pt x="56" y="483"/>
                  </a:lnTo>
                  <a:lnTo>
                    <a:pt x="51" y="468"/>
                  </a:lnTo>
                  <a:lnTo>
                    <a:pt x="45" y="453"/>
                  </a:lnTo>
                  <a:lnTo>
                    <a:pt x="41" y="438"/>
                  </a:lnTo>
                  <a:lnTo>
                    <a:pt x="38" y="422"/>
                  </a:lnTo>
                  <a:lnTo>
                    <a:pt x="34" y="406"/>
                  </a:lnTo>
                  <a:lnTo>
                    <a:pt x="32" y="390"/>
                  </a:lnTo>
                  <a:lnTo>
                    <a:pt x="31" y="373"/>
                  </a:lnTo>
                  <a:lnTo>
                    <a:pt x="30" y="357"/>
                  </a:lnTo>
                  <a:close/>
                  <a:moveTo>
                    <a:pt x="899" y="877"/>
                  </a:moveTo>
                  <a:lnTo>
                    <a:pt x="619" y="597"/>
                  </a:lnTo>
                  <a:lnTo>
                    <a:pt x="630" y="585"/>
                  </a:lnTo>
                  <a:lnTo>
                    <a:pt x="640" y="572"/>
                  </a:lnTo>
                  <a:lnTo>
                    <a:pt x="650" y="559"/>
                  </a:lnTo>
                  <a:lnTo>
                    <a:pt x="659" y="547"/>
                  </a:lnTo>
                  <a:lnTo>
                    <a:pt x="667" y="533"/>
                  </a:lnTo>
                  <a:lnTo>
                    <a:pt x="675" y="518"/>
                  </a:lnTo>
                  <a:lnTo>
                    <a:pt x="682" y="503"/>
                  </a:lnTo>
                  <a:lnTo>
                    <a:pt x="689" y="488"/>
                  </a:lnTo>
                  <a:lnTo>
                    <a:pt x="694" y="473"/>
                  </a:lnTo>
                  <a:lnTo>
                    <a:pt x="699" y="457"/>
                  </a:lnTo>
                  <a:lnTo>
                    <a:pt x="704" y="440"/>
                  </a:lnTo>
                  <a:lnTo>
                    <a:pt x="707" y="424"/>
                  </a:lnTo>
                  <a:lnTo>
                    <a:pt x="710" y="408"/>
                  </a:lnTo>
                  <a:lnTo>
                    <a:pt x="711" y="391"/>
                  </a:lnTo>
                  <a:lnTo>
                    <a:pt x="713" y="374"/>
                  </a:lnTo>
                  <a:lnTo>
                    <a:pt x="713" y="357"/>
                  </a:lnTo>
                  <a:lnTo>
                    <a:pt x="713" y="339"/>
                  </a:lnTo>
                  <a:lnTo>
                    <a:pt x="711" y="320"/>
                  </a:lnTo>
                  <a:lnTo>
                    <a:pt x="709" y="302"/>
                  </a:lnTo>
                  <a:lnTo>
                    <a:pt x="706" y="285"/>
                  </a:lnTo>
                  <a:lnTo>
                    <a:pt x="702" y="268"/>
                  </a:lnTo>
                  <a:lnTo>
                    <a:pt x="697" y="251"/>
                  </a:lnTo>
                  <a:lnTo>
                    <a:pt x="692" y="235"/>
                  </a:lnTo>
                  <a:lnTo>
                    <a:pt x="685" y="217"/>
                  </a:lnTo>
                  <a:lnTo>
                    <a:pt x="678" y="202"/>
                  </a:lnTo>
                  <a:lnTo>
                    <a:pt x="670" y="186"/>
                  </a:lnTo>
                  <a:lnTo>
                    <a:pt x="662" y="171"/>
                  </a:lnTo>
                  <a:lnTo>
                    <a:pt x="652" y="157"/>
                  </a:lnTo>
                  <a:lnTo>
                    <a:pt x="642" y="144"/>
                  </a:lnTo>
                  <a:lnTo>
                    <a:pt x="632" y="130"/>
                  </a:lnTo>
                  <a:lnTo>
                    <a:pt x="621" y="117"/>
                  </a:lnTo>
                  <a:lnTo>
                    <a:pt x="609" y="105"/>
                  </a:lnTo>
                  <a:lnTo>
                    <a:pt x="596" y="93"/>
                  </a:lnTo>
                  <a:lnTo>
                    <a:pt x="583" y="81"/>
                  </a:lnTo>
                  <a:lnTo>
                    <a:pt x="570" y="71"/>
                  </a:lnTo>
                  <a:lnTo>
                    <a:pt x="556" y="61"/>
                  </a:lnTo>
                  <a:lnTo>
                    <a:pt x="542" y="52"/>
                  </a:lnTo>
                  <a:lnTo>
                    <a:pt x="527" y="44"/>
                  </a:lnTo>
                  <a:lnTo>
                    <a:pt x="512" y="35"/>
                  </a:lnTo>
                  <a:lnTo>
                    <a:pt x="496" y="29"/>
                  </a:lnTo>
                  <a:lnTo>
                    <a:pt x="479" y="22"/>
                  </a:lnTo>
                  <a:lnTo>
                    <a:pt x="462" y="16"/>
                  </a:lnTo>
                  <a:lnTo>
                    <a:pt x="446" y="12"/>
                  </a:lnTo>
                  <a:lnTo>
                    <a:pt x="429" y="7"/>
                  </a:lnTo>
                  <a:lnTo>
                    <a:pt x="411" y="4"/>
                  </a:lnTo>
                  <a:lnTo>
                    <a:pt x="394" y="2"/>
                  </a:lnTo>
                  <a:lnTo>
                    <a:pt x="375" y="1"/>
                  </a:lnTo>
                  <a:lnTo>
                    <a:pt x="357" y="0"/>
                  </a:lnTo>
                  <a:lnTo>
                    <a:pt x="339" y="1"/>
                  </a:lnTo>
                  <a:lnTo>
                    <a:pt x="321" y="2"/>
                  </a:lnTo>
                  <a:lnTo>
                    <a:pt x="303" y="4"/>
                  </a:lnTo>
                  <a:lnTo>
                    <a:pt x="285" y="7"/>
                  </a:lnTo>
                  <a:lnTo>
                    <a:pt x="268" y="12"/>
                  </a:lnTo>
                  <a:lnTo>
                    <a:pt x="251" y="16"/>
                  </a:lnTo>
                  <a:lnTo>
                    <a:pt x="234" y="22"/>
                  </a:lnTo>
                  <a:lnTo>
                    <a:pt x="218" y="28"/>
                  </a:lnTo>
                  <a:lnTo>
                    <a:pt x="203" y="35"/>
                  </a:lnTo>
                  <a:lnTo>
                    <a:pt x="187" y="44"/>
                  </a:lnTo>
                  <a:lnTo>
                    <a:pt x="172" y="52"/>
                  </a:lnTo>
                  <a:lnTo>
                    <a:pt x="158" y="61"/>
                  </a:lnTo>
                  <a:lnTo>
                    <a:pt x="144" y="71"/>
                  </a:lnTo>
                  <a:lnTo>
                    <a:pt x="130" y="81"/>
                  </a:lnTo>
                  <a:lnTo>
                    <a:pt x="117" y="93"/>
                  </a:lnTo>
                  <a:lnTo>
                    <a:pt x="105" y="105"/>
                  </a:lnTo>
                  <a:lnTo>
                    <a:pt x="93" y="117"/>
                  </a:lnTo>
                  <a:lnTo>
                    <a:pt x="82" y="130"/>
                  </a:lnTo>
                  <a:lnTo>
                    <a:pt x="71" y="144"/>
                  </a:lnTo>
                  <a:lnTo>
                    <a:pt x="61" y="157"/>
                  </a:lnTo>
                  <a:lnTo>
                    <a:pt x="52" y="171"/>
                  </a:lnTo>
                  <a:lnTo>
                    <a:pt x="43" y="186"/>
                  </a:lnTo>
                  <a:lnTo>
                    <a:pt x="36" y="202"/>
                  </a:lnTo>
                  <a:lnTo>
                    <a:pt x="28" y="217"/>
                  </a:lnTo>
                  <a:lnTo>
                    <a:pt x="22" y="235"/>
                  </a:lnTo>
                  <a:lnTo>
                    <a:pt x="16" y="251"/>
                  </a:lnTo>
                  <a:lnTo>
                    <a:pt x="12" y="268"/>
                  </a:lnTo>
                  <a:lnTo>
                    <a:pt x="8" y="285"/>
                  </a:lnTo>
                  <a:lnTo>
                    <a:pt x="4" y="302"/>
                  </a:lnTo>
                  <a:lnTo>
                    <a:pt x="2" y="320"/>
                  </a:lnTo>
                  <a:lnTo>
                    <a:pt x="1" y="339"/>
                  </a:lnTo>
                  <a:lnTo>
                    <a:pt x="0" y="357"/>
                  </a:lnTo>
                  <a:lnTo>
                    <a:pt x="1" y="375"/>
                  </a:lnTo>
                  <a:lnTo>
                    <a:pt x="2" y="393"/>
                  </a:lnTo>
                  <a:lnTo>
                    <a:pt x="4" y="410"/>
                  </a:lnTo>
                  <a:lnTo>
                    <a:pt x="8" y="429"/>
                  </a:lnTo>
                  <a:lnTo>
                    <a:pt x="12" y="446"/>
                  </a:lnTo>
                  <a:lnTo>
                    <a:pt x="16" y="462"/>
                  </a:lnTo>
                  <a:lnTo>
                    <a:pt x="22" y="479"/>
                  </a:lnTo>
                  <a:lnTo>
                    <a:pt x="28" y="495"/>
                  </a:lnTo>
                  <a:lnTo>
                    <a:pt x="36" y="511"/>
                  </a:lnTo>
                  <a:lnTo>
                    <a:pt x="43" y="526"/>
                  </a:lnTo>
                  <a:lnTo>
                    <a:pt x="52" y="541"/>
                  </a:lnTo>
                  <a:lnTo>
                    <a:pt x="61" y="555"/>
                  </a:lnTo>
                  <a:lnTo>
                    <a:pt x="71" y="569"/>
                  </a:lnTo>
                  <a:lnTo>
                    <a:pt x="82" y="583"/>
                  </a:lnTo>
                  <a:lnTo>
                    <a:pt x="93" y="596"/>
                  </a:lnTo>
                  <a:lnTo>
                    <a:pt x="105" y="609"/>
                  </a:lnTo>
                  <a:lnTo>
                    <a:pt x="117" y="621"/>
                  </a:lnTo>
                  <a:lnTo>
                    <a:pt x="130" y="631"/>
                  </a:lnTo>
                  <a:lnTo>
                    <a:pt x="144" y="642"/>
                  </a:lnTo>
                  <a:lnTo>
                    <a:pt x="158" y="652"/>
                  </a:lnTo>
                  <a:lnTo>
                    <a:pt x="172" y="661"/>
                  </a:lnTo>
                  <a:lnTo>
                    <a:pt x="187" y="670"/>
                  </a:lnTo>
                  <a:lnTo>
                    <a:pt x="203" y="677"/>
                  </a:lnTo>
                  <a:lnTo>
                    <a:pt x="218" y="685"/>
                  </a:lnTo>
                  <a:lnTo>
                    <a:pt x="234" y="691"/>
                  </a:lnTo>
                  <a:lnTo>
                    <a:pt x="251" y="697"/>
                  </a:lnTo>
                  <a:lnTo>
                    <a:pt x="268" y="702"/>
                  </a:lnTo>
                  <a:lnTo>
                    <a:pt x="285" y="705"/>
                  </a:lnTo>
                  <a:lnTo>
                    <a:pt x="303" y="709"/>
                  </a:lnTo>
                  <a:lnTo>
                    <a:pt x="321" y="711"/>
                  </a:lnTo>
                  <a:lnTo>
                    <a:pt x="339" y="713"/>
                  </a:lnTo>
                  <a:lnTo>
                    <a:pt x="357" y="713"/>
                  </a:lnTo>
                  <a:lnTo>
                    <a:pt x="374" y="713"/>
                  </a:lnTo>
                  <a:lnTo>
                    <a:pt x="392" y="712"/>
                  </a:lnTo>
                  <a:lnTo>
                    <a:pt x="408" y="710"/>
                  </a:lnTo>
                  <a:lnTo>
                    <a:pt x="425" y="706"/>
                  </a:lnTo>
                  <a:lnTo>
                    <a:pt x="441" y="703"/>
                  </a:lnTo>
                  <a:lnTo>
                    <a:pt x="457" y="699"/>
                  </a:lnTo>
                  <a:lnTo>
                    <a:pt x="473" y="693"/>
                  </a:lnTo>
                  <a:lnTo>
                    <a:pt x="488" y="688"/>
                  </a:lnTo>
                  <a:lnTo>
                    <a:pt x="503" y="682"/>
                  </a:lnTo>
                  <a:lnTo>
                    <a:pt x="518" y="674"/>
                  </a:lnTo>
                  <a:lnTo>
                    <a:pt x="532" y="667"/>
                  </a:lnTo>
                  <a:lnTo>
                    <a:pt x="547" y="658"/>
                  </a:lnTo>
                  <a:lnTo>
                    <a:pt x="560" y="650"/>
                  </a:lnTo>
                  <a:lnTo>
                    <a:pt x="573" y="640"/>
                  </a:lnTo>
                  <a:lnTo>
                    <a:pt x="586" y="629"/>
                  </a:lnTo>
                  <a:lnTo>
                    <a:pt x="597" y="618"/>
                  </a:lnTo>
                  <a:lnTo>
                    <a:pt x="877" y="898"/>
                  </a:lnTo>
                  <a:lnTo>
                    <a:pt x="879" y="900"/>
                  </a:lnTo>
                  <a:lnTo>
                    <a:pt x="883" y="901"/>
                  </a:lnTo>
                  <a:lnTo>
                    <a:pt x="885" y="903"/>
                  </a:lnTo>
                  <a:lnTo>
                    <a:pt x="888" y="903"/>
                  </a:lnTo>
                  <a:lnTo>
                    <a:pt x="891" y="903"/>
                  </a:lnTo>
                  <a:lnTo>
                    <a:pt x="893" y="901"/>
                  </a:lnTo>
                  <a:lnTo>
                    <a:pt x="897" y="900"/>
                  </a:lnTo>
                  <a:lnTo>
                    <a:pt x="899" y="898"/>
                  </a:lnTo>
                  <a:lnTo>
                    <a:pt x="901" y="896"/>
                  </a:lnTo>
                  <a:lnTo>
                    <a:pt x="902" y="893"/>
                  </a:lnTo>
                  <a:lnTo>
                    <a:pt x="903" y="891"/>
                  </a:lnTo>
                  <a:lnTo>
                    <a:pt x="903" y="888"/>
                  </a:lnTo>
                  <a:lnTo>
                    <a:pt x="903" y="884"/>
                  </a:lnTo>
                  <a:lnTo>
                    <a:pt x="902" y="882"/>
                  </a:lnTo>
                  <a:lnTo>
                    <a:pt x="901" y="879"/>
                  </a:lnTo>
                  <a:lnTo>
                    <a:pt x="899" y="8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2">
              <a:extLst>
                <a:ext uri="{FF2B5EF4-FFF2-40B4-BE49-F238E27FC236}">
                  <a16:creationId xmlns:a16="http://schemas.microsoft.com/office/drawing/2014/main" id="{2788A829-8614-4882-8277-EC7C511B121B}"/>
                </a:ext>
              </a:extLst>
            </p:cNvPr>
            <p:cNvSpPr>
              <a:spLocks noEditPoints="1"/>
            </p:cNvSpPr>
            <p:nvPr/>
          </p:nvSpPr>
          <p:spPr bwMode="auto">
            <a:xfrm>
              <a:off x="3217863" y="2524125"/>
              <a:ext cx="138113" cy="136525"/>
            </a:xfrm>
            <a:custGeom>
              <a:avLst/>
              <a:gdLst>
                <a:gd name="T0" fmla="*/ 106 w 433"/>
                <a:gd name="T1" fmla="*/ 151 h 431"/>
                <a:gd name="T2" fmla="*/ 135 w 433"/>
                <a:gd name="T3" fmla="*/ 158 h 431"/>
                <a:gd name="T4" fmla="*/ 169 w 433"/>
                <a:gd name="T5" fmla="*/ 156 h 431"/>
                <a:gd name="T6" fmla="*/ 203 w 433"/>
                <a:gd name="T7" fmla="*/ 143 h 431"/>
                <a:gd name="T8" fmla="*/ 231 w 433"/>
                <a:gd name="T9" fmla="*/ 123 h 431"/>
                <a:gd name="T10" fmla="*/ 254 w 433"/>
                <a:gd name="T11" fmla="*/ 146 h 431"/>
                <a:gd name="T12" fmla="*/ 280 w 433"/>
                <a:gd name="T13" fmla="*/ 158 h 431"/>
                <a:gd name="T14" fmla="*/ 309 w 433"/>
                <a:gd name="T15" fmla="*/ 159 h 431"/>
                <a:gd name="T16" fmla="*/ 318 w 433"/>
                <a:gd name="T17" fmla="*/ 161 h 431"/>
                <a:gd name="T18" fmla="*/ 314 w 433"/>
                <a:gd name="T19" fmla="*/ 200 h 431"/>
                <a:gd name="T20" fmla="*/ 300 w 433"/>
                <a:gd name="T21" fmla="*/ 234 h 431"/>
                <a:gd name="T22" fmla="*/ 280 w 433"/>
                <a:gd name="T23" fmla="*/ 261 h 431"/>
                <a:gd name="T24" fmla="*/ 254 w 433"/>
                <a:gd name="T25" fmla="*/ 281 h 431"/>
                <a:gd name="T26" fmla="*/ 223 w 433"/>
                <a:gd name="T27" fmla="*/ 291 h 431"/>
                <a:gd name="T28" fmla="*/ 191 w 433"/>
                <a:gd name="T29" fmla="*/ 289 h 431"/>
                <a:gd name="T30" fmla="*/ 162 w 433"/>
                <a:gd name="T31" fmla="*/ 275 h 431"/>
                <a:gd name="T32" fmla="*/ 137 w 433"/>
                <a:gd name="T33" fmla="*/ 253 h 431"/>
                <a:gd name="T34" fmla="*/ 119 w 433"/>
                <a:gd name="T35" fmla="*/ 222 h 431"/>
                <a:gd name="T36" fmla="*/ 108 w 433"/>
                <a:gd name="T37" fmla="*/ 187 h 431"/>
                <a:gd name="T38" fmla="*/ 212 w 433"/>
                <a:gd name="T39" fmla="*/ 30 h 431"/>
                <a:gd name="T40" fmla="*/ 239 w 433"/>
                <a:gd name="T41" fmla="*/ 35 h 431"/>
                <a:gd name="T42" fmla="*/ 264 w 433"/>
                <a:gd name="T43" fmla="*/ 46 h 431"/>
                <a:gd name="T44" fmla="*/ 284 w 433"/>
                <a:gd name="T45" fmla="*/ 65 h 431"/>
                <a:gd name="T46" fmla="*/ 301 w 433"/>
                <a:gd name="T47" fmla="*/ 89 h 431"/>
                <a:gd name="T48" fmla="*/ 313 w 433"/>
                <a:gd name="T49" fmla="*/ 118 h 431"/>
                <a:gd name="T50" fmla="*/ 294 w 433"/>
                <a:gd name="T51" fmla="*/ 129 h 431"/>
                <a:gd name="T52" fmla="*/ 268 w 433"/>
                <a:gd name="T53" fmla="*/ 118 h 431"/>
                <a:gd name="T54" fmla="*/ 245 w 433"/>
                <a:gd name="T55" fmla="*/ 90 h 431"/>
                <a:gd name="T56" fmla="*/ 214 w 433"/>
                <a:gd name="T57" fmla="*/ 98 h 431"/>
                <a:gd name="T58" fmla="*/ 190 w 433"/>
                <a:gd name="T59" fmla="*/ 116 h 431"/>
                <a:gd name="T60" fmla="*/ 156 w 433"/>
                <a:gd name="T61" fmla="*/ 127 h 431"/>
                <a:gd name="T62" fmla="*/ 127 w 433"/>
                <a:gd name="T63" fmla="*/ 126 h 431"/>
                <a:gd name="T64" fmla="*/ 113 w 433"/>
                <a:gd name="T65" fmla="*/ 112 h 431"/>
                <a:gd name="T66" fmla="*/ 125 w 433"/>
                <a:gd name="T67" fmla="*/ 85 h 431"/>
                <a:gd name="T68" fmla="*/ 142 w 433"/>
                <a:gd name="T69" fmla="*/ 62 h 431"/>
                <a:gd name="T70" fmla="*/ 163 w 433"/>
                <a:gd name="T71" fmla="*/ 45 h 431"/>
                <a:gd name="T72" fmla="*/ 186 w 433"/>
                <a:gd name="T73" fmla="*/ 35 h 431"/>
                <a:gd name="T74" fmla="*/ 212 w 433"/>
                <a:gd name="T75" fmla="*/ 30 h 431"/>
                <a:gd name="T76" fmla="*/ 316 w 433"/>
                <a:gd name="T77" fmla="*/ 264 h 431"/>
                <a:gd name="T78" fmla="*/ 340 w 433"/>
                <a:gd name="T79" fmla="*/ 217 h 431"/>
                <a:gd name="T80" fmla="*/ 348 w 433"/>
                <a:gd name="T81" fmla="*/ 161 h 431"/>
                <a:gd name="T82" fmla="*/ 343 w 433"/>
                <a:gd name="T83" fmla="*/ 113 h 431"/>
                <a:gd name="T84" fmla="*/ 326 w 433"/>
                <a:gd name="T85" fmla="*/ 71 h 431"/>
                <a:gd name="T86" fmla="*/ 299 w 433"/>
                <a:gd name="T87" fmla="*/ 37 h 431"/>
                <a:gd name="T88" fmla="*/ 266 w 433"/>
                <a:gd name="T89" fmla="*/ 13 h 431"/>
                <a:gd name="T90" fmla="*/ 226 w 433"/>
                <a:gd name="T91" fmla="*/ 1 h 431"/>
                <a:gd name="T92" fmla="*/ 185 w 433"/>
                <a:gd name="T93" fmla="*/ 3 h 431"/>
                <a:gd name="T94" fmla="*/ 148 w 433"/>
                <a:gd name="T95" fmla="*/ 19 h 431"/>
                <a:gd name="T96" fmla="*/ 116 w 433"/>
                <a:gd name="T97" fmla="*/ 47 h 431"/>
                <a:gd name="T98" fmla="*/ 92 w 433"/>
                <a:gd name="T99" fmla="*/ 84 h 431"/>
                <a:gd name="T100" fmla="*/ 79 w 433"/>
                <a:gd name="T101" fmla="*/ 128 h 431"/>
                <a:gd name="T102" fmla="*/ 77 w 433"/>
                <a:gd name="T103" fmla="*/ 179 h 431"/>
                <a:gd name="T104" fmla="*/ 90 w 433"/>
                <a:gd name="T105" fmla="*/ 232 h 431"/>
                <a:gd name="T106" fmla="*/ 117 w 433"/>
                <a:gd name="T107" fmla="*/ 275 h 431"/>
                <a:gd name="T108" fmla="*/ 0 w 433"/>
                <a:gd name="T109" fmla="*/ 402 h 431"/>
                <a:gd name="T110" fmla="*/ 158 w 433"/>
                <a:gd name="T111" fmla="*/ 308 h 431"/>
                <a:gd name="T112" fmla="*/ 198 w 433"/>
                <a:gd name="T113" fmla="*/ 320 h 431"/>
                <a:gd name="T114" fmla="*/ 239 w 433"/>
                <a:gd name="T115" fmla="*/ 318 h 431"/>
                <a:gd name="T116" fmla="*/ 264 w 433"/>
                <a:gd name="T117" fmla="*/ 368 h 431"/>
                <a:gd name="T118" fmla="*/ 294 w 433"/>
                <a:gd name="T119" fmla="*/ 348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33" h="431">
                  <a:moveTo>
                    <a:pt x="106" y="161"/>
                  </a:moveTo>
                  <a:lnTo>
                    <a:pt x="106" y="156"/>
                  </a:lnTo>
                  <a:lnTo>
                    <a:pt x="106" y="151"/>
                  </a:lnTo>
                  <a:lnTo>
                    <a:pt x="116" y="155"/>
                  </a:lnTo>
                  <a:lnTo>
                    <a:pt x="125" y="156"/>
                  </a:lnTo>
                  <a:lnTo>
                    <a:pt x="135" y="158"/>
                  </a:lnTo>
                  <a:lnTo>
                    <a:pt x="146" y="158"/>
                  </a:lnTo>
                  <a:lnTo>
                    <a:pt x="157" y="157"/>
                  </a:lnTo>
                  <a:lnTo>
                    <a:pt x="169" y="156"/>
                  </a:lnTo>
                  <a:lnTo>
                    <a:pt x="181" y="152"/>
                  </a:lnTo>
                  <a:lnTo>
                    <a:pt x="192" y="148"/>
                  </a:lnTo>
                  <a:lnTo>
                    <a:pt x="203" y="143"/>
                  </a:lnTo>
                  <a:lnTo>
                    <a:pt x="213" y="137"/>
                  </a:lnTo>
                  <a:lnTo>
                    <a:pt x="223" y="131"/>
                  </a:lnTo>
                  <a:lnTo>
                    <a:pt x="231" y="123"/>
                  </a:lnTo>
                  <a:lnTo>
                    <a:pt x="239" y="132"/>
                  </a:lnTo>
                  <a:lnTo>
                    <a:pt x="246" y="140"/>
                  </a:lnTo>
                  <a:lnTo>
                    <a:pt x="254" y="146"/>
                  </a:lnTo>
                  <a:lnTo>
                    <a:pt x="262" y="150"/>
                  </a:lnTo>
                  <a:lnTo>
                    <a:pt x="271" y="155"/>
                  </a:lnTo>
                  <a:lnTo>
                    <a:pt x="280" y="158"/>
                  </a:lnTo>
                  <a:lnTo>
                    <a:pt x="289" y="159"/>
                  </a:lnTo>
                  <a:lnTo>
                    <a:pt x="300" y="160"/>
                  </a:lnTo>
                  <a:lnTo>
                    <a:pt x="309" y="159"/>
                  </a:lnTo>
                  <a:lnTo>
                    <a:pt x="318" y="158"/>
                  </a:lnTo>
                  <a:lnTo>
                    <a:pt x="318" y="159"/>
                  </a:lnTo>
                  <a:lnTo>
                    <a:pt x="318" y="161"/>
                  </a:lnTo>
                  <a:lnTo>
                    <a:pt x="318" y="174"/>
                  </a:lnTo>
                  <a:lnTo>
                    <a:pt x="316" y="187"/>
                  </a:lnTo>
                  <a:lnTo>
                    <a:pt x="314" y="200"/>
                  </a:lnTo>
                  <a:lnTo>
                    <a:pt x="310" y="211"/>
                  </a:lnTo>
                  <a:lnTo>
                    <a:pt x="305" y="222"/>
                  </a:lnTo>
                  <a:lnTo>
                    <a:pt x="300" y="234"/>
                  </a:lnTo>
                  <a:lnTo>
                    <a:pt x="295" y="244"/>
                  </a:lnTo>
                  <a:lnTo>
                    <a:pt x="287" y="253"/>
                  </a:lnTo>
                  <a:lnTo>
                    <a:pt x="280" y="261"/>
                  </a:lnTo>
                  <a:lnTo>
                    <a:pt x="272" y="268"/>
                  </a:lnTo>
                  <a:lnTo>
                    <a:pt x="262" y="275"/>
                  </a:lnTo>
                  <a:lnTo>
                    <a:pt x="254" y="281"/>
                  </a:lnTo>
                  <a:lnTo>
                    <a:pt x="244" y="285"/>
                  </a:lnTo>
                  <a:lnTo>
                    <a:pt x="234" y="289"/>
                  </a:lnTo>
                  <a:lnTo>
                    <a:pt x="223" y="291"/>
                  </a:lnTo>
                  <a:lnTo>
                    <a:pt x="212" y="291"/>
                  </a:lnTo>
                  <a:lnTo>
                    <a:pt x="201" y="291"/>
                  </a:lnTo>
                  <a:lnTo>
                    <a:pt x="191" y="289"/>
                  </a:lnTo>
                  <a:lnTo>
                    <a:pt x="181" y="285"/>
                  </a:lnTo>
                  <a:lnTo>
                    <a:pt x="171" y="281"/>
                  </a:lnTo>
                  <a:lnTo>
                    <a:pt x="162" y="275"/>
                  </a:lnTo>
                  <a:lnTo>
                    <a:pt x="153" y="268"/>
                  </a:lnTo>
                  <a:lnTo>
                    <a:pt x="145" y="261"/>
                  </a:lnTo>
                  <a:lnTo>
                    <a:pt x="137" y="253"/>
                  </a:lnTo>
                  <a:lnTo>
                    <a:pt x="131" y="244"/>
                  </a:lnTo>
                  <a:lnTo>
                    <a:pt x="124" y="234"/>
                  </a:lnTo>
                  <a:lnTo>
                    <a:pt x="119" y="222"/>
                  </a:lnTo>
                  <a:lnTo>
                    <a:pt x="115" y="211"/>
                  </a:lnTo>
                  <a:lnTo>
                    <a:pt x="111" y="200"/>
                  </a:lnTo>
                  <a:lnTo>
                    <a:pt x="108" y="187"/>
                  </a:lnTo>
                  <a:lnTo>
                    <a:pt x="107" y="174"/>
                  </a:lnTo>
                  <a:lnTo>
                    <a:pt x="106" y="161"/>
                  </a:lnTo>
                  <a:close/>
                  <a:moveTo>
                    <a:pt x="212" y="30"/>
                  </a:moveTo>
                  <a:lnTo>
                    <a:pt x="222" y="30"/>
                  </a:lnTo>
                  <a:lnTo>
                    <a:pt x="230" y="32"/>
                  </a:lnTo>
                  <a:lnTo>
                    <a:pt x="239" y="35"/>
                  </a:lnTo>
                  <a:lnTo>
                    <a:pt x="247" y="38"/>
                  </a:lnTo>
                  <a:lnTo>
                    <a:pt x="256" y="42"/>
                  </a:lnTo>
                  <a:lnTo>
                    <a:pt x="264" y="46"/>
                  </a:lnTo>
                  <a:lnTo>
                    <a:pt x="271" y="52"/>
                  </a:lnTo>
                  <a:lnTo>
                    <a:pt x="277" y="58"/>
                  </a:lnTo>
                  <a:lnTo>
                    <a:pt x="284" y="65"/>
                  </a:lnTo>
                  <a:lnTo>
                    <a:pt x="290" y="72"/>
                  </a:lnTo>
                  <a:lnTo>
                    <a:pt x="296" y="81"/>
                  </a:lnTo>
                  <a:lnTo>
                    <a:pt x="301" y="89"/>
                  </a:lnTo>
                  <a:lnTo>
                    <a:pt x="305" y="98"/>
                  </a:lnTo>
                  <a:lnTo>
                    <a:pt x="310" y="107"/>
                  </a:lnTo>
                  <a:lnTo>
                    <a:pt x="313" y="118"/>
                  </a:lnTo>
                  <a:lnTo>
                    <a:pt x="315" y="128"/>
                  </a:lnTo>
                  <a:lnTo>
                    <a:pt x="303" y="130"/>
                  </a:lnTo>
                  <a:lnTo>
                    <a:pt x="294" y="129"/>
                  </a:lnTo>
                  <a:lnTo>
                    <a:pt x="284" y="128"/>
                  </a:lnTo>
                  <a:lnTo>
                    <a:pt x="275" y="123"/>
                  </a:lnTo>
                  <a:lnTo>
                    <a:pt x="268" y="118"/>
                  </a:lnTo>
                  <a:lnTo>
                    <a:pt x="260" y="111"/>
                  </a:lnTo>
                  <a:lnTo>
                    <a:pt x="253" y="102"/>
                  </a:lnTo>
                  <a:lnTo>
                    <a:pt x="245" y="90"/>
                  </a:lnTo>
                  <a:lnTo>
                    <a:pt x="231" y="67"/>
                  </a:lnTo>
                  <a:lnTo>
                    <a:pt x="220" y="91"/>
                  </a:lnTo>
                  <a:lnTo>
                    <a:pt x="214" y="98"/>
                  </a:lnTo>
                  <a:lnTo>
                    <a:pt x="208" y="105"/>
                  </a:lnTo>
                  <a:lnTo>
                    <a:pt x="199" y="111"/>
                  </a:lnTo>
                  <a:lnTo>
                    <a:pt x="190" y="116"/>
                  </a:lnTo>
                  <a:lnTo>
                    <a:pt x="179" y="121"/>
                  </a:lnTo>
                  <a:lnTo>
                    <a:pt x="167" y="125"/>
                  </a:lnTo>
                  <a:lnTo>
                    <a:pt x="156" y="127"/>
                  </a:lnTo>
                  <a:lnTo>
                    <a:pt x="146" y="128"/>
                  </a:lnTo>
                  <a:lnTo>
                    <a:pt x="137" y="127"/>
                  </a:lnTo>
                  <a:lnTo>
                    <a:pt x="127" y="126"/>
                  </a:lnTo>
                  <a:lnTo>
                    <a:pt x="119" y="125"/>
                  </a:lnTo>
                  <a:lnTo>
                    <a:pt x="111" y="122"/>
                  </a:lnTo>
                  <a:lnTo>
                    <a:pt x="113" y="112"/>
                  </a:lnTo>
                  <a:lnTo>
                    <a:pt x="117" y="103"/>
                  </a:lnTo>
                  <a:lnTo>
                    <a:pt x="121" y="93"/>
                  </a:lnTo>
                  <a:lnTo>
                    <a:pt x="125" y="85"/>
                  </a:lnTo>
                  <a:lnTo>
                    <a:pt x="131" y="77"/>
                  </a:lnTo>
                  <a:lnTo>
                    <a:pt x="136" y="70"/>
                  </a:lnTo>
                  <a:lnTo>
                    <a:pt x="142" y="62"/>
                  </a:lnTo>
                  <a:lnTo>
                    <a:pt x="149" y="56"/>
                  </a:lnTo>
                  <a:lnTo>
                    <a:pt x="155" y="51"/>
                  </a:lnTo>
                  <a:lnTo>
                    <a:pt x="163" y="45"/>
                  </a:lnTo>
                  <a:lnTo>
                    <a:pt x="170" y="41"/>
                  </a:lnTo>
                  <a:lnTo>
                    <a:pt x="178" y="37"/>
                  </a:lnTo>
                  <a:lnTo>
                    <a:pt x="186" y="35"/>
                  </a:lnTo>
                  <a:lnTo>
                    <a:pt x="195" y="32"/>
                  </a:lnTo>
                  <a:lnTo>
                    <a:pt x="203" y="30"/>
                  </a:lnTo>
                  <a:lnTo>
                    <a:pt x="212" y="30"/>
                  </a:lnTo>
                  <a:close/>
                  <a:moveTo>
                    <a:pt x="294" y="289"/>
                  </a:moveTo>
                  <a:lnTo>
                    <a:pt x="305" y="277"/>
                  </a:lnTo>
                  <a:lnTo>
                    <a:pt x="316" y="264"/>
                  </a:lnTo>
                  <a:lnTo>
                    <a:pt x="326" y="249"/>
                  </a:lnTo>
                  <a:lnTo>
                    <a:pt x="333" y="234"/>
                  </a:lnTo>
                  <a:lnTo>
                    <a:pt x="340" y="217"/>
                  </a:lnTo>
                  <a:lnTo>
                    <a:pt x="345" y="199"/>
                  </a:lnTo>
                  <a:lnTo>
                    <a:pt x="347" y="180"/>
                  </a:lnTo>
                  <a:lnTo>
                    <a:pt x="348" y="161"/>
                  </a:lnTo>
                  <a:lnTo>
                    <a:pt x="348" y="144"/>
                  </a:lnTo>
                  <a:lnTo>
                    <a:pt x="346" y="128"/>
                  </a:lnTo>
                  <a:lnTo>
                    <a:pt x="343" y="113"/>
                  </a:lnTo>
                  <a:lnTo>
                    <a:pt x="338" y="98"/>
                  </a:lnTo>
                  <a:lnTo>
                    <a:pt x="332" y="84"/>
                  </a:lnTo>
                  <a:lnTo>
                    <a:pt x="326" y="71"/>
                  </a:lnTo>
                  <a:lnTo>
                    <a:pt x="317" y="58"/>
                  </a:lnTo>
                  <a:lnTo>
                    <a:pt x="309" y="47"/>
                  </a:lnTo>
                  <a:lnTo>
                    <a:pt x="299" y="37"/>
                  </a:lnTo>
                  <a:lnTo>
                    <a:pt x="288" y="27"/>
                  </a:lnTo>
                  <a:lnTo>
                    <a:pt x="277" y="19"/>
                  </a:lnTo>
                  <a:lnTo>
                    <a:pt x="266" y="13"/>
                  </a:lnTo>
                  <a:lnTo>
                    <a:pt x="253" y="8"/>
                  </a:lnTo>
                  <a:lnTo>
                    <a:pt x="240" y="3"/>
                  </a:lnTo>
                  <a:lnTo>
                    <a:pt x="226" y="1"/>
                  </a:lnTo>
                  <a:lnTo>
                    <a:pt x="212" y="0"/>
                  </a:lnTo>
                  <a:lnTo>
                    <a:pt x="198" y="1"/>
                  </a:lnTo>
                  <a:lnTo>
                    <a:pt x="185" y="3"/>
                  </a:lnTo>
                  <a:lnTo>
                    <a:pt x="171" y="8"/>
                  </a:lnTo>
                  <a:lnTo>
                    <a:pt x="160" y="13"/>
                  </a:lnTo>
                  <a:lnTo>
                    <a:pt x="148" y="19"/>
                  </a:lnTo>
                  <a:lnTo>
                    <a:pt x="136" y="27"/>
                  </a:lnTo>
                  <a:lnTo>
                    <a:pt x="125" y="37"/>
                  </a:lnTo>
                  <a:lnTo>
                    <a:pt x="116" y="47"/>
                  </a:lnTo>
                  <a:lnTo>
                    <a:pt x="107" y="58"/>
                  </a:lnTo>
                  <a:lnTo>
                    <a:pt x="99" y="71"/>
                  </a:lnTo>
                  <a:lnTo>
                    <a:pt x="92" y="84"/>
                  </a:lnTo>
                  <a:lnTo>
                    <a:pt x="87" y="98"/>
                  </a:lnTo>
                  <a:lnTo>
                    <a:pt x="82" y="113"/>
                  </a:lnTo>
                  <a:lnTo>
                    <a:pt x="79" y="128"/>
                  </a:lnTo>
                  <a:lnTo>
                    <a:pt x="77" y="144"/>
                  </a:lnTo>
                  <a:lnTo>
                    <a:pt x="76" y="161"/>
                  </a:lnTo>
                  <a:lnTo>
                    <a:pt x="77" y="179"/>
                  </a:lnTo>
                  <a:lnTo>
                    <a:pt x="80" y="197"/>
                  </a:lnTo>
                  <a:lnTo>
                    <a:pt x="84" y="216"/>
                  </a:lnTo>
                  <a:lnTo>
                    <a:pt x="90" y="232"/>
                  </a:lnTo>
                  <a:lnTo>
                    <a:pt x="97" y="247"/>
                  </a:lnTo>
                  <a:lnTo>
                    <a:pt x="107" y="262"/>
                  </a:lnTo>
                  <a:lnTo>
                    <a:pt x="117" y="275"/>
                  </a:lnTo>
                  <a:lnTo>
                    <a:pt x="128" y="286"/>
                  </a:lnTo>
                  <a:lnTo>
                    <a:pt x="128" y="348"/>
                  </a:lnTo>
                  <a:lnTo>
                    <a:pt x="0" y="402"/>
                  </a:lnTo>
                  <a:lnTo>
                    <a:pt x="12" y="429"/>
                  </a:lnTo>
                  <a:lnTo>
                    <a:pt x="158" y="367"/>
                  </a:lnTo>
                  <a:lnTo>
                    <a:pt x="158" y="308"/>
                  </a:lnTo>
                  <a:lnTo>
                    <a:pt x="171" y="313"/>
                  </a:lnTo>
                  <a:lnTo>
                    <a:pt x="184" y="318"/>
                  </a:lnTo>
                  <a:lnTo>
                    <a:pt x="198" y="320"/>
                  </a:lnTo>
                  <a:lnTo>
                    <a:pt x="212" y="321"/>
                  </a:lnTo>
                  <a:lnTo>
                    <a:pt x="226" y="321"/>
                  </a:lnTo>
                  <a:lnTo>
                    <a:pt x="239" y="318"/>
                  </a:lnTo>
                  <a:lnTo>
                    <a:pt x="252" y="314"/>
                  </a:lnTo>
                  <a:lnTo>
                    <a:pt x="264" y="309"/>
                  </a:lnTo>
                  <a:lnTo>
                    <a:pt x="264" y="368"/>
                  </a:lnTo>
                  <a:lnTo>
                    <a:pt x="421" y="431"/>
                  </a:lnTo>
                  <a:lnTo>
                    <a:pt x="433" y="403"/>
                  </a:lnTo>
                  <a:lnTo>
                    <a:pt x="294" y="348"/>
                  </a:lnTo>
                  <a:lnTo>
                    <a:pt x="294" y="2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4" name="Group 103">
            <a:extLst>
              <a:ext uri="{FF2B5EF4-FFF2-40B4-BE49-F238E27FC236}">
                <a16:creationId xmlns:a16="http://schemas.microsoft.com/office/drawing/2014/main" id="{75F9C065-0139-44ED-B908-11FCACC36943}"/>
              </a:ext>
            </a:extLst>
          </p:cNvPr>
          <p:cNvGrpSpPr/>
          <p:nvPr/>
        </p:nvGrpSpPr>
        <p:grpSpPr>
          <a:xfrm>
            <a:off x="1838997" y="1529422"/>
            <a:ext cx="185737" cy="285750"/>
            <a:chOff x="1525588" y="2489200"/>
            <a:chExt cx="185737" cy="285750"/>
          </a:xfrm>
          <a:solidFill>
            <a:srgbClr val="8A2387"/>
          </a:solidFill>
        </p:grpSpPr>
        <p:sp>
          <p:nvSpPr>
            <p:cNvPr id="105" name="Freeform 196">
              <a:extLst>
                <a:ext uri="{FF2B5EF4-FFF2-40B4-BE49-F238E27FC236}">
                  <a16:creationId xmlns:a16="http://schemas.microsoft.com/office/drawing/2014/main" id="{FC9C0139-8312-431E-AEDD-7E9EB33035D4}"/>
                </a:ext>
              </a:extLst>
            </p:cNvPr>
            <p:cNvSpPr>
              <a:spLocks noEditPoints="1"/>
            </p:cNvSpPr>
            <p:nvPr/>
          </p:nvSpPr>
          <p:spPr bwMode="auto">
            <a:xfrm>
              <a:off x="1549400" y="2489200"/>
              <a:ext cx="95250" cy="95250"/>
            </a:xfrm>
            <a:custGeom>
              <a:avLst/>
              <a:gdLst>
                <a:gd name="T0" fmla="*/ 175 w 301"/>
                <a:gd name="T1" fmla="*/ 33 h 301"/>
                <a:gd name="T2" fmla="*/ 208 w 301"/>
                <a:gd name="T3" fmla="*/ 45 h 301"/>
                <a:gd name="T4" fmla="*/ 236 w 301"/>
                <a:gd name="T5" fmla="*/ 65 h 301"/>
                <a:gd name="T6" fmla="*/ 256 w 301"/>
                <a:gd name="T7" fmla="*/ 93 h 301"/>
                <a:gd name="T8" fmla="*/ 268 w 301"/>
                <a:gd name="T9" fmla="*/ 126 h 301"/>
                <a:gd name="T10" fmla="*/ 270 w 301"/>
                <a:gd name="T11" fmla="*/ 163 h 301"/>
                <a:gd name="T12" fmla="*/ 262 w 301"/>
                <a:gd name="T13" fmla="*/ 197 h 301"/>
                <a:gd name="T14" fmla="*/ 243 w 301"/>
                <a:gd name="T15" fmla="*/ 227 h 301"/>
                <a:gd name="T16" fmla="*/ 218 w 301"/>
                <a:gd name="T17" fmla="*/ 251 h 301"/>
                <a:gd name="T18" fmla="*/ 186 w 301"/>
                <a:gd name="T19" fmla="*/ 266 h 301"/>
                <a:gd name="T20" fmla="*/ 150 w 301"/>
                <a:gd name="T21" fmla="*/ 271 h 301"/>
                <a:gd name="T22" fmla="*/ 115 w 301"/>
                <a:gd name="T23" fmla="*/ 266 h 301"/>
                <a:gd name="T24" fmla="*/ 84 w 301"/>
                <a:gd name="T25" fmla="*/ 251 h 301"/>
                <a:gd name="T26" fmla="*/ 58 w 301"/>
                <a:gd name="T27" fmla="*/ 227 h 301"/>
                <a:gd name="T28" fmla="*/ 40 w 301"/>
                <a:gd name="T29" fmla="*/ 197 h 301"/>
                <a:gd name="T30" fmla="*/ 31 w 301"/>
                <a:gd name="T31" fmla="*/ 163 h 301"/>
                <a:gd name="T32" fmla="*/ 32 w 301"/>
                <a:gd name="T33" fmla="*/ 126 h 301"/>
                <a:gd name="T34" fmla="*/ 45 w 301"/>
                <a:gd name="T35" fmla="*/ 93 h 301"/>
                <a:gd name="T36" fmla="*/ 65 w 301"/>
                <a:gd name="T37" fmla="*/ 65 h 301"/>
                <a:gd name="T38" fmla="*/ 93 w 301"/>
                <a:gd name="T39" fmla="*/ 45 h 301"/>
                <a:gd name="T40" fmla="*/ 126 w 301"/>
                <a:gd name="T41" fmla="*/ 33 h 301"/>
                <a:gd name="T42" fmla="*/ 150 w 301"/>
                <a:gd name="T43" fmla="*/ 301 h 301"/>
                <a:gd name="T44" fmla="*/ 195 w 301"/>
                <a:gd name="T45" fmla="*/ 295 h 301"/>
                <a:gd name="T46" fmla="*/ 235 w 301"/>
                <a:gd name="T47" fmla="*/ 275 h 301"/>
                <a:gd name="T48" fmla="*/ 266 w 301"/>
                <a:gd name="T49" fmla="*/ 246 h 301"/>
                <a:gd name="T50" fmla="*/ 289 w 301"/>
                <a:gd name="T51" fmla="*/ 209 h 301"/>
                <a:gd name="T52" fmla="*/ 300 w 301"/>
                <a:gd name="T53" fmla="*/ 166 h 301"/>
                <a:gd name="T54" fmla="*/ 298 w 301"/>
                <a:gd name="T55" fmla="*/ 120 h 301"/>
                <a:gd name="T56" fmla="*/ 283 w 301"/>
                <a:gd name="T57" fmla="*/ 79 h 301"/>
                <a:gd name="T58" fmla="*/ 256 w 301"/>
                <a:gd name="T59" fmla="*/ 44 h 301"/>
                <a:gd name="T60" fmla="*/ 222 w 301"/>
                <a:gd name="T61" fmla="*/ 18 h 301"/>
                <a:gd name="T62" fmla="*/ 181 w 301"/>
                <a:gd name="T63" fmla="*/ 3 h 301"/>
                <a:gd name="T64" fmla="*/ 135 w 301"/>
                <a:gd name="T65" fmla="*/ 1 h 301"/>
                <a:gd name="T66" fmla="*/ 92 w 301"/>
                <a:gd name="T67" fmla="*/ 12 h 301"/>
                <a:gd name="T68" fmla="*/ 55 w 301"/>
                <a:gd name="T69" fmla="*/ 34 h 301"/>
                <a:gd name="T70" fmla="*/ 26 w 301"/>
                <a:gd name="T71" fmla="*/ 66 h 301"/>
                <a:gd name="T72" fmla="*/ 6 w 301"/>
                <a:gd name="T73" fmla="*/ 106 h 301"/>
                <a:gd name="T74" fmla="*/ 0 w 301"/>
                <a:gd name="T75" fmla="*/ 151 h 301"/>
                <a:gd name="T76" fmla="*/ 6 w 301"/>
                <a:gd name="T77" fmla="*/ 195 h 301"/>
                <a:gd name="T78" fmla="*/ 26 w 301"/>
                <a:gd name="T79" fmla="*/ 235 h 301"/>
                <a:gd name="T80" fmla="*/ 55 w 301"/>
                <a:gd name="T81" fmla="*/ 267 h 301"/>
                <a:gd name="T82" fmla="*/ 92 w 301"/>
                <a:gd name="T83" fmla="*/ 289 h 301"/>
                <a:gd name="T84" fmla="*/ 135 w 301"/>
                <a:gd name="T85" fmla="*/ 30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1" h="301">
                  <a:moveTo>
                    <a:pt x="150" y="30"/>
                  </a:moveTo>
                  <a:lnTo>
                    <a:pt x="163" y="31"/>
                  </a:lnTo>
                  <a:lnTo>
                    <a:pt x="175" y="33"/>
                  </a:lnTo>
                  <a:lnTo>
                    <a:pt x="186" y="35"/>
                  </a:lnTo>
                  <a:lnTo>
                    <a:pt x="197" y="40"/>
                  </a:lnTo>
                  <a:lnTo>
                    <a:pt x="208" y="45"/>
                  </a:lnTo>
                  <a:lnTo>
                    <a:pt x="218" y="51"/>
                  </a:lnTo>
                  <a:lnTo>
                    <a:pt x="227" y="58"/>
                  </a:lnTo>
                  <a:lnTo>
                    <a:pt x="236" y="65"/>
                  </a:lnTo>
                  <a:lnTo>
                    <a:pt x="243" y="74"/>
                  </a:lnTo>
                  <a:lnTo>
                    <a:pt x="250" y="83"/>
                  </a:lnTo>
                  <a:lnTo>
                    <a:pt x="256" y="93"/>
                  </a:lnTo>
                  <a:lnTo>
                    <a:pt x="262" y="104"/>
                  </a:lnTo>
                  <a:lnTo>
                    <a:pt x="265" y="115"/>
                  </a:lnTo>
                  <a:lnTo>
                    <a:pt x="268" y="126"/>
                  </a:lnTo>
                  <a:lnTo>
                    <a:pt x="270" y="138"/>
                  </a:lnTo>
                  <a:lnTo>
                    <a:pt x="270" y="151"/>
                  </a:lnTo>
                  <a:lnTo>
                    <a:pt x="270" y="163"/>
                  </a:lnTo>
                  <a:lnTo>
                    <a:pt x="268" y="175"/>
                  </a:lnTo>
                  <a:lnTo>
                    <a:pt x="265" y="186"/>
                  </a:lnTo>
                  <a:lnTo>
                    <a:pt x="262" y="197"/>
                  </a:lnTo>
                  <a:lnTo>
                    <a:pt x="256" y="208"/>
                  </a:lnTo>
                  <a:lnTo>
                    <a:pt x="250" y="217"/>
                  </a:lnTo>
                  <a:lnTo>
                    <a:pt x="243" y="227"/>
                  </a:lnTo>
                  <a:lnTo>
                    <a:pt x="236" y="236"/>
                  </a:lnTo>
                  <a:lnTo>
                    <a:pt x="227" y="243"/>
                  </a:lnTo>
                  <a:lnTo>
                    <a:pt x="218" y="251"/>
                  </a:lnTo>
                  <a:lnTo>
                    <a:pt x="208" y="256"/>
                  </a:lnTo>
                  <a:lnTo>
                    <a:pt x="197" y="261"/>
                  </a:lnTo>
                  <a:lnTo>
                    <a:pt x="186" y="266"/>
                  </a:lnTo>
                  <a:lnTo>
                    <a:pt x="175" y="269"/>
                  </a:lnTo>
                  <a:lnTo>
                    <a:pt x="163" y="270"/>
                  </a:lnTo>
                  <a:lnTo>
                    <a:pt x="150" y="271"/>
                  </a:lnTo>
                  <a:lnTo>
                    <a:pt x="138" y="270"/>
                  </a:lnTo>
                  <a:lnTo>
                    <a:pt x="126" y="269"/>
                  </a:lnTo>
                  <a:lnTo>
                    <a:pt x="115" y="266"/>
                  </a:lnTo>
                  <a:lnTo>
                    <a:pt x="104" y="261"/>
                  </a:lnTo>
                  <a:lnTo>
                    <a:pt x="93" y="256"/>
                  </a:lnTo>
                  <a:lnTo>
                    <a:pt x="84" y="251"/>
                  </a:lnTo>
                  <a:lnTo>
                    <a:pt x="74" y="243"/>
                  </a:lnTo>
                  <a:lnTo>
                    <a:pt x="65" y="236"/>
                  </a:lnTo>
                  <a:lnTo>
                    <a:pt x="58" y="227"/>
                  </a:lnTo>
                  <a:lnTo>
                    <a:pt x="50" y="217"/>
                  </a:lnTo>
                  <a:lnTo>
                    <a:pt x="45" y="208"/>
                  </a:lnTo>
                  <a:lnTo>
                    <a:pt x="40" y="197"/>
                  </a:lnTo>
                  <a:lnTo>
                    <a:pt x="35" y="186"/>
                  </a:lnTo>
                  <a:lnTo>
                    <a:pt x="32" y="175"/>
                  </a:lnTo>
                  <a:lnTo>
                    <a:pt x="31" y="163"/>
                  </a:lnTo>
                  <a:lnTo>
                    <a:pt x="30" y="151"/>
                  </a:lnTo>
                  <a:lnTo>
                    <a:pt x="31" y="138"/>
                  </a:lnTo>
                  <a:lnTo>
                    <a:pt x="32" y="126"/>
                  </a:lnTo>
                  <a:lnTo>
                    <a:pt x="35" y="115"/>
                  </a:lnTo>
                  <a:lnTo>
                    <a:pt x="40" y="104"/>
                  </a:lnTo>
                  <a:lnTo>
                    <a:pt x="45" y="93"/>
                  </a:lnTo>
                  <a:lnTo>
                    <a:pt x="50" y="83"/>
                  </a:lnTo>
                  <a:lnTo>
                    <a:pt x="58" y="74"/>
                  </a:lnTo>
                  <a:lnTo>
                    <a:pt x="65" y="65"/>
                  </a:lnTo>
                  <a:lnTo>
                    <a:pt x="74" y="58"/>
                  </a:lnTo>
                  <a:lnTo>
                    <a:pt x="84" y="51"/>
                  </a:lnTo>
                  <a:lnTo>
                    <a:pt x="93" y="45"/>
                  </a:lnTo>
                  <a:lnTo>
                    <a:pt x="104" y="40"/>
                  </a:lnTo>
                  <a:lnTo>
                    <a:pt x="115" y="35"/>
                  </a:lnTo>
                  <a:lnTo>
                    <a:pt x="126" y="33"/>
                  </a:lnTo>
                  <a:lnTo>
                    <a:pt x="138" y="31"/>
                  </a:lnTo>
                  <a:lnTo>
                    <a:pt x="150" y="30"/>
                  </a:lnTo>
                  <a:close/>
                  <a:moveTo>
                    <a:pt x="150" y="301"/>
                  </a:moveTo>
                  <a:lnTo>
                    <a:pt x="166" y="300"/>
                  </a:lnTo>
                  <a:lnTo>
                    <a:pt x="181" y="298"/>
                  </a:lnTo>
                  <a:lnTo>
                    <a:pt x="195" y="295"/>
                  </a:lnTo>
                  <a:lnTo>
                    <a:pt x="209" y="289"/>
                  </a:lnTo>
                  <a:lnTo>
                    <a:pt x="222" y="283"/>
                  </a:lnTo>
                  <a:lnTo>
                    <a:pt x="235" y="275"/>
                  </a:lnTo>
                  <a:lnTo>
                    <a:pt x="245" y="267"/>
                  </a:lnTo>
                  <a:lnTo>
                    <a:pt x="256" y="257"/>
                  </a:lnTo>
                  <a:lnTo>
                    <a:pt x="266" y="246"/>
                  </a:lnTo>
                  <a:lnTo>
                    <a:pt x="275" y="235"/>
                  </a:lnTo>
                  <a:lnTo>
                    <a:pt x="283" y="222"/>
                  </a:lnTo>
                  <a:lnTo>
                    <a:pt x="289" y="209"/>
                  </a:lnTo>
                  <a:lnTo>
                    <a:pt x="294" y="195"/>
                  </a:lnTo>
                  <a:lnTo>
                    <a:pt x="298" y="181"/>
                  </a:lnTo>
                  <a:lnTo>
                    <a:pt x="300" y="166"/>
                  </a:lnTo>
                  <a:lnTo>
                    <a:pt x="301" y="151"/>
                  </a:lnTo>
                  <a:lnTo>
                    <a:pt x="300" y="135"/>
                  </a:lnTo>
                  <a:lnTo>
                    <a:pt x="298" y="120"/>
                  </a:lnTo>
                  <a:lnTo>
                    <a:pt x="294" y="106"/>
                  </a:lnTo>
                  <a:lnTo>
                    <a:pt x="289" y="92"/>
                  </a:lnTo>
                  <a:lnTo>
                    <a:pt x="283" y="79"/>
                  </a:lnTo>
                  <a:lnTo>
                    <a:pt x="275" y="66"/>
                  </a:lnTo>
                  <a:lnTo>
                    <a:pt x="266" y="55"/>
                  </a:lnTo>
                  <a:lnTo>
                    <a:pt x="256" y="44"/>
                  </a:lnTo>
                  <a:lnTo>
                    <a:pt x="245" y="34"/>
                  </a:lnTo>
                  <a:lnTo>
                    <a:pt x="235" y="26"/>
                  </a:lnTo>
                  <a:lnTo>
                    <a:pt x="222" y="18"/>
                  </a:lnTo>
                  <a:lnTo>
                    <a:pt x="209" y="12"/>
                  </a:lnTo>
                  <a:lnTo>
                    <a:pt x="195" y="7"/>
                  </a:lnTo>
                  <a:lnTo>
                    <a:pt x="181" y="3"/>
                  </a:lnTo>
                  <a:lnTo>
                    <a:pt x="166" y="1"/>
                  </a:lnTo>
                  <a:lnTo>
                    <a:pt x="150" y="0"/>
                  </a:lnTo>
                  <a:lnTo>
                    <a:pt x="135" y="1"/>
                  </a:lnTo>
                  <a:lnTo>
                    <a:pt x="120" y="3"/>
                  </a:lnTo>
                  <a:lnTo>
                    <a:pt x="106" y="7"/>
                  </a:lnTo>
                  <a:lnTo>
                    <a:pt x="92" y="12"/>
                  </a:lnTo>
                  <a:lnTo>
                    <a:pt x="78" y="18"/>
                  </a:lnTo>
                  <a:lnTo>
                    <a:pt x="66" y="26"/>
                  </a:lnTo>
                  <a:lnTo>
                    <a:pt x="55" y="34"/>
                  </a:lnTo>
                  <a:lnTo>
                    <a:pt x="44" y="44"/>
                  </a:lnTo>
                  <a:lnTo>
                    <a:pt x="34" y="55"/>
                  </a:lnTo>
                  <a:lnTo>
                    <a:pt x="26" y="66"/>
                  </a:lnTo>
                  <a:lnTo>
                    <a:pt x="18" y="79"/>
                  </a:lnTo>
                  <a:lnTo>
                    <a:pt x="12" y="92"/>
                  </a:lnTo>
                  <a:lnTo>
                    <a:pt x="6" y="106"/>
                  </a:lnTo>
                  <a:lnTo>
                    <a:pt x="3" y="120"/>
                  </a:lnTo>
                  <a:lnTo>
                    <a:pt x="1" y="135"/>
                  </a:lnTo>
                  <a:lnTo>
                    <a:pt x="0" y="151"/>
                  </a:lnTo>
                  <a:lnTo>
                    <a:pt x="1" y="166"/>
                  </a:lnTo>
                  <a:lnTo>
                    <a:pt x="3" y="181"/>
                  </a:lnTo>
                  <a:lnTo>
                    <a:pt x="6" y="195"/>
                  </a:lnTo>
                  <a:lnTo>
                    <a:pt x="12" y="209"/>
                  </a:lnTo>
                  <a:lnTo>
                    <a:pt x="18" y="222"/>
                  </a:lnTo>
                  <a:lnTo>
                    <a:pt x="26" y="235"/>
                  </a:lnTo>
                  <a:lnTo>
                    <a:pt x="34" y="246"/>
                  </a:lnTo>
                  <a:lnTo>
                    <a:pt x="44" y="257"/>
                  </a:lnTo>
                  <a:lnTo>
                    <a:pt x="55" y="267"/>
                  </a:lnTo>
                  <a:lnTo>
                    <a:pt x="66" y="275"/>
                  </a:lnTo>
                  <a:lnTo>
                    <a:pt x="78" y="283"/>
                  </a:lnTo>
                  <a:lnTo>
                    <a:pt x="92" y="289"/>
                  </a:lnTo>
                  <a:lnTo>
                    <a:pt x="106" y="295"/>
                  </a:lnTo>
                  <a:lnTo>
                    <a:pt x="120" y="298"/>
                  </a:lnTo>
                  <a:lnTo>
                    <a:pt x="135" y="300"/>
                  </a:lnTo>
                  <a:lnTo>
                    <a:pt x="150" y="3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97">
              <a:extLst>
                <a:ext uri="{FF2B5EF4-FFF2-40B4-BE49-F238E27FC236}">
                  <a16:creationId xmlns:a16="http://schemas.microsoft.com/office/drawing/2014/main" id="{3779BAF6-40E3-4CB9-B8B3-175ECC607AAA}"/>
                </a:ext>
              </a:extLst>
            </p:cNvPr>
            <p:cNvSpPr>
              <a:spLocks noEditPoints="1"/>
            </p:cNvSpPr>
            <p:nvPr/>
          </p:nvSpPr>
          <p:spPr bwMode="auto">
            <a:xfrm>
              <a:off x="1525588" y="2593975"/>
              <a:ext cx="142875" cy="180975"/>
            </a:xfrm>
            <a:custGeom>
              <a:avLst/>
              <a:gdLst>
                <a:gd name="T0" fmla="*/ 285 w 451"/>
                <a:gd name="T1" fmla="*/ 307 h 572"/>
                <a:gd name="T2" fmla="*/ 165 w 451"/>
                <a:gd name="T3" fmla="*/ 542 h 572"/>
                <a:gd name="T4" fmla="*/ 157 w 451"/>
                <a:gd name="T5" fmla="*/ 302 h 572"/>
                <a:gd name="T6" fmla="*/ 136 w 451"/>
                <a:gd name="T7" fmla="*/ 287 h 572"/>
                <a:gd name="T8" fmla="*/ 115 w 451"/>
                <a:gd name="T9" fmla="*/ 267 h 572"/>
                <a:gd name="T10" fmla="*/ 93 w 451"/>
                <a:gd name="T11" fmla="*/ 241 h 572"/>
                <a:gd name="T12" fmla="*/ 74 w 451"/>
                <a:gd name="T13" fmla="*/ 210 h 572"/>
                <a:gd name="T14" fmla="*/ 57 w 451"/>
                <a:gd name="T15" fmla="*/ 174 h 572"/>
                <a:gd name="T16" fmla="*/ 44 w 451"/>
                <a:gd name="T17" fmla="*/ 131 h 572"/>
                <a:gd name="T18" fmla="*/ 34 w 451"/>
                <a:gd name="T19" fmla="*/ 84 h 572"/>
                <a:gd name="T20" fmla="*/ 30 w 451"/>
                <a:gd name="T21" fmla="*/ 30 h 572"/>
                <a:gd name="T22" fmla="*/ 170 w 451"/>
                <a:gd name="T23" fmla="*/ 252 h 572"/>
                <a:gd name="T24" fmla="*/ 171 w 451"/>
                <a:gd name="T25" fmla="*/ 259 h 572"/>
                <a:gd name="T26" fmla="*/ 175 w 451"/>
                <a:gd name="T27" fmla="*/ 264 h 572"/>
                <a:gd name="T28" fmla="*/ 215 w 451"/>
                <a:gd name="T29" fmla="*/ 304 h 572"/>
                <a:gd name="T30" fmla="*/ 221 w 451"/>
                <a:gd name="T31" fmla="*/ 306 h 572"/>
                <a:gd name="T32" fmla="*/ 226 w 451"/>
                <a:gd name="T33" fmla="*/ 306 h 572"/>
                <a:gd name="T34" fmla="*/ 231 w 451"/>
                <a:gd name="T35" fmla="*/ 304 h 572"/>
                <a:gd name="T36" fmla="*/ 272 w 451"/>
                <a:gd name="T37" fmla="*/ 264 h 572"/>
                <a:gd name="T38" fmla="*/ 275 w 451"/>
                <a:gd name="T39" fmla="*/ 259 h 572"/>
                <a:gd name="T40" fmla="*/ 276 w 451"/>
                <a:gd name="T41" fmla="*/ 252 h 572"/>
                <a:gd name="T42" fmla="*/ 420 w 451"/>
                <a:gd name="T43" fmla="*/ 30 h 572"/>
                <a:gd name="T44" fmla="*/ 416 w 451"/>
                <a:gd name="T45" fmla="*/ 84 h 572"/>
                <a:gd name="T46" fmla="*/ 407 w 451"/>
                <a:gd name="T47" fmla="*/ 131 h 572"/>
                <a:gd name="T48" fmla="*/ 393 w 451"/>
                <a:gd name="T49" fmla="*/ 174 h 572"/>
                <a:gd name="T50" fmla="*/ 376 w 451"/>
                <a:gd name="T51" fmla="*/ 210 h 572"/>
                <a:gd name="T52" fmla="*/ 357 w 451"/>
                <a:gd name="T53" fmla="*/ 241 h 572"/>
                <a:gd name="T54" fmla="*/ 337 w 451"/>
                <a:gd name="T55" fmla="*/ 267 h 572"/>
                <a:gd name="T56" fmla="*/ 315 w 451"/>
                <a:gd name="T57" fmla="*/ 287 h 572"/>
                <a:gd name="T58" fmla="*/ 293 w 451"/>
                <a:gd name="T59" fmla="*/ 302 h 572"/>
                <a:gd name="T60" fmla="*/ 223 w 451"/>
                <a:gd name="T61" fmla="*/ 269 h 572"/>
                <a:gd name="T62" fmla="*/ 219 w 451"/>
                <a:gd name="T63" fmla="*/ 30 h 572"/>
                <a:gd name="T64" fmla="*/ 245 w 451"/>
                <a:gd name="T65" fmla="*/ 248 h 572"/>
                <a:gd name="T66" fmla="*/ 0 w 451"/>
                <a:gd name="T67" fmla="*/ 0 h 572"/>
                <a:gd name="T68" fmla="*/ 1 w 451"/>
                <a:gd name="T69" fmla="*/ 45 h 572"/>
                <a:gd name="T70" fmla="*/ 6 w 451"/>
                <a:gd name="T71" fmla="*/ 101 h 572"/>
                <a:gd name="T72" fmla="*/ 18 w 451"/>
                <a:gd name="T73" fmla="*/ 151 h 572"/>
                <a:gd name="T74" fmla="*/ 34 w 451"/>
                <a:gd name="T75" fmla="*/ 196 h 572"/>
                <a:gd name="T76" fmla="*/ 53 w 451"/>
                <a:gd name="T77" fmla="*/ 235 h 572"/>
                <a:gd name="T78" fmla="*/ 75 w 451"/>
                <a:gd name="T79" fmla="*/ 268 h 572"/>
                <a:gd name="T80" fmla="*/ 99 w 451"/>
                <a:gd name="T81" fmla="*/ 295 h 572"/>
                <a:gd name="T82" fmla="*/ 123 w 451"/>
                <a:gd name="T83" fmla="*/ 316 h 572"/>
                <a:gd name="T84" fmla="*/ 135 w 451"/>
                <a:gd name="T85" fmla="*/ 572 h 572"/>
                <a:gd name="T86" fmla="*/ 315 w 451"/>
                <a:gd name="T87" fmla="*/ 324 h 572"/>
                <a:gd name="T88" fmla="*/ 340 w 451"/>
                <a:gd name="T89" fmla="*/ 306 h 572"/>
                <a:gd name="T90" fmla="*/ 363 w 451"/>
                <a:gd name="T91" fmla="*/ 282 h 572"/>
                <a:gd name="T92" fmla="*/ 387 w 451"/>
                <a:gd name="T93" fmla="*/ 252 h 572"/>
                <a:gd name="T94" fmla="*/ 407 w 451"/>
                <a:gd name="T95" fmla="*/ 217 h 572"/>
                <a:gd name="T96" fmla="*/ 426 w 451"/>
                <a:gd name="T97" fmla="*/ 175 h 572"/>
                <a:gd name="T98" fmla="*/ 438 w 451"/>
                <a:gd name="T99" fmla="*/ 128 h 572"/>
                <a:gd name="T100" fmla="*/ 448 w 451"/>
                <a:gd name="T101" fmla="*/ 74 h 572"/>
                <a:gd name="T102" fmla="*/ 451 w 451"/>
                <a:gd name="T103" fmla="*/ 15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51" h="572">
                  <a:moveTo>
                    <a:pt x="293" y="302"/>
                  </a:moveTo>
                  <a:lnTo>
                    <a:pt x="285" y="307"/>
                  </a:lnTo>
                  <a:lnTo>
                    <a:pt x="285" y="542"/>
                  </a:lnTo>
                  <a:lnTo>
                    <a:pt x="165" y="542"/>
                  </a:lnTo>
                  <a:lnTo>
                    <a:pt x="165" y="307"/>
                  </a:lnTo>
                  <a:lnTo>
                    <a:pt x="157" y="302"/>
                  </a:lnTo>
                  <a:lnTo>
                    <a:pt x="147" y="296"/>
                  </a:lnTo>
                  <a:lnTo>
                    <a:pt x="136" y="287"/>
                  </a:lnTo>
                  <a:lnTo>
                    <a:pt x="125" y="279"/>
                  </a:lnTo>
                  <a:lnTo>
                    <a:pt x="115" y="267"/>
                  </a:lnTo>
                  <a:lnTo>
                    <a:pt x="104" y="255"/>
                  </a:lnTo>
                  <a:lnTo>
                    <a:pt x="93" y="241"/>
                  </a:lnTo>
                  <a:lnTo>
                    <a:pt x="83" y="226"/>
                  </a:lnTo>
                  <a:lnTo>
                    <a:pt x="74" y="210"/>
                  </a:lnTo>
                  <a:lnTo>
                    <a:pt x="65" y="193"/>
                  </a:lnTo>
                  <a:lnTo>
                    <a:pt x="57" y="174"/>
                  </a:lnTo>
                  <a:lnTo>
                    <a:pt x="50" y="153"/>
                  </a:lnTo>
                  <a:lnTo>
                    <a:pt x="44" y="131"/>
                  </a:lnTo>
                  <a:lnTo>
                    <a:pt x="38" y="108"/>
                  </a:lnTo>
                  <a:lnTo>
                    <a:pt x="34" y="84"/>
                  </a:lnTo>
                  <a:lnTo>
                    <a:pt x="32" y="58"/>
                  </a:lnTo>
                  <a:lnTo>
                    <a:pt x="30" y="30"/>
                  </a:lnTo>
                  <a:lnTo>
                    <a:pt x="189" y="30"/>
                  </a:lnTo>
                  <a:lnTo>
                    <a:pt x="170" y="252"/>
                  </a:lnTo>
                  <a:lnTo>
                    <a:pt x="170" y="255"/>
                  </a:lnTo>
                  <a:lnTo>
                    <a:pt x="171" y="259"/>
                  </a:lnTo>
                  <a:lnTo>
                    <a:pt x="172" y="261"/>
                  </a:lnTo>
                  <a:lnTo>
                    <a:pt x="175" y="264"/>
                  </a:lnTo>
                  <a:lnTo>
                    <a:pt x="213" y="301"/>
                  </a:lnTo>
                  <a:lnTo>
                    <a:pt x="215" y="304"/>
                  </a:lnTo>
                  <a:lnTo>
                    <a:pt x="218" y="305"/>
                  </a:lnTo>
                  <a:lnTo>
                    <a:pt x="221" y="306"/>
                  </a:lnTo>
                  <a:lnTo>
                    <a:pt x="223" y="306"/>
                  </a:lnTo>
                  <a:lnTo>
                    <a:pt x="226" y="306"/>
                  </a:lnTo>
                  <a:lnTo>
                    <a:pt x="229" y="305"/>
                  </a:lnTo>
                  <a:lnTo>
                    <a:pt x="231" y="304"/>
                  </a:lnTo>
                  <a:lnTo>
                    <a:pt x="234" y="301"/>
                  </a:lnTo>
                  <a:lnTo>
                    <a:pt x="272" y="264"/>
                  </a:lnTo>
                  <a:lnTo>
                    <a:pt x="274" y="261"/>
                  </a:lnTo>
                  <a:lnTo>
                    <a:pt x="275" y="259"/>
                  </a:lnTo>
                  <a:lnTo>
                    <a:pt x="276" y="255"/>
                  </a:lnTo>
                  <a:lnTo>
                    <a:pt x="276" y="252"/>
                  </a:lnTo>
                  <a:lnTo>
                    <a:pt x="258" y="30"/>
                  </a:lnTo>
                  <a:lnTo>
                    <a:pt x="420" y="30"/>
                  </a:lnTo>
                  <a:lnTo>
                    <a:pt x="419" y="58"/>
                  </a:lnTo>
                  <a:lnTo>
                    <a:pt x="416" y="84"/>
                  </a:lnTo>
                  <a:lnTo>
                    <a:pt x="413" y="108"/>
                  </a:lnTo>
                  <a:lnTo>
                    <a:pt x="407" y="131"/>
                  </a:lnTo>
                  <a:lnTo>
                    <a:pt x="401" y="153"/>
                  </a:lnTo>
                  <a:lnTo>
                    <a:pt x="393" y="174"/>
                  </a:lnTo>
                  <a:lnTo>
                    <a:pt x="386" y="193"/>
                  </a:lnTo>
                  <a:lnTo>
                    <a:pt x="376" y="210"/>
                  </a:lnTo>
                  <a:lnTo>
                    <a:pt x="368" y="226"/>
                  </a:lnTo>
                  <a:lnTo>
                    <a:pt x="357" y="241"/>
                  </a:lnTo>
                  <a:lnTo>
                    <a:pt x="347" y="255"/>
                  </a:lnTo>
                  <a:lnTo>
                    <a:pt x="337" y="267"/>
                  </a:lnTo>
                  <a:lnTo>
                    <a:pt x="326" y="279"/>
                  </a:lnTo>
                  <a:lnTo>
                    <a:pt x="315" y="287"/>
                  </a:lnTo>
                  <a:lnTo>
                    <a:pt x="304" y="296"/>
                  </a:lnTo>
                  <a:lnTo>
                    <a:pt x="293" y="302"/>
                  </a:lnTo>
                  <a:close/>
                  <a:moveTo>
                    <a:pt x="245" y="248"/>
                  </a:moveTo>
                  <a:lnTo>
                    <a:pt x="223" y="269"/>
                  </a:lnTo>
                  <a:lnTo>
                    <a:pt x="201" y="248"/>
                  </a:lnTo>
                  <a:lnTo>
                    <a:pt x="219" y="30"/>
                  </a:lnTo>
                  <a:lnTo>
                    <a:pt x="228" y="30"/>
                  </a:lnTo>
                  <a:lnTo>
                    <a:pt x="245" y="248"/>
                  </a:lnTo>
                  <a:close/>
                  <a:moveTo>
                    <a:pt x="451" y="0"/>
                  </a:moveTo>
                  <a:lnTo>
                    <a:pt x="0" y="0"/>
                  </a:lnTo>
                  <a:lnTo>
                    <a:pt x="0" y="15"/>
                  </a:lnTo>
                  <a:lnTo>
                    <a:pt x="1" y="45"/>
                  </a:lnTo>
                  <a:lnTo>
                    <a:pt x="3" y="74"/>
                  </a:lnTo>
                  <a:lnTo>
                    <a:pt x="6" y="101"/>
                  </a:lnTo>
                  <a:lnTo>
                    <a:pt x="12" y="128"/>
                  </a:lnTo>
                  <a:lnTo>
                    <a:pt x="18" y="151"/>
                  </a:lnTo>
                  <a:lnTo>
                    <a:pt x="26" y="175"/>
                  </a:lnTo>
                  <a:lnTo>
                    <a:pt x="34" y="196"/>
                  </a:lnTo>
                  <a:lnTo>
                    <a:pt x="44" y="216"/>
                  </a:lnTo>
                  <a:lnTo>
                    <a:pt x="53" y="235"/>
                  </a:lnTo>
                  <a:lnTo>
                    <a:pt x="64" y="252"/>
                  </a:lnTo>
                  <a:lnTo>
                    <a:pt x="75" y="268"/>
                  </a:lnTo>
                  <a:lnTo>
                    <a:pt x="87" y="282"/>
                  </a:lnTo>
                  <a:lnTo>
                    <a:pt x="99" y="295"/>
                  </a:lnTo>
                  <a:lnTo>
                    <a:pt x="111" y="306"/>
                  </a:lnTo>
                  <a:lnTo>
                    <a:pt x="123" y="316"/>
                  </a:lnTo>
                  <a:lnTo>
                    <a:pt x="135" y="324"/>
                  </a:lnTo>
                  <a:lnTo>
                    <a:pt x="135" y="572"/>
                  </a:lnTo>
                  <a:lnTo>
                    <a:pt x="315" y="572"/>
                  </a:lnTo>
                  <a:lnTo>
                    <a:pt x="315" y="324"/>
                  </a:lnTo>
                  <a:lnTo>
                    <a:pt x="328" y="315"/>
                  </a:lnTo>
                  <a:lnTo>
                    <a:pt x="340" y="306"/>
                  </a:lnTo>
                  <a:lnTo>
                    <a:pt x="352" y="295"/>
                  </a:lnTo>
                  <a:lnTo>
                    <a:pt x="363" y="282"/>
                  </a:lnTo>
                  <a:lnTo>
                    <a:pt x="375" y="267"/>
                  </a:lnTo>
                  <a:lnTo>
                    <a:pt x="387" y="252"/>
                  </a:lnTo>
                  <a:lnTo>
                    <a:pt x="398" y="235"/>
                  </a:lnTo>
                  <a:lnTo>
                    <a:pt x="407" y="217"/>
                  </a:lnTo>
                  <a:lnTo>
                    <a:pt x="417" y="196"/>
                  </a:lnTo>
                  <a:lnTo>
                    <a:pt x="426" y="175"/>
                  </a:lnTo>
                  <a:lnTo>
                    <a:pt x="432" y="151"/>
                  </a:lnTo>
                  <a:lnTo>
                    <a:pt x="438" y="128"/>
                  </a:lnTo>
                  <a:lnTo>
                    <a:pt x="444" y="101"/>
                  </a:lnTo>
                  <a:lnTo>
                    <a:pt x="448" y="74"/>
                  </a:lnTo>
                  <a:lnTo>
                    <a:pt x="450" y="45"/>
                  </a:lnTo>
                  <a:lnTo>
                    <a:pt x="451" y="15"/>
                  </a:lnTo>
                  <a:lnTo>
                    <a:pt x="4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98">
              <a:extLst>
                <a:ext uri="{FF2B5EF4-FFF2-40B4-BE49-F238E27FC236}">
                  <a16:creationId xmlns:a16="http://schemas.microsoft.com/office/drawing/2014/main" id="{9D250228-BAA7-43E3-8810-0FC611830083}"/>
                </a:ext>
              </a:extLst>
            </p:cNvPr>
            <p:cNvSpPr>
              <a:spLocks noEditPoints="1"/>
            </p:cNvSpPr>
            <p:nvPr/>
          </p:nvSpPr>
          <p:spPr bwMode="auto">
            <a:xfrm>
              <a:off x="1663700" y="2670175"/>
              <a:ext cx="47625" cy="104775"/>
            </a:xfrm>
            <a:custGeom>
              <a:avLst/>
              <a:gdLst>
                <a:gd name="T0" fmla="*/ 120 w 150"/>
                <a:gd name="T1" fmla="*/ 302 h 332"/>
                <a:gd name="T2" fmla="*/ 30 w 150"/>
                <a:gd name="T3" fmla="*/ 302 h 332"/>
                <a:gd name="T4" fmla="*/ 30 w 150"/>
                <a:gd name="T5" fmla="*/ 60 h 332"/>
                <a:gd name="T6" fmla="*/ 120 w 150"/>
                <a:gd name="T7" fmla="*/ 60 h 332"/>
                <a:gd name="T8" fmla="*/ 120 w 150"/>
                <a:gd name="T9" fmla="*/ 302 h 332"/>
                <a:gd name="T10" fmla="*/ 90 w 150"/>
                <a:gd name="T11" fmla="*/ 30 h 332"/>
                <a:gd name="T12" fmla="*/ 90 w 150"/>
                <a:gd name="T13" fmla="*/ 0 h 332"/>
                <a:gd name="T14" fmla="*/ 60 w 150"/>
                <a:gd name="T15" fmla="*/ 0 h 332"/>
                <a:gd name="T16" fmla="*/ 60 w 150"/>
                <a:gd name="T17" fmla="*/ 30 h 332"/>
                <a:gd name="T18" fmla="*/ 0 w 150"/>
                <a:gd name="T19" fmla="*/ 30 h 332"/>
                <a:gd name="T20" fmla="*/ 0 w 150"/>
                <a:gd name="T21" fmla="*/ 332 h 332"/>
                <a:gd name="T22" fmla="*/ 150 w 150"/>
                <a:gd name="T23" fmla="*/ 332 h 332"/>
                <a:gd name="T24" fmla="*/ 150 w 150"/>
                <a:gd name="T25" fmla="*/ 30 h 332"/>
                <a:gd name="T26" fmla="*/ 90 w 150"/>
                <a:gd name="T27" fmla="*/ 3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332">
                  <a:moveTo>
                    <a:pt x="120" y="302"/>
                  </a:moveTo>
                  <a:lnTo>
                    <a:pt x="30" y="302"/>
                  </a:lnTo>
                  <a:lnTo>
                    <a:pt x="30" y="60"/>
                  </a:lnTo>
                  <a:lnTo>
                    <a:pt x="120" y="60"/>
                  </a:lnTo>
                  <a:lnTo>
                    <a:pt x="120" y="302"/>
                  </a:lnTo>
                  <a:close/>
                  <a:moveTo>
                    <a:pt x="90" y="30"/>
                  </a:moveTo>
                  <a:lnTo>
                    <a:pt x="90" y="0"/>
                  </a:lnTo>
                  <a:lnTo>
                    <a:pt x="60" y="0"/>
                  </a:lnTo>
                  <a:lnTo>
                    <a:pt x="60" y="30"/>
                  </a:lnTo>
                  <a:lnTo>
                    <a:pt x="0" y="30"/>
                  </a:lnTo>
                  <a:lnTo>
                    <a:pt x="0" y="332"/>
                  </a:lnTo>
                  <a:lnTo>
                    <a:pt x="150" y="332"/>
                  </a:lnTo>
                  <a:lnTo>
                    <a:pt x="150" y="30"/>
                  </a:lnTo>
                  <a:lnTo>
                    <a:pt x="9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8" name="Freeform 40">
            <a:extLst>
              <a:ext uri="{FF2B5EF4-FFF2-40B4-BE49-F238E27FC236}">
                <a16:creationId xmlns:a16="http://schemas.microsoft.com/office/drawing/2014/main" id="{49BC8460-2197-4106-8F0C-A37DDA63BE94}"/>
              </a:ext>
            </a:extLst>
          </p:cNvPr>
          <p:cNvSpPr>
            <a:spLocks noEditPoints="1"/>
          </p:cNvSpPr>
          <p:nvPr/>
        </p:nvSpPr>
        <p:spPr bwMode="auto">
          <a:xfrm>
            <a:off x="1789866" y="5043704"/>
            <a:ext cx="283998" cy="283998"/>
          </a:xfrm>
          <a:custGeom>
            <a:avLst/>
            <a:gdLst>
              <a:gd name="T0" fmla="*/ 586 w 760"/>
              <a:gd name="T1" fmla="*/ 675 h 759"/>
              <a:gd name="T2" fmla="*/ 574 w 760"/>
              <a:gd name="T3" fmla="*/ 724 h 759"/>
              <a:gd name="T4" fmla="*/ 507 w 760"/>
              <a:gd name="T5" fmla="*/ 649 h 759"/>
              <a:gd name="T6" fmla="*/ 513 w 760"/>
              <a:gd name="T7" fmla="*/ 569 h 759"/>
              <a:gd name="T8" fmla="*/ 574 w 760"/>
              <a:gd name="T9" fmla="*/ 511 h 759"/>
              <a:gd name="T10" fmla="*/ 657 w 760"/>
              <a:gd name="T11" fmla="*/ 509 h 759"/>
              <a:gd name="T12" fmla="*/ 730 w 760"/>
              <a:gd name="T13" fmla="*/ 587 h 759"/>
              <a:gd name="T14" fmla="*/ 258 w 760"/>
              <a:gd name="T15" fmla="*/ 616 h 759"/>
              <a:gd name="T16" fmla="*/ 231 w 760"/>
              <a:gd name="T17" fmla="*/ 694 h 759"/>
              <a:gd name="T18" fmla="*/ 132 w 760"/>
              <a:gd name="T19" fmla="*/ 734 h 759"/>
              <a:gd name="T20" fmla="*/ 171 w 760"/>
              <a:gd name="T21" fmla="*/ 587 h 759"/>
              <a:gd name="T22" fmla="*/ 36 w 760"/>
              <a:gd name="T23" fmla="*/ 573 h 759"/>
              <a:gd name="T24" fmla="*/ 130 w 760"/>
              <a:gd name="T25" fmla="*/ 503 h 759"/>
              <a:gd name="T26" fmla="*/ 509 w 760"/>
              <a:gd name="T27" fmla="*/ 201 h 759"/>
              <a:gd name="T28" fmla="*/ 503 w 760"/>
              <a:gd name="T29" fmla="*/ 136 h 759"/>
              <a:gd name="T30" fmla="*/ 537 w 760"/>
              <a:gd name="T31" fmla="*/ 59 h 759"/>
              <a:gd name="T32" fmla="*/ 643 w 760"/>
              <a:gd name="T33" fmla="*/ 28 h 759"/>
              <a:gd name="T34" fmla="*/ 599 w 760"/>
              <a:gd name="T35" fmla="*/ 179 h 759"/>
              <a:gd name="T36" fmla="*/ 719 w 760"/>
              <a:gd name="T37" fmla="*/ 200 h 759"/>
              <a:gd name="T38" fmla="*/ 619 w 760"/>
              <a:gd name="T39" fmla="*/ 257 h 759"/>
              <a:gd name="T40" fmla="*/ 249 w 760"/>
              <a:gd name="T41" fmla="*/ 562 h 759"/>
              <a:gd name="T42" fmla="*/ 170 w 760"/>
              <a:gd name="T43" fmla="*/ 254 h 759"/>
              <a:gd name="T44" fmla="*/ 87 w 760"/>
              <a:gd name="T45" fmla="*/ 244 h 759"/>
              <a:gd name="T46" fmla="*/ 26 w 760"/>
              <a:gd name="T47" fmla="*/ 147 h 759"/>
              <a:gd name="T48" fmla="*/ 180 w 760"/>
              <a:gd name="T49" fmla="*/ 166 h 759"/>
              <a:gd name="T50" fmla="*/ 175 w 760"/>
              <a:gd name="T51" fmla="*/ 30 h 759"/>
              <a:gd name="T52" fmla="*/ 251 w 760"/>
              <a:gd name="T53" fmla="*/ 102 h 759"/>
              <a:gd name="T54" fmla="*/ 248 w 760"/>
              <a:gd name="T55" fmla="*/ 187 h 759"/>
              <a:gd name="T56" fmla="*/ 703 w 760"/>
              <a:gd name="T57" fmla="*/ 505 h 759"/>
              <a:gd name="T58" fmla="*/ 611 w 760"/>
              <a:gd name="T59" fmla="*/ 477 h 759"/>
              <a:gd name="T60" fmla="*/ 619 w 760"/>
              <a:gd name="T61" fmla="*/ 283 h 759"/>
              <a:gd name="T62" fmla="*/ 732 w 760"/>
              <a:gd name="T63" fmla="*/ 225 h 759"/>
              <a:gd name="T64" fmla="*/ 759 w 760"/>
              <a:gd name="T65" fmla="*/ 129 h 759"/>
              <a:gd name="T66" fmla="*/ 732 w 760"/>
              <a:gd name="T67" fmla="*/ 82 h 759"/>
              <a:gd name="T68" fmla="*/ 682 w 760"/>
              <a:gd name="T69" fmla="*/ 22 h 759"/>
              <a:gd name="T70" fmla="*/ 591 w 760"/>
              <a:gd name="T71" fmla="*/ 3 h 759"/>
              <a:gd name="T72" fmla="*/ 495 w 760"/>
              <a:gd name="T73" fmla="*/ 73 h 759"/>
              <a:gd name="T74" fmla="*/ 480 w 760"/>
              <a:gd name="T75" fmla="*/ 169 h 759"/>
              <a:gd name="T76" fmla="*/ 283 w 760"/>
              <a:gd name="T77" fmla="*/ 129 h 759"/>
              <a:gd name="T78" fmla="*/ 242 w 760"/>
              <a:gd name="T79" fmla="*/ 42 h 759"/>
              <a:gd name="T80" fmla="*/ 149 w 760"/>
              <a:gd name="T81" fmla="*/ 0 h 759"/>
              <a:gd name="T82" fmla="*/ 82 w 760"/>
              <a:gd name="T83" fmla="*/ 22 h 759"/>
              <a:gd name="T84" fmla="*/ 28 w 760"/>
              <a:gd name="T85" fmla="*/ 82 h 759"/>
              <a:gd name="T86" fmla="*/ 1 w 760"/>
              <a:gd name="T87" fmla="*/ 129 h 759"/>
              <a:gd name="T88" fmla="*/ 28 w 760"/>
              <a:gd name="T89" fmla="*/ 227 h 759"/>
              <a:gd name="T90" fmla="*/ 111 w 760"/>
              <a:gd name="T91" fmla="*/ 281 h 759"/>
              <a:gd name="T92" fmla="*/ 189 w 760"/>
              <a:gd name="T93" fmla="*/ 485 h 759"/>
              <a:gd name="T94" fmla="*/ 64 w 760"/>
              <a:gd name="T95" fmla="*/ 501 h 759"/>
              <a:gd name="T96" fmla="*/ 3 w 760"/>
              <a:gd name="T97" fmla="*/ 592 h 759"/>
              <a:gd name="T98" fmla="*/ 16 w 760"/>
              <a:gd name="T99" fmla="*/ 678 h 759"/>
              <a:gd name="T100" fmla="*/ 86 w 760"/>
              <a:gd name="T101" fmla="*/ 727 h 759"/>
              <a:gd name="T102" fmla="*/ 116 w 760"/>
              <a:gd name="T103" fmla="*/ 757 h 759"/>
              <a:gd name="T104" fmla="*/ 232 w 760"/>
              <a:gd name="T105" fmla="*/ 727 h 759"/>
              <a:gd name="T106" fmla="*/ 282 w 760"/>
              <a:gd name="T107" fmla="*/ 640 h 759"/>
              <a:gd name="T108" fmla="*/ 482 w 760"/>
              <a:gd name="T109" fmla="*/ 581 h 759"/>
              <a:gd name="T110" fmla="*/ 491 w 760"/>
              <a:gd name="T111" fmla="*/ 678 h 759"/>
              <a:gd name="T112" fmla="*/ 578 w 760"/>
              <a:gd name="T113" fmla="*/ 754 h 759"/>
              <a:gd name="T114" fmla="*/ 681 w 760"/>
              <a:gd name="T115" fmla="*/ 742 h 759"/>
              <a:gd name="T116" fmla="*/ 730 w 760"/>
              <a:gd name="T117" fmla="*/ 679 h 759"/>
              <a:gd name="T118" fmla="*/ 758 w 760"/>
              <a:gd name="T119" fmla="*/ 642 h 759"/>
              <a:gd name="T120" fmla="*/ 739 w 760"/>
              <a:gd name="T121" fmla="*/ 544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60" h="759">
                <a:moveTo>
                  <a:pt x="731" y="642"/>
                </a:moveTo>
                <a:lnTo>
                  <a:pt x="685" y="591"/>
                </a:lnTo>
                <a:lnTo>
                  <a:pt x="681" y="588"/>
                </a:lnTo>
                <a:lnTo>
                  <a:pt x="676" y="586"/>
                </a:lnTo>
                <a:lnTo>
                  <a:pt x="599" y="586"/>
                </a:lnTo>
                <a:lnTo>
                  <a:pt x="594" y="587"/>
                </a:lnTo>
                <a:lnTo>
                  <a:pt x="590" y="590"/>
                </a:lnTo>
                <a:lnTo>
                  <a:pt x="588" y="594"/>
                </a:lnTo>
                <a:lnTo>
                  <a:pt x="586" y="598"/>
                </a:lnTo>
                <a:lnTo>
                  <a:pt x="586" y="675"/>
                </a:lnTo>
                <a:lnTo>
                  <a:pt x="586" y="678"/>
                </a:lnTo>
                <a:lnTo>
                  <a:pt x="588" y="680"/>
                </a:lnTo>
                <a:lnTo>
                  <a:pt x="589" y="683"/>
                </a:lnTo>
                <a:lnTo>
                  <a:pt x="591" y="685"/>
                </a:lnTo>
                <a:lnTo>
                  <a:pt x="643" y="732"/>
                </a:lnTo>
                <a:lnTo>
                  <a:pt x="629" y="734"/>
                </a:lnTo>
                <a:lnTo>
                  <a:pt x="615" y="734"/>
                </a:lnTo>
                <a:lnTo>
                  <a:pt x="600" y="733"/>
                </a:lnTo>
                <a:lnTo>
                  <a:pt x="586" y="729"/>
                </a:lnTo>
                <a:lnTo>
                  <a:pt x="574" y="724"/>
                </a:lnTo>
                <a:lnTo>
                  <a:pt x="561" y="718"/>
                </a:lnTo>
                <a:lnTo>
                  <a:pt x="548" y="710"/>
                </a:lnTo>
                <a:lnTo>
                  <a:pt x="537" y="700"/>
                </a:lnTo>
                <a:lnTo>
                  <a:pt x="531" y="694"/>
                </a:lnTo>
                <a:lnTo>
                  <a:pt x="525" y="688"/>
                </a:lnTo>
                <a:lnTo>
                  <a:pt x="521" y="680"/>
                </a:lnTo>
                <a:lnTo>
                  <a:pt x="517" y="673"/>
                </a:lnTo>
                <a:lnTo>
                  <a:pt x="512" y="665"/>
                </a:lnTo>
                <a:lnTo>
                  <a:pt x="509" y="657"/>
                </a:lnTo>
                <a:lnTo>
                  <a:pt x="507" y="649"/>
                </a:lnTo>
                <a:lnTo>
                  <a:pt x="505" y="640"/>
                </a:lnTo>
                <a:lnTo>
                  <a:pt x="504" y="633"/>
                </a:lnTo>
                <a:lnTo>
                  <a:pt x="504" y="624"/>
                </a:lnTo>
                <a:lnTo>
                  <a:pt x="503" y="616"/>
                </a:lnTo>
                <a:lnTo>
                  <a:pt x="504" y="607"/>
                </a:lnTo>
                <a:lnTo>
                  <a:pt x="505" y="598"/>
                </a:lnTo>
                <a:lnTo>
                  <a:pt x="507" y="590"/>
                </a:lnTo>
                <a:lnTo>
                  <a:pt x="509" y="581"/>
                </a:lnTo>
                <a:lnTo>
                  <a:pt x="512" y="573"/>
                </a:lnTo>
                <a:lnTo>
                  <a:pt x="513" y="569"/>
                </a:lnTo>
                <a:lnTo>
                  <a:pt x="513" y="566"/>
                </a:lnTo>
                <a:lnTo>
                  <a:pt x="512" y="562"/>
                </a:lnTo>
                <a:lnTo>
                  <a:pt x="509" y="559"/>
                </a:lnTo>
                <a:lnTo>
                  <a:pt x="399" y="448"/>
                </a:lnTo>
                <a:lnTo>
                  <a:pt x="449" y="399"/>
                </a:lnTo>
                <a:lnTo>
                  <a:pt x="560" y="509"/>
                </a:lnTo>
                <a:lnTo>
                  <a:pt x="563" y="511"/>
                </a:lnTo>
                <a:lnTo>
                  <a:pt x="566" y="513"/>
                </a:lnTo>
                <a:lnTo>
                  <a:pt x="570" y="513"/>
                </a:lnTo>
                <a:lnTo>
                  <a:pt x="574" y="511"/>
                </a:lnTo>
                <a:lnTo>
                  <a:pt x="582" y="508"/>
                </a:lnTo>
                <a:lnTo>
                  <a:pt x="591" y="506"/>
                </a:lnTo>
                <a:lnTo>
                  <a:pt x="598" y="505"/>
                </a:lnTo>
                <a:lnTo>
                  <a:pt x="607" y="503"/>
                </a:lnTo>
                <a:lnTo>
                  <a:pt x="615" y="503"/>
                </a:lnTo>
                <a:lnTo>
                  <a:pt x="624" y="503"/>
                </a:lnTo>
                <a:lnTo>
                  <a:pt x="633" y="504"/>
                </a:lnTo>
                <a:lnTo>
                  <a:pt x="641" y="505"/>
                </a:lnTo>
                <a:lnTo>
                  <a:pt x="649" y="507"/>
                </a:lnTo>
                <a:lnTo>
                  <a:pt x="657" y="509"/>
                </a:lnTo>
                <a:lnTo>
                  <a:pt x="665" y="513"/>
                </a:lnTo>
                <a:lnTo>
                  <a:pt x="672" y="516"/>
                </a:lnTo>
                <a:lnTo>
                  <a:pt x="680" y="520"/>
                </a:lnTo>
                <a:lnTo>
                  <a:pt x="687" y="525"/>
                </a:lnTo>
                <a:lnTo>
                  <a:pt x="694" y="531"/>
                </a:lnTo>
                <a:lnTo>
                  <a:pt x="700" y="537"/>
                </a:lnTo>
                <a:lnTo>
                  <a:pt x="711" y="548"/>
                </a:lnTo>
                <a:lnTo>
                  <a:pt x="719" y="560"/>
                </a:lnTo>
                <a:lnTo>
                  <a:pt x="725" y="573"/>
                </a:lnTo>
                <a:lnTo>
                  <a:pt x="730" y="587"/>
                </a:lnTo>
                <a:lnTo>
                  <a:pt x="734" y="600"/>
                </a:lnTo>
                <a:lnTo>
                  <a:pt x="735" y="615"/>
                </a:lnTo>
                <a:lnTo>
                  <a:pt x="735" y="628"/>
                </a:lnTo>
                <a:lnTo>
                  <a:pt x="731" y="642"/>
                </a:lnTo>
                <a:close/>
                <a:moveTo>
                  <a:pt x="248" y="573"/>
                </a:moveTo>
                <a:lnTo>
                  <a:pt x="251" y="581"/>
                </a:lnTo>
                <a:lnTo>
                  <a:pt x="254" y="590"/>
                </a:lnTo>
                <a:lnTo>
                  <a:pt x="256" y="598"/>
                </a:lnTo>
                <a:lnTo>
                  <a:pt x="257" y="607"/>
                </a:lnTo>
                <a:lnTo>
                  <a:pt x="258" y="616"/>
                </a:lnTo>
                <a:lnTo>
                  <a:pt x="258" y="624"/>
                </a:lnTo>
                <a:lnTo>
                  <a:pt x="257" y="633"/>
                </a:lnTo>
                <a:lnTo>
                  <a:pt x="256" y="640"/>
                </a:lnTo>
                <a:lnTo>
                  <a:pt x="255" y="649"/>
                </a:lnTo>
                <a:lnTo>
                  <a:pt x="251" y="657"/>
                </a:lnTo>
                <a:lnTo>
                  <a:pt x="248" y="665"/>
                </a:lnTo>
                <a:lnTo>
                  <a:pt x="245" y="673"/>
                </a:lnTo>
                <a:lnTo>
                  <a:pt x="241" y="680"/>
                </a:lnTo>
                <a:lnTo>
                  <a:pt x="236" y="688"/>
                </a:lnTo>
                <a:lnTo>
                  <a:pt x="231" y="694"/>
                </a:lnTo>
                <a:lnTo>
                  <a:pt x="225" y="700"/>
                </a:lnTo>
                <a:lnTo>
                  <a:pt x="216" y="708"/>
                </a:lnTo>
                <a:lnTo>
                  <a:pt x="207" y="714"/>
                </a:lnTo>
                <a:lnTo>
                  <a:pt x="198" y="721"/>
                </a:lnTo>
                <a:lnTo>
                  <a:pt x="188" y="725"/>
                </a:lnTo>
                <a:lnTo>
                  <a:pt x="177" y="729"/>
                </a:lnTo>
                <a:lnTo>
                  <a:pt x="167" y="733"/>
                </a:lnTo>
                <a:lnTo>
                  <a:pt x="155" y="734"/>
                </a:lnTo>
                <a:lnTo>
                  <a:pt x="144" y="735"/>
                </a:lnTo>
                <a:lnTo>
                  <a:pt x="132" y="734"/>
                </a:lnTo>
                <a:lnTo>
                  <a:pt x="119" y="732"/>
                </a:lnTo>
                <a:lnTo>
                  <a:pt x="174" y="685"/>
                </a:lnTo>
                <a:lnTo>
                  <a:pt x="176" y="683"/>
                </a:lnTo>
                <a:lnTo>
                  <a:pt x="177" y="680"/>
                </a:lnTo>
                <a:lnTo>
                  <a:pt x="178" y="678"/>
                </a:lnTo>
                <a:lnTo>
                  <a:pt x="180" y="675"/>
                </a:lnTo>
                <a:lnTo>
                  <a:pt x="180" y="598"/>
                </a:lnTo>
                <a:lnTo>
                  <a:pt x="178" y="594"/>
                </a:lnTo>
                <a:lnTo>
                  <a:pt x="175" y="590"/>
                </a:lnTo>
                <a:lnTo>
                  <a:pt x="171" y="587"/>
                </a:lnTo>
                <a:lnTo>
                  <a:pt x="167" y="586"/>
                </a:lnTo>
                <a:lnTo>
                  <a:pt x="85" y="586"/>
                </a:lnTo>
                <a:lnTo>
                  <a:pt x="80" y="588"/>
                </a:lnTo>
                <a:lnTo>
                  <a:pt x="75" y="591"/>
                </a:lnTo>
                <a:lnTo>
                  <a:pt x="29" y="642"/>
                </a:lnTo>
                <a:lnTo>
                  <a:pt x="27" y="628"/>
                </a:lnTo>
                <a:lnTo>
                  <a:pt x="26" y="615"/>
                </a:lnTo>
                <a:lnTo>
                  <a:pt x="27" y="600"/>
                </a:lnTo>
                <a:lnTo>
                  <a:pt x="30" y="587"/>
                </a:lnTo>
                <a:lnTo>
                  <a:pt x="36" y="573"/>
                </a:lnTo>
                <a:lnTo>
                  <a:pt x="42" y="560"/>
                </a:lnTo>
                <a:lnTo>
                  <a:pt x="51" y="548"/>
                </a:lnTo>
                <a:lnTo>
                  <a:pt x="60" y="537"/>
                </a:lnTo>
                <a:lnTo>
                  <a:pt x="69" y="529"/>
                </a:lnTo>
                <a:lnTo>
                  <a:pt x="78" y="522"/>
                </a:lnTo>
                <a:lnTo>
                  <a:pt x="87" y="516"/>
                </a:lnTo>
                <a:lnTo>
                  <a:pt x="98" y="511"/>
                </a:lnTo>
                <a:lnTo>
                  <a:pt x="108" y="507"/>
                </a:lnTo>
                <a:lnTo>
                  <a:pt x="119" y="505"/>
                </a:lnTo>
                <a:lnTo>
                  <a:pt x="130" y="503"/>
                </a:lnTo>
                <a:lnTo>
                  <a:pt x="142" y="503"/>
                </a:lnTo>
                <a:lnTo>
                  <a:pt x="154" y="503"/>
                </a:lnTo>
                <a:lnTo>
                  <a:pt x="164" y="505"/>
                </a:lnTo>
                <a:lnTo>
                  <a:pt x="176" y="507"/>
                </a:lnTo>
                <a:lnTo>
                  <a:pt x="187" y="511"/>
                </a:lnTo>
                <a:lnTo>
                  <a:pt x="190" y="513"/>
                </a:lnTo>
                <a:lnTo>
                  <a:pt x="195" y="513"/>
                </a:lnTo>
                <a:lnTo>
                  <a:pt x="198" y="511"/>
                </a:lnTo>
                <a:lnTo>
                  <a:pt x="201" y="509"/>
                </a:lnTo>
                <a:lnTo>
                  <a:pt x="509" y="201"/>
                </a:lnTo>
                <a:lnTo>
                  <a:pt x="512" y="198"/>
                </a:lnTo>
                <a:lnTo>
                  <a:pt x="513" y="194"/>
                </a:lnTo>
                <a:lnTo>
                  <a:pt x="513" y="190"/>
                </a:lnTo>
                <a:lnTo>
                  <a:pt x="512" y="187"/>
                </a:lnTo>
                <a:lnTo>
                  <a:pt x="509" y="179"/>
                </a:lnTo>
                <a:lnTo>
                  <a:pt x="507" y="170"/>
                </a:lnTo>
                <a:lnTo>
                  <a:pt x="505" y="161"/>
                </a:lnTo>
                <a:lnTo>
                  <a:pt x="504" y="153"/>
                </a:lnTo>
                <a:lnTo>
                  <a:pt x="503" y="144"/>
                </a:lnTo>
                <a:lnTo>
                  <a:pt x="503" y="136"/>
                </a:lnTo>
                <a:lnTo>
                  <a:pt x="504" y="127"/>
                </a:lnTo>
                <a:lnTo>
                  <a:pt x="505" y="120"/>
                </a:lnTo>
                <a:lnTo>
                  <a:pt x="507" y="111"/>
                </a:lnTo>
                <a:lnTo>
                  <a:pt x="509" y="102"/>
                </a:lnTo>
                <a:lnTo>
                  <a:pt x="512" y="95"/>
                </a:lnTo>
                <a:lnTo>
                  <a:pt x="517" y="87"/>
                </a:lnTo>
                <a:lnTo>
                  <a:pt x="521" y="80"/>
                </a:lnTo>
                <a:lnTo>
                  <a:pt x="525" y="72"/>
                </a:lnTo>
                <a:lnTo>
                  <a:pt x="531" y="66"/>
                </a:lnTo>
                <a:lnTo>
                  <a:pt x="537" y="59"/>
                </a:lnTo>
                <a:lnTo>
                  <a:pt x="546" y="52"/>
                </a:lnTo>
                <a:lnTo>
                  <a:pt x="554" y="45"/>
                </a:lnTo>
                <a:lnTo>
                  <a:pt x="564" y="39"/>
                </a:lnTo>
                <a:lnTo>
                  <a:pt x="575" y="35"/>
                </a:lnTo>
                <a:lnTo>
                  <a:pt x="585" y="30"/>
                </a:lnTo>
                <a:lnTo>
                  <a:pt x="596" y="27"/>
                </a:lnTo>
                <a:lnTo>
                  <a:pt x="607" y="26"/>
                </a:lnTo>
                <a:lnTo>
                  <a:pt x="619" y="25"/>
                </a:lnTo>
                <a:lnTo>
                  <a:pt x="632" y="26"/>
                </a:lnTo>
                <a:lnTo>
                  <a:pt x="643" y="28"/>
                </a:lnTo>
                <a:lnTo>
                  <a:pt x="591" y="74"/>
                </a:lnTo>
                <a:lnTo>
                  <a:pt x="589" y="77"/>
                </a:lnTo>
                <a:lnTo>
                  <a:pt x="588" y="80"/>
                </a:lnTo>
                <a:lnTo>
                  <a:pt x="586" y="82"/>
                </a:lnTo>
                <a:lnTo>
                  <a:pt x="586" y="85"/>
                </a:lnTo>
                <a:lnTo>
                  <a:pt x="586" y="166"/>
                </a:lnTo>
                <a:lnTo>
                  <a:pt x="588" y="171"/>
                </a:lnTo>
                <a:lnTo>
                  <a:pt x="590" y="174"/>
                </a:lnTo>
                <a:lnTo>
                  <a:pt x="594" y="178"/>
                </a:lnTo>
                <a:lnTo>
                  <a:pt x="599" y="179"/>
                </a:lnTo>
                <a:lnTo>
                  <a:pt x="676" y="179"/>
                </a:lnTo>
                <a:lnTo>
                  <a:pt x="681" y="178"/>
                </a:lnTo>
                <a:lnTo>
                  <a:pt x="685" y="174"/>
                </a:lnTo>
                <a:lnTo>
                  <a:pt x="731" y="120"/>
                </a:lnTo>
                <a:lnTo>
                  <a:pt x="735" y="133"/>
                </a:lnTo>
                <a:lnTo>
                  <a:pt x="735" y="147"/>
                </a:lnTo>
                <a:lnTo>
                  <a:pt x="734" y="161"/>
                </a:lnTo>
                <a:lnTo>
                  <a:pt x="730" y="174"/>
                </a:lnTo>
                <a:lnTo>
                  <a:pt x="725" y="187"/>
                </a:lnTo>
                <a:lnTo>
                  <a:pt x="719" y="200"/>
                </a:lnTo>
                <a:lnTo>
                  <a:pt x="711" y="212"/>
                </a:lnTo>
                <a:lnTo>
                  <a:pt x="700" y="223"/>
                </a:lnTo>
                <a:lnTo>
                  <a:pt x="692" y="231"/>
                </a:lnTo>
                <a:lnTo>
                  <a:pt x="683" y="238"/>
                </a:lnTo>
                <a:lnTo>
                  <a:pt x="673" y="244"/>
                </a:lnTo>
                <a:lnTo>
                  <a:pt x="663" y="248"/>
                </a:lnTo>
                <a:lnTo>
                  <a:pt x="653" y="253"/>
                </a:lnTo>
                <a:lnTo>
                  <a:pt x="641" y="255"/>
                </a:lnTo>
                <a:lnTo>
                  <a:pt x="630" y="257"/>
                </a:lnTo>
                <a:lnTo>
                  <a:pt x="619" y="257"/>
                </a:lnTo>
                <a:lnTo>
                  <a:pt x="607" y="257"/>
                </a:lnTo>
                <a:lnTo>
                  <a:pt x="596" y="255"/>
                </a:lnTo>
                <a:lnTo>
                  <a:pt x="584" y="253"/>
                </a:lnTo>
                <a:lnTo>
                  <a:pt x="574" y="248"/>
                </a:lnTo>
                <a:lnTo>
                  <a:pt x="570" y="247"/>
                </a:lnTo>
                <a:lnTo>
                  <a:pt x="566" y="247"/>
                </a:lnTo>
                <a:lnTo>
                  <a:pt x="563" y="248"/>
                </a:lnTo>
                <a:lnTo>
                  <a:pt x="560" y="251"/>
                </a:lnTo>
                <a:lnTo>
                  <a:pt x="251" y="559"/>
                </a:lnTo>
                <a:lnTo>
                  <a:pt x="249" y="562"/>
                </a:lnTo>
                <a:lnTo>
                  <a:pt x="247" y="566"/>
                </a:lnTo>
                <a:lnTo>
                  <a:pt x="247" y="569"/>
                </a:lnTo>
                <a:lnTo>
                  <a:pt x="248" y="573"/>
                </a:lnTo>
                <a:close/>
                <a:moveTo>
                  <a:pt x="201" y="251"/>
                </a:moveTo>
                <a:lnTo>
                  <a:pt x="198" y="249"/>
                </a:lnTo>
                <a:lnTo>
                  <a:pt x="195" y="248"/>
                </a:lnTo>
                <a:lnTo>
                  <a:pt x="190" y="247"/>
                </a:lnTo>
                <a:lnTo>
                  <a:pt x="187" y="248"/>
                </a:lnTo>
                <a:lnTo>
                  <a:pt x="178" y="252"/>
                </a:lnTo>
                <a:lnTo>
                  <a:pt x="170" y="254"/>
                </a:lnTo>
                <a:lnTo>
                  <a:pt x="162" y="256"/>
                </a:lnTo>
                <a:lnTo>
                  <a:pt x="154" y="257"/>
                </a:lnTo>
                <a:lnTo>
                  <a:pt x="145" y="258"/>
                </a:lnTo>
                <a:lnTo>
                  <a:pt x="137" y="258"/>
                </a:lnTo>
                <a:lnTo>
                  <a:pt x="128" y="257"/>
                </a:lnTo>
                <a:lnTo>
                  <a:pt x="119" y="256"/>
                </a:lnTo>
                <a:lnTo>
                  <a:pt x="111" y="254"/>
                </a:lnTo>
                <a:lnTo>
                  <a:pt x="103" y="252"/>
                </a:lnTo>
                <a:lnTo>
                  <a:pt x="96" y="248"/>
                </a:lnTo>
                <a:lnTo>
                  <a:pt x="87" y="244"/>
                </a:lnTo>
                <a:lnTo>
                  <a:pt x="81" y="240"/>
                </a:lnTo>
                <a:lnTo>
                  <a:pt x="73" y="236"/>
                </a:lnTo>
                <a:lnTo>
                  <a:pt x="67" y="230"/>
                </a:lnTo>
                <a:lnTo>
                  <a:pt x="60" y="224"/>
                </a:lnTo>
                <a:lnTo>
                  <a:pt x="51" y="213"/>
                </a:lnTo>
                <a:lnTo>
                  <a:pt x="42" y="201"/>
                </a:lnTo>
                <a:lnTo>
                  <a:pt x="36" y="188"/>
                </a:lnTo>
                <a:lnTo>
                  <a:pt x="31" y="175"/>
                </a:lnTo>
                <a:lnTo>
                  <a:pt x="28" y="161"/>
                </a:lnTo>
                <a:lnTo>
                  <a:pt x="26" y="147"/>
                </a:lnTo>
                <a:lnTo>
                  <a:pt x="27" y="133"/>
                </a:lnTo>
                <a:lnTo>
                  <a:pt x="29" y="120"/>
                </a:lnTo>
                <a:lnTo>
                  <a:pt x="75" y="174"/>
                </a:lnTo>
                <a:lnTo>
                  <a:pt x="80" y="178"/>
                </a:lnTo>
                <a:lnTo>
                  <a:pt x="85" y="179"/>
                </a:lnTo>
                <a:lnTo>
                  <a:pt x="167" y="179"/>
                </a:lnTo>
                <a:lnTo>
                  <a:pt x="171" y="178"/>
                </a:lnTo>
                <a:lnTo>
                  <a:pt x="175" y="174"/>
                </a:lnTo>
                <a:lnTo>
                  <a:pt x="178" y="171"/>
                </a:lnTo>
                <a:lnTo>
                  <a:pt x="180" y="166"/>
                </a:lnTo>
                <a:lnTo>
                  <a:pt x="180" y="85"/>
                </a:lnTo>
                <a:lnTo>
                  <a:pt x="178" y="82"/>
                </a:lnTo>
                <a:lnTo>
                  <a:pt x="177" y="80"/>
                </a:lnTo>
                <a:lnTo>
                  <a:pt x="176" y="77"/>
                </a:lnTo>
                <a:lnTo>
                  <a:pt x="174" y="74"/>
                </a:lnTo>
                <a:lnTo>
                  <a:pt x="119" y="28"/>
                </a:lnTo>
                <a:lnTo>
                  <a:pt x="133" y="26"/>
                </a:lnTo>
                <a:lnTo>
                  <a:pt x="147" y="26"/>
                </a:lnTo>
                <a:lnTo>
                  <a:pt x="161" y="27"/>
                </a:lnTo>
                <a:lnTo>
                  <a:pt x="175" y="30"/>
                </a:lnTo>
                <a:lnTo>
                  <a:pt x="188" y="36"/>
                </a:lnTo>
                <a:lnTo>
                  <a:pt x="201" y="42"/>
                </a:lnTo>
                <a:lnTo>
                  <a:pt x="213" y="50"/>
                </a:lnTo>
                <a:lnTo>
                  <a:pt x="224" y="59"/>
                </a:lnTo>
                <a:lnTo>
                  <a:pt x="230" y="66"/>
                </a:lnTo>
                <a:lnTo>
                  <a:pt x="235" y="72"/>
                </a:lnTo>
                <a:lnTo>
                  <a:pt x="240" y="80"/>
                </a:lnTo>
                <a:lnTo>
                  <a:pt x="244" y="87"/>
                </a:lnTo>
                <a:lnTo>
                  <a:pt x="248" y="95"/>
                </a:lnTo>
                <a:lnTo>
                  <a:pt x="251" y="102"/>
                </a:lnTo>
                <a:lnTo>
                  <a:pt x="254" y="111"/>
                </a:lnTo>
                <a:lnTo>
                  <a:pt x="256" y="120"/>
                </a:lnTo>
                <a:lnTo>
                  <a:pt x="257" y="127"/>
                </a:lnTo>
                <a:lnTo>
                  <a:pt x="258" y="136"/>
                </a:lnTo>
                <a:lnTo>
                  <a:pt x="258" y="144"/>
                </a:lnTo>
                <a:lnTo>
                  <a:pt x="257" y="153"/>
                </a:lnTo>
                <a:lnTo>
                  <a:pt x="256" y="161"/>
                </a:lnTo>
                <a:lnTo>
                  <a:pt x="254" y="170"/>
                </a:lnTo>
                <a:lnTo>
                  <a:pt x="251" y="179"/>
                </a:lnTo>
                <a:lnTo>
                  <a:pt x="248" y="187"/>
                </a:lnTo>
                <a:lnTo>
                  <a:pt x="247" y="190"/>
                </a:lnTo>
                <a:lnTo>
                  <a:pt x="247" y="194"/>
                </a:lnTo>
                <a:lnTo>
                  <a:pt x="249" y="198"/>
                </a:lnTo>
                <a:lnTo>
                  <a:pt x="251" y="201"/>
                </a:lnTo>
                <a:lnTo>
                  <a:pt x="362" y="312"/>
                </a:lnTo>
                <a:lnTo>
                  <a:pt x="312" y="361"/>
                </a:lnTo>
                <a:lnTo>
                  <a:pt x="201" y="251"/>
                </a:lnTo>
                <a:close/>
                <a:moveTo>
                  <a:pt x="719" y="518"/>
                </a:moveTo>
                <a:lnTo>
                  <a:pt x="711" y="511"/>
                </a:lnTo>
                <a:lnTo>
                  <a:pt x="703" y="505"/>
                </a:lnTo>
                <a:lnTo>
                  <a:pt x="695" y="500"/>
                </a:lnTo>
                <a:lnTo>
                  <a:pt x="686" y="494"/>
                </a:lnTo>
                <a:lnTo>
                  <a:pt x="678" y="490"/>
                </a:lnTo>
                <a:lnTo>
                  <a:pt x="669" y="486"/>
                </a:lnTo>
                <a:lnTo>
                  <a:pt x="659" y="482"/>
                </a:lnTo>
                <a:lnTo>
                  <a:pt x="650" y="480"/>
                </a:lnTo>
                <a:lnTo>
                  <a:pt x="640" y="478"/>
                </a:lnTo>
                <a:lnTo>
                  <a:pt x="630" y="477"/>
                </a:lnTo>
                <a:lnTo>
                  <a:pt x="621" y="477"/>
                </a:lnTo>
                <a:lnTo>
                  <a:pt x="611" y="477"/>
                </a:lnTo>
                <a:lnTo>
                  <a:pt x="601" y="478"/>
                </a:lnTo>
                <a:lnTo>
                  <a:pt x="592" y="479"/>
                </a:lnTo>
                <a:lnTo>
                  <a:pt x="581" y="482"/>
                </a:lnTo>
                <a:lnTo>
                  <a:pt x="571" y="485"/>
                </a:lnTo>
                <a:lnTo>
                  <a:pt x="466" y="380"/>
                </a:lnTo>
                <a:lnTo>
                  <a:pt x="571" y="275"/>
                </a:lnTo>
                <a:lnTo>
                  <a:pt x="583" y="278"/>
                </a:lnTo>
                <a:lnTo>
                  <a:pt x="595" y="281"/>
                </a:lnTo>
                <a:lnTo>
                  <a:pt x="607" y="282"/>
                </a:lnTo>
                <a:lnTo>
                  <a:pt x="619" y="283"/>
                </a:lnTo>
                <a:lnTo>
                  <a:pt x="633" y="282"/>
                </a:lnTo>
                <a:lnTo>
                  <a:pt x="647" y="280"/>
                </a:lnTo>
                <a:lnTo>
                  <a:pt x="661" y="276"/>
                </a:lnTo>
                <a:lnTo>
                  <a:pt x="673" y="272"/>
                </a:lnTo>
                <a:lnTo>
                  <a:pt x="685" y="267"/>
                </a:lnTo>
                <a:lnTo>
                  <a:pt x="697" y="259"/>
                </a:lnTo>
                <a:lnTo>
                  <a:pt x="708" y="252"/>
                </a:lnTo>
                <a:lnTo>
                  <a:pt x="719" y="242"/>
                </a:lnTo>
                <a:lnTo>
                  <a:pt x="726" y="233"/>
                </a:lnTo>
                <a:lnTo>
                  <a:pt x="732" y="225"/>
                </a:lnTo>
                <a:lnTo>
                  <a:pt x="739" y="216"/>
                </a:lnTo>
                <a:lnTo>
                  <a:pt x="744" y="208"/>
                </a:lnTo>
                <a:lnTo>
                  <a:pt x="749" y="198"/>
                </a:lnTo>
                <a:lnTo>
                  <a:pt x="752" y="188"/>
                </a:lnTo>
                <a:lnTo>
                  <a:pt x="755" y="179"/>
                </a:lnTo>
                <a:lnTo>
                  <a:pt x="757" y="169"/>
                </a:lnTo>
                <a:lnTo>
                  <a:pt x="759" y="159"/>
                </a:lnTo>
                <a:lnTo>
                  <a:pt x="760" y="150"/>
                </a:lnTo>
                <a:lnTo>
                  <a:pt x="760" y="139"/>
                </a:lnTo>
                <a:lnTo>
                  <a:pt x="759" y="129"/>
                </a:lnTo>
                <a:lnTo>
                  <a:pt x="758" y="118"/>
                </a:lnTo>
                <a:lnTo>
                  <a:pt x="756" y="109"/>
                </a:lnTo>
                <a:lnTo>
                  <a:pt x="753" y="99"/>
                </a:lnTo>
                <a:lnTo>
                  <a:pt x="749" y="89"/>
                </a:lnTo>
                <a:lnTo>
                  <a:pt x="747" y="86"/>
                </a:lnTo>
                <a:lnTo>
                  <a:pt x="745" y="84"/>
                </a:lnTo>
                <a:lnTo>
                  <a:pt x="742" y="82"/>
                </a:lnTo>
                <a:lnTo>
                  <a:pt x="739" y="81"/>
                </a:lnTo>
                <a:lnTo>
                  <a:pt x="736" y="81"/>
                </a:lnTo>
                <a:lnTo>
                  <a:pt x="732" y="82"/>
                </a:lnTo>
                <a:lnTo>
                  <a:pt x="729" y="83"/>
                </a:lnTo>
                <a:lnTo>
                  <a:pt x="727" y="85"/>
                </a:lnTo>
                <a:lnTo>
                  <a:pt x="670" y="153"/>
                </a:lnTo>
                <a:lnTo>
                  <a:pt x="612" y="153"/>
                </a:lnTo>
                <a:lnTo>
                  <a:pt x="612" y="91"/>
                </a:lnTo>
                <a:lnTo>
                  <a:pt x="678" y="33"/>
                </a:lnTo>
                <a:lnTo>
                  <a:pt x="680" y="30"/>
                </a:lnTo>
                <a:lnTo>
                  <a:pt x="681" y="27"/>
                </a:lnTo>
                <a:lnTo>
                  <a:pt x="682" y="25"/>
                </a:lnTo>
                <a:lnTo>
                  <a:pt x="682" y="22"/>
                </a:lnTo>
                <a:lnTo>
                  <a:pt x="681" y="18"/>
                </a:lnTo>
                <a:lnTo>
                  <a:pt x="679" y="15"/>
                </a:lnTo>
                <a:lnTo>
                  <a:pt x="677" y="13"/>
                </a:lnTo>
                <a:lnTo>
                  <a:pt x="674" y="11"/>
                </a:lnTo>
                <a:lnTo>
                  <a:pt x="661" y="7"/>
                </a:lnTo>
                <a:lnTo>
                  <a:pt x="647" y="3"/>
                </a:lnTo>
                <a:lnTo>
                  <a:pt x="633" y="0"/>
                </a:lnTo>
                <a:lnTo>
                  <a:pt x="619" y="0"/>
                </a:lnTo>
                <a:lnTo>
                  <a:pt x="605" y="0"/>
                </a:lnTo>
                <a:lnTo>
                  <a:pt x="591" y="3"/>
                </a:lnTo>
                <a:lnTo>
                  <a:pt x="578" y="6"/>
                </a:lnTo>
                <a:lnTo>
                  <a:pt x="565" y="11"/>
                </a:lnTo>
                <a:lnTo>
                  <a:pt x="552" y="16"/>
                </a:lnTo>
                <a:lnTo>
                  <a:pt x="540" y="24"/>
                </a:lnTo>
                <a:lnTo>
                  <a:pt x="530" y="33"/>
                </a:lnTo>
                <a:lnTo>
                  <a:pt x="519" y="42"/>
                </a:lnTo>
                <a:lnTo>
                  <a:pt x="512" y="50"/>
                </a:lnTo>
                <a:lnTo>
                  <a:pt x="506" y="57"/>
                </a:lnTo>
                <a:lnTo>
                  <a:pt x="499" y="65"/>
                </a:lnTo>
                <a:lnTo>
                  <a:pt x="495" y="73"/>
                </a:lnTo>
                <a:lnTo>
                  <a:pt x="491" y="82"/>
                </a:lnTo>
                <a:lnTo>
                  <a:pt x="487" y="92"/>
                </a:lnTo>
                <a:lnTo>
                  <a:pt x="483" y="101"/>
                </a:lnTo>
                <a:lnTo>
                  <a:pt x="481" y="110"/>
                </a:lnTo>
                <a:lnTo>
                  <a:pt x="479" y="120"/>
                </a:lnTo>
                <a:lnTo>
                  <a:pt x="478" y="129"/>
                </a:lnTo>
                <a:lnTo>
                  <a:pt x="478" y="140"/>
                </a:lnTo>
                <a:lnTo>
                  <a:pt x="478" y="150"/>
                </a:lnTo>
                <a:lnTo>
                  <a:pt x="479" y="159"/>
                </a:lnTo>
                <a:lnTo>
                  <a:pt x="480" y="169"/>
                </a:lnTo>
                <a:lnTo>
                  <a:pt x="482" y="179"/>
                </a:lnTo>
                <a:lnTo>
                  <a:pt x="486" y="188"/>
                </a:lnTo>
                <a:lnTo>
                  <a:pt x="380" y="293"/>
                </a:lnTo>
                <a:lnTo>
                  <a:pt x="275" y="188"/>
                </a:lnTo>
                <a:lnTo>
                  <a:pt x="278" y="179"/>
                </a:lnTo>
                <a:lnTo>
                  <a:pt x="280" y="169"/>
                </a:lnTo>
                <a:lnTo>
                  <a:pt x="282" y="159"/>
                </a:lnTo>
                <a:lnTo>
                  <a:pt x="283" y="150"/>
                </a:lnTo>
                <a:lnTo>
                  <a:pt x="283" y="140"/>
                </a:lnTo>
                <a:lnTo>
                  <a:pt x="283" y="129"/>
                </a:lnTo>
                <a:lnTo>
                  <a:pt x="282" y="120"/>
                </a:lnTo>
                <a:lnTo>
                  <a:pt x="279" y="110"/>
                </a:lnTo>
                <a:lnTo>
                  <a:pt x="277" y="101"/>
                </a:lnTo>
                <a:lnTo>
                  <a:pt x="274" y="92"/>
                </a:lnTo>
                <a:lnTo>
                  <a:pt x="270" y="82"/>
                </a:lnTo>
                <a:lnTo>
                  <a:pt x="265" y="73"/>
                </a:lnTo>
                <a:lnTo>
                  <a:pt x="261" y="65"/>
                </a:lnTo>
                <a:lnTo>
                  <a:pt x="255" y="57"/>
                </a:lnTo>
                <a:lnTo>
                  <a:pt x="248" y="50"/>
                </a:lnTo>
                <a:lnTo>
                  <a:pt x="242" y="42"/>
                </a:lnTo>
                <a:lnTo>
                  <a:pt x="234" y="35"/>
                </a:lnTo>
                <a:lnTo>
                  <a:pt x="226" y="28"/>
                </a:lnTo>
                <a:lnTo>
                  <a:pt x="217" y="22"/>
                </a:lnTo>
                <a:lnTo>
                  <a:pt x="209" y="16"/>
                </a:lnTo>
                <a:lnTo>
                  <a:pt x="199" y="12"/>
                </a:lnTo>
                <a:lnTo>
                  <a:pt x="189" y="9"/>
                </a:lnTo>
                <a:lnTo>
                  <a:pt x="180" y="6"/>
                </a:lnTo>
                <a:lnTo>
                  <a:pt x="170" y="4"/>
                </a:lnTo>
                <a:lnTo>
                  <a:pt x="160" y="1"/>
                </a:lnTo>
                <a:lnTo>
                  <a:pt x="149" y="0"/>
                </a:lnTo>
                <a:lnTo>
                  <a:pt x="140" y="0"/>
                </a:lnTo>
                <a:lnTo>
                  <a:pt x="130" y="1"/>
                </a:lnTo>
                <a:lnTo>
                  <a:pt x="119" y="3"/>
                </a:lnTo>
                <a:lnTo>
                  <a:pt x="110" y="5"/>
                </a:lnTo>
                <a:lnTo>
                  <a:pt x="99" y="8"/>
                </a:lnTo>
                <a:lnTo>
                  <a:pt x="89" y="11"/>
                </a:lnTo>
                <a:lnTo>
                  <a:pt x="86" y="13"/>
                </a:lnTo>
                <a:lnTo>
                  <a:pt x="84" y="15"/>
                </a:lnTo>
                <a:lnTo>
                  <a:pt x="83" y="19"/>
                </a:lnTo>
                <a:lnTo>
                  <a:pt x="82" y="22"/>
                </a:lnTo>
                <a:lnTo>
                  <a:pt x="82" y="25"/>
                </a:lnTo>
                <a:lnTo>
                  <a:pt x="82" y="27"/>
                </a:lnTo>
                <a:lnTo>
                  <a:pt x="84" y="30"/>
                </a:lnTo>
                <a:lnTo>
                  <a:pt x="86" y="33"/>
                </a:lnTo>
                <a:lnTo>
                  <a:pt x="154" y="91"/>
                </a:lnTo>
                <a:lnTo>
                  <a:pt x="154" y="153"/>
                </a:lnTo>
                <a:lnTo>
                  <a:pt x="91" y="153"/>
                </a:lnTo>
                <a:lnTo>
                  <a:pt x="34" y="85"/>
                </a:lnTo>
                <a:lnTo>
                  <a:pt x="31" y="83"/>
                </a:lnTo>
                <a:lnTo>
                  <a:pt x="28" y="82"/>
                </a:lnTo>
                <a:lnTo>
                  <a:pt x="25" y="81"/>
                </a:lnTo>
                <a:lnTo>
                  <a:pt x="22" y="81"/>
                </a:lnTo>
                <a:lnTo>
                  <a:pt x="18" y="82"/>
                </a:lnTo>
                <a:lnTo>
                  <a:pt x="16" y="84"/>
                </a:lnTo>
                <a:lnTo>
                  <a:pt x="13" y="86"/>
                </a:lnTo>
                <a:lnTo>
                  <a:pt x="12" y="89"/>
                </a:lnTo>
                <a:lnTo>
                  <a:pt x="8" y="99"/>
                </a:lnTo>
                <a:lnTo>
                  <a:pt x="6" y="109"/>
                </a:lnTo>
                <a:lnTo>
                  <a:pt x="3" y="120"/>
                </a:lnTo>
                <a:lnTo>
                  <a:pt x="1" y="129"/>
                </a:lnTo>
                <a:lnTo>
                  <a:pt x="1" y="140"/>
                </a:lnTo>
                <a:lnTo>
                  <a:pt x="1" y="150"/>
                </a:lnTo>
                <a:lnTo>
                  <a:pt x="1" y="160"/>
                </a:lnTo>
                <a:lnTo>
                  <a:pt x="3" y="170"/>
                </a:lnTo>
                <a:lnTo>
                  <a:pt x="6" y="181"/>
                </a:lnTo>
                <a:lnTo>
                  <a:pt x="9" y="190"/>
                </a:lnTo>
                <a:lnTo>
                  <a:pt x="13" y="200"/>
                </a:lnTo>
                <a:lnTo>
                  <a:pt x="17" y="209"/>
                </a:lnTo>
                <a:lnTo>
                  <a:pt x="23" y="218"/>
                </a:lnTo>
                <a:lnTo>
                  <a:pt x="28" y="227"/>
                </a:lnTo>
                <a:lnTo>
                  <a:pt x="35" y="236"/>
                </a:lnTo>
                <a:lnTo>
                  <a:pt x="42" y="243"/>
                </a:lnTo>
                <a:lnTo>
                  <a:pt x="50" y="249"/>
                </a:lnTo>
                <a:lnTo>
                  <a:pt x="57" y="256"/>
                </a:lnTo>
                <a:lnTo>
                  <a:pt x="66" y="261"/>
                </a:lnTo>
                <a:lnTo>
                  <a:pt x="74" y="267"/>
                </a:lnTo>
                <a:lnTo>
                  <a:pt x="83" y="271"/>
                </a:lnTo>
                <a:lnTo>
                  <a:pt x="91" y="275"/>
                </a:lnTo>
                <a:lnTo>
                  <a:pt x="101" y="278"/>
                </a:lnTo>
                <a:lnTo>
                  <a:pt x="111" y="281"/>
                </a:lnTo>
                <a:lnTo>
                  <a:pt x="120" y="282"/>
                </a:lnTo>
                <a:lnTo>
                  <a:pt x="130" y="283"/>
                </a:lnTo>
                <a:lnTo>
                  <a:pt x="140" y="284"/>
                </a:lnTo>
                <a:lnTo>
                  <a:pt x="149" y="284"/>
                </a:lnTo>
                <a:lnTo>
                  <a:pt x="159" y="283"/>
                </a:lnTo>
                <a:lnTo>
                  <a:pt x="170" y="281"/>
                </a:lnTo>
                <a:lnTo>
                  <a:pt x="180" y="278"/>
                </a:lnTo>
                <a:lnTo>
                  <a:pt x="189" y="275"/>
                </a:lnTo>
                <a:lnTo>
                  <a:pt x="294" y="380"/>
                </a:lnTo>
                <a:lnTo>
                  <a:pt x="189" y="485"/>
                </a:lnTo>
                <a:lnTo>
                  <a:pt x="177" y="481"/>
                </a:lnTo>
                <a:lnTo>
                  <a:pt x="166" y="479"/>
                </a:lnTo>
                <a:lnTo>
                  <a:pt x="154" y="478"/>
                </a:lnTo>
                <a:lnTo>
                  <a:pt x="142" y="477"/>
                </a:lnTo>
                <a:lnTo>
                  <a:pt x="128" y="478"/>
                </a:lnTo>
                <a:lnTo>
                  <a:pt x="114" y="480"/>
                </a:lnTo>
                <a:lnTo>
                  <a:pt x="101" y="484"/>
                </a:lnTo>
                <a:lnTo>
                  <a:pt x="88" y="488"/>
                </a:lnTo>
                <a:lnTo>
                  <a:pt x="75" y="494"/>
                </a:lnTo>
                <a:lnTo>
                  <a:pt x="64" y="501"/>
                </a:lnTo>
                <a:lnTo>
                  <a:pt x="53" y="509"/>
                </a:lnTo>
                <a:lnTo>
                  <a:pt x="42" y="518"/>
                </a:lnTo>
                <a:lnTo>
                  <a:pt x="35" y="526"/>
                </a:lnTo>
                <a:lnTo>
                  <a:pt x="28" y="535"/>
                </a:lnTo>
                <a:lnTo>
                  <a:pt x="22" y="544"/>
                </a:lnTo>
                <a:lnTo>
                  <a:pt x="17" y="552"/>
                </a:lnTo>
                <a:lnTo>
                  <a:pt x="12" y="562"/>
                </a:lnTo>
                <a:lnTo>
                  <a:pt x="9" y="572"/>
                </a:lnTo>
                <a:lnTo>
                  <a:pt x="6" y="581"/>
                </a:lnTo>
                <a:lnTo>
                  <a:pt x="3" y="592"/>
                </a:lnTo>
                <a:lnTo>
                  <a:pt x="1" y="602"/>
                </a:lnTo>
                <a:lnTo>
                  <a:pt x="1" y="612"/>
                </a:lnTo>
                <a:lnTo>
                  <a:pt x="0" y="622"/>
                </a:lnTo>
                <a:lnTo>
                  <a:pt x="1" y="633"/>
                </a:lnTo>
                <a:lnTo>
                  <a:pt x="2" y="642"/>
                </a:lnTo>
                <a:lnTo>
                  <a:pt x="6" y="653"/>
                </a:lnTo>
                <a:lnTo>
                  <a:pt x="8" y="663"/>
                </a:lnTo>
                <a:lnTo>
                  <a:pt x="12" y="674"/>
                </a:lnTo>
                <a:lnTo>
                  <a:pt x="13" y="676"/>
                </a:lnTo>
                <a:lnTo>
                  <a:pt x="16" y="678"/>
                </a:lnTo>
                <a:lnTo>
                  <a:pt x="18" y="680"/>
                </a:lnTo>
                <a:lnTo>
                  <a:pt x="22" y="681"/>
                </a:lnTo>
                <a:lnTo>
                  <a:pt x="25" y="681"/>
                </a:lnTo>
                <a:lnTo>
                  <a:pt x="28" y="681"/>
                </a:lnTo>
                <a:lnTo>
                  <a:pt x="30" y="679"/>
                </a:lnTo>
                <a:lnTo>
                  <a:pt x="34" y="677"/>
                </a:lnTo>
                <a:lnTo>
                  <a:pt x="90" y="611"/>
                </a:lnTo>
                <a:lnTo>
                  <a:pt x="154" y="611"/>
                </a:lnTo>
                <a:lnTo>
                  <a:pt x="154" y="669"/>
                </a:lnTo>
                <a:lnTo>
                  <a:pt x="86" y="727"/>
                </a:lnTo>
                <a:lnTo>
                  <a:pt x="84" y="729"/>
                </a:lnTo>
                <a:lnTo>
                  <a:pt x="82" y="733"/>
                </a:lnTo>
                <a:lnTo>
                  <a:pt x="82" y="735"/>
                </a:lnTo>
                <a:lnTo>
                  <a:pt x="82" y="738"/>
                </a:lnTo>
                <a:lnTo>
                  <a:pt x="83" y="742"/>
                </a:lnTo>
                <a:lnTo>
                  <a:pt x="84" y="744"/>
                </a:lnTo>
                <a:lnTo>
                  <a:pt x="86" y="747"/>
                </a:lnTo>
                <a:lnTo>
                  <a:pt x="89" y="749"/>
                </a:lnTo>
                <a:lnTo>
                  <a:pt x="102" y="753"/>
                </a:lnTo>
                <a:lnTo>
                  <a:pt x="116" y="757"/>
                </a:lnTo>
                <a:lnTo>
                  <a:pt x="130" y="759"/>
                </a:lnTo>
                <a:lnTo>
                  <a:pt x="144" y="759"/>
                </a:lnTo>
                <a:lnTo>
                  <a:pt x="144" y="759"/>
                </a:lnTo>
                <a:lnTo>
                  <a:pt x="158" y="759"/>
                </a:lnTo>
                <a:lnTo>
                  <a:pt x="171" y="757"/>
                </a:lnTo>
                <a:lnTo>
                  <a:pt x="185" y="754"/>
                </a:lnTo>
                <a:lnTo>
                  <a:pt x="198" y="749"/>
                </a:lnTo>
                <a:lnTo>
                  <a:pt x="210" y="743"/>
                </a:lnTo>
                <a:lnTo>
                  <a:pt x="221" y="736"/>
                </a:lnTo>
                <a:lnTo>
                  <a:pt x="232" y="727"/>
                </a:lnTo>
                <a:lnTo>
                  <a:pt x="243" y="718"/>
                </a:lnTo>
                <a:lnTo>
                  <a:pt x="249" y="710"/>
                </a:lnTo>
                <a:lnTo>
                  <a:pt x="256" y="703"/>
                </a:lnTo>
                <a:lnTo>
                  <a:pt x="261" y="695"/>
                </a:lnTo>
                <a:lnTo>
                  <a:pt x="266" y="686"/>
                </a:lnTo>
                <a:lnTo>
                  <a:pt x="271" y="678"/>
                </a:lnTo>
                <a:lnTo>
                  <a:pt x="275" y="668"/>
                </a:lnTo>
                <a:lnTo>
                  <a:pt x="278" y="660"/>
                </a:lnTo>
                <a:lnTo>
                  <a:pt x="280" y="650"/>
                </a:lnTo>
                <a:lnTo>
                  <a:pt x="282" y="640"/>
                </a:lnTo>
                <a:lnTo>
                  <a:pt x="283" y="631"/>
                </a:lnTo>
                <a:lnTo>
                  <a:pt x="284" y="621"/>
                </a:lnTo>
                <a:lnTo>
                  <a:pt x="283" y="611"/>
                </a:lnTo>
                <a:lnTo>
                  <a:pt x="283" y="602"/>
                </a:lnTo>
                <a:lnTo>
                  <a:pt x="280" y="591"/>
                </a:lnTo>
                <a:lnTo>
                  <a:pt x="278" y="581"/>
                </a:lnTo>
                <a:lnTo>
                  <a:pt x="275" y="572"/>
                </a:lnTo>
                <a:lnTo>
                  <a:pt x="380" y="466"/>
                </a:lnTo>
                <a:lnTo>
                  <a:pt x="486" y="572"/>
                </a:lnTo>
                <a:lnTo>
                  <a:pt x="482" y="581"/>
                </a:lnTo>
                <a:lnTo>
                  <a:pt x="480" y="591"/>
                </a:lnTo>
                <a:lnTo>
                  <a:pt x="479" y="601"/>
                </a:lnTo>
                <a:lnTo>
                  <a:pt x="478" y="610"/>
                </a:lnTo>
                <a:lnTo>
                  <a:pt x="478" y="620"/>
                </a:lnTo>
                <a:lnTo>
                  <a:pt x="478" y="631"/>
                </a:lnTo>
                <a:lnTo>
                  <a:pt x="479" y="640"/>
                </a:lnTo>
                <a:lnTo>
                  <a:pt x="481" y="650"/>
                </a:lnTo>
                <a:lnTo>
                  <a:pt x="483" y="659"/>
                </a:lnTo>
                <a:lnTo>
                  <a:pt x="487" y="668"/>
                </a:lnTo>
                <a:lnTo>
                  <a:pt x="491" y="678"/>
                </a:lnTo>
                <a:lnTo>
                  <a:pt x="495" y="686"/>
                </a:lnTo>
                <a:lnTo>
                  <a:pt x="501" y="695"/>
                </a:lnTo>
                <a:lnTo>
                  <a:pt x="506" y="703"/>
                </a:lnTo>
                <a:lnTo>
                  <a:pt x="512" y="710"/>
                </a:lnTo>
                <a:lnTo>
                  <a:pt x="519" y="718"/>
                </a:lnTo>
                <a:lnTo>
                  <a:pt x="530" y="727"/>
                </a:lnTo>
                <a:lnTo>
                  <a:pt x="541" y="736"/>
                </a:lnTo>
                <a:lnTo>
                  <a:pt x="553" y="743"/>
                </a:lnTo>
                <a:lnTo>
                  <a:pt x="565" y="749"/>
                </a:lnTo>
                <a:lnTo>
                  <a:pt x="578" y="754"/>
                </a:lnTo>
                <a:lnTo>
                  <a:pt x="592" y="757"/>
                </a:lnTo>
                <a:lnTo>
                  <a:pt x="605" y="759"/>
                </a:lnTo>
                <a:lnTo>
                  <a:pt x="619" y="759"/>
                </a:lnTo>
                <a:lnTo>
                  <a:pt x="633" y="759"/>
                </a:lnTo>
                <a:lnTo>
                  <a:pt x="647" y="757"/>
                </a:lnTo>
                <a:lnTo>
                  <a:pt x="661" y="753"/>
                </a:lnTo>
                <a:lnTo>
                  <a:pt x="674" y="749"/>
                </a:lnTo>
                <a:lnTo>
                  <a:pt x="677" y="747"/>
                </a:lnTo>
                <a:lnTo>
                  <a:pt x="679" y="744"/>
                </a:lnTo>
                <a:lnTo>
                  <a:pt x="681" y="742"/>
                </a:lnTo>
                <a:lnTo>
                  <a:pt x="682" y="738"/>
                </a:lnTo>
                <a:lnTo>
                  <a:pt x="682" y="735"/>
                </a:lnTo>
                <a:lnTo>
                  <a:pt x="681" y="733"/>
                </a:lnTo>
                <a:lnTo>
                  <a:pt x="680" y="729"/>
                </a:lnTo>
                <a:lnTo>
                  <a:pt x="678" y="727"/>
                </a:lnTo>
                <a:lnTo>
                  <a:pt x="612" y="669"/>
                </a:lnTo>
                <a:lnTo>
                  <a:pt x="612" y="611"/>
                </a:lnTo>
                <a:lnTo>
                  <a:pt x="670" y="611"/>
                </a:lnTo>
                <a:lnTo>
                  <a:pt x="727" y="677"/>
                </a:lnTo>
                <a:lnTo>
                  <a:pt x="730" y="679"/>
                </a:lnTo>
                <a:lnTo>
                  <a:pt x="732" y="681"/>
                </a:lnTo>
                <a:lnTo>
                  <a:pt x="736" y="681"/>
                </a:lnTo>
                <a:lnTo>
                  <a:pt x="739" y="681"/>
                </a:lnTo>
                <a:lnTo>
                  <a:pt x="742" y="680"/>
                </a:lnTo>
                <a:lnTo>
                  <a:pt x="745" y="678"/>
                </a:lnTo>
                <a:lnTo>
                  <a:pt x="747" y="676"/>
                </a:lnTo>
                <a:lnTo>
                  <a:pt x="749" y="674"/>
                </a:lnTo>
                <a:lnTo>
                  <a:pt x="753" y="663"/>
                </a:lnTo>
                <a:lnTo>
                  <a:pt x="756" y="653"/>
                </a:lnTo>
                <a:lnTo>
                  <a:pt x="758" y="642"/>
                </a:lnTo>
                <a:lnTo>
                  <a:pt x="759" y="633"/>
                </a:lnTo>
                <a:lnTo>
                  <a:pt x="760" y="622"/>
                </a:lnTo>
                <a:lnTo>
                  <a:pt x="760" y="612"/>
                </a:lnTo>
                <a:lnTo>
                  <a:pt x="759" y="602"/>
                </a:lnTo>
                <a:lnTo>
                  <a:pt x="757" y="592"/>
                </a:lnTo>
                <a:lnTo>
                  <a:pt x="755" y="581"/>
                </a:lnTo>
                <a:lnTo>
                  <a:pt x="752" y="572"/>
                </a:lnTo>
                <a:lnTo>
                  <a:pt x="749" y="562"/>
                </a:lnTo>
                <a:lnTo>
                  <a:pt x="744" y="552"/>
                </a:lnTo>
                <a:lnTo>
                  <a:pt x="739" y="544"/>
                </a:lnTo>
                <a:lnTo>
                  <a:pt x="732" y="535"/>
                </a:lnTo>
                <a:lnTo>
                  <a:pt x="726" y="526"/>
                </a:lnTo>
                <a:lnTo>
                  <a:pt x="719" y="518"/>
                </a:lnTo>
                <a:close/>
              </a:path>
            </a:pathLst>
          </a:custGeom>
          <a:solidFill>
            <a:srgbClr val="F2712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09" name="Group 108">
            <a:extLst>
              <a:ext uri="{FF2B5EF4-FFF2-40B4-BE49-F238E27FC236}">
                <a16:creationId xmlns:a16="http://schemas.microsoft.com/office/drawing/2014/main" id="{4BFBEBCB-5D8B-4E23-B6EF-569E510D049E}"/>
              </a:ext>
            </a:extLst>
          </p:cNvPr>
          <p:cNvGrpSpPr/>
          <p:nvPr/>
        </p:nvGrpSpPr>
        <p:grpSpPr>
          <a:xfrm>
            <a:off x="10080524" y="5042957"/>
            <a:ext cx="283999" cy="285493"/>
            <a:chOff x="1547813" y="3240088"/>
            <a:chExt cx="301626" cy="303213"/>
          </a:xfrm>
          <a:solidFill>
            <a:srgbClr val="8A2387"/>
          </a:solidFill>
        </p:grpSpPr>
        <p:sp>
          <p:nvSpPr>
            <p:cNvPr id="110" name="Freeform 61">
              <a:extLst>
                <a:ext uri="{FF2B5EF4-FFF2-40B4-BE49-F238E27FC236}">
                  <a16:creationId xmlns:a16="http://schemas.microsoft.com/office/drawing/2014/main" id="{FD0A5B7C-9EC9-4F80-8D0A-80D3E452D10B}"/>
                </a:ext>
              </a:extLst>
            </p:cNvPr>
            <p:cNvSpPr>
              <a:spLocks noEditPoints="1"/>
            </p:cNvSpPr>
            <p:nvPr/>
          </p:nvSpPr>
          <p:spPr bwMode="auto">
            <a:xfrm>
              <a:off x="1611313" y="3392488"/>
              <a:ext cx="85725" cy="87313"/>
            </a:xfrm>
            <a:custGeom>
              <a:avLst/>
              <a:gdLst>
                <a:gd name="T0" fmla="*/ 92 w 218"/>
                <a:gd name="T1" fmla="*/ 191 h 219"/>
                <a:gd name="T2" fmla="*/ 70 w 218"/>
                <a:gd name="T3" fmla="*/ 183 h 219"/>
                <a:gd name="T4" fmla="*/ 50 w 218"/>
                <a:gd name="T5" fmla="*/ 168 h 219"/>
                <a:gd name="T6" fmla="*/ 35 w 218"/>
                <a:gd name="T7" fmla="*/ 149 h 219"/>
                <a:gd name="T8" fmla="*/ 27 w 218"/>
                <a:gd name="T9" fmla="*/ 125 h 219"/>
                <a:gd name="T10" fmla="*/ 26 w 218"/>
                <a:gd name="T11" fmla="*/ 101 h 219"/>
                <a:gd name="T12" fmla="*/ 32 w 218"/>
                <a:gd name="T13" fmla="*/ 77 h 219"/>
                <a:gd name="T14" fmla="*/ 45 w 218"/>
                <a:gd name="T15" fmla="*/ 56 h 219"/>
                <a:gd name="T16" fmla="*/ 62 w 218"/>
                <a:gd name="T17" fmla="*/ 40 h 219"/>
                <a:gd name="T18" fmla="*/ 85 w 218"/>
                <a:gd name="T19" fmla="*/ 29 h 219"/>
                <a:gd name="T20" fmla="*/ 109 w 218"/>
                <a:gd name="T21" fmla="*/ 26 h 219"/>
                <a:gd name="T22" fmla="*/ 134 w 218"/>
                <a:gd name="T23" fmla="*/ 29 h 219"/>
                <a:gd name="T24" fmla="*/ 155 w 218"/>
                <a:gd name="T25" fmla="*/ 40 h 219"/>
                <a:gd name="T26" fmla="*/ 174 w 218"/>
                <a:gd name="T27" fmla="*/ 56 h 219"/>
                <a:gd name="T28" fmla="*/ 186 w 218"/>
                <a:gd name="T29" fmla="*/ 77 h 219"/>
                <a:gd name="T30" fmla="*/ 192 w 218"/>
                <a:gd name="T31" fmla="*/ 101 h 219"/>
                <a:gd name="T32" fmla="*/ 191 w 218"/>
                <a:gd name="T33" fmla="*/ 125 h 219"/>
                <a:gd name="T34" fmla="*/ 182 w 218"/>
                <a:gd name="T35" fmla="*/ 149 h 219"/>
                <a:gd name="T36" fmla="*/ 168 w 218"/>
                <a:gd name="T37" fmla="*/ 168 h 219"/>
                <a:gd name="T38" fmla="*/ 149 w 218"/>
                <a:gd name="T39" fmla="*/ 183 h 219"/>
                <a:gd name="T40" fmla="*/ 125 w 218"/>
                <a:gd name="T41" fmla="*/ 191 h 219"/>
                <a:gd name="T42" fmla="*/ 109 w 218"/>
                <a:gd name="T43" fmla="*/ 0 h 219"/>
                <a:gd name="T44" fmla="*/ 77 w 218"/>
                <a:gd name="T45" fmla="*/ 4 h 219"/>
                <a:gd name="T46" fmla="*/ 48 w 218"/>
                <a:gd name="T47" fmla="*/ 18 h 219"/>
                <a:gd name="T48" fmla="*/ 25 w 218"/>
                <a:gd name="T49" fmla="*/ 40 h 219"/>
                <a:gd name="T50" fmla="*/ 8 w 218"/>
                <a:gd name="T51" fmla="*/ 66 h 219"/>
                <a:gd name="T52" fmla="*/ 1 w 218"/>
                <a:gd name="T53" fmla="*/ 98 h 219"/>
                <a:gd name="T54" fmla="*/ 2 w 218"/>
                <a:gd name="T55" fmla="*/ 131 h 219"/>
                <a:gd name="T56" fmla="*/ 13 w 218"/>
                <a:gd name="T57" fmla="*/ 161 h 219"/>
                <a:gd name="T58" fmla="*/ 32 w 218"/>
                <a:gd name="T59" fmla="*/ 187 h 219"/>
                <a:gd name="T60" fmla="*/ 57 w 218"/>
                <a:gd name="T61" fmla="*/ 205 h 219"/>
                <a:gd name="T62" fmla="*/ 87 w 218"/>
                <a:gd name="T63" fmla="*/ 217 h 219"/>
                <a:gd name="T64" fmla="*/ 120 w 218"/>
                <a:gd name="T65" fmla="*/ 218 h 219"/>
                <a:gd name="T66" fmla="*/ 151 w 218"/>
                <a:gd name="T67" fmla="*/ 210 h 219"/>
                <a:gd name="T68" fmla="*/ 178 w 218"/>
                <a:gd name="T69" fmla="*/ 193 h 219"/>
                <a:gd name="T70" fmla="*/ 200 w 218"/>
                <a:gd name="T71" fmla="*/ 171 h 219"/>
                <a:gd name="T72" fmla="*/ 213 w 218"/>
                <a:gd name="T73" fmla="*/ 142 h 219"/>
                <a:gd name="T74" fmla="*/ 218 w 218"/>
                <a:gd name="T75" fmla="*/ 109 h 219"/>
                <a:gd name="T76" fmla="*/ 213 w 218"/>
                <a:gd name="T77" fmla="*/ 77 h 219"/>
                <a:gd name="T78" fmla="*/ 200 w 218"/>
                <a:gd name="T79" fmla="*/ 48 h 219"/>
                <a:gd name="T80" fmla="*/ 178 w 218"/>
                <a:gd name="T81" fmla="*/ 25 h 219"/>
                <a:gd name="T82" fmla="*/ 151 w 218"/>
                <a:gd name="T83" fmla="*/ 8 h 219"/>
                <a:gd name="T84" fmla="*/ 120 w 218"/>
                <a:gd name="T85"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8" h="219">
                  <a:moveTo>
                    <a:pt x="109" y="193"/>
                  </a:moveTo>
                  <a:lnTo>
                    <a:pt x="101" y="193"/>
                  </a:lnTo>
                  <a:lnTo>
                    <a:pt x="92" y="191"/>
                  </a:lnTo>
                  <a:lnTo>
                    <a:pt x="85" y="190"/>
                  </a:lnTo>
                  <a:lnTo>
                    <a:pt x="76" y="187"/>
                  </a:lnTo>
                  <a:lnTo>
                    <a:pt x="70" y="183"/>
                  </a:lnTo>
                  <a:lnTo>
                    <a:pt x="62" y="179"/>
                  </a:lnTo>
                  <a:lnTo>
                    <a:pt x="56" y="174"/>
                  </a:lnTo>
                  <a:lnTo>
                    <a:pt x="50" y="168"/>
                  </a:lnTo>
                  <a:lnTo>
                    <a:pt x="45" y="162"/>
                  </a:lnTo>
                  <a:lnTo>
                    <a:pt x="40" y="156"/>
                  </a:lnTo>
                  <a:lnTo>
                    <a:pt x="35" y="149"/>
                  </a:lnTo>
                  <a:lnTo>
                    <a:pt x="32" y="142"/>
                  </a:lnTo>
                  <a:lnTo>
                    <a:pt x="29" y="134"/>
                  </a:lnTo>
                  <a:lnTo>
                    <a:pt x="27" y="125"/>
                  </a:lnTo>
                  <a:lnTo>
                    <a:pt x="26" y="118"/>
                  </a:lnTo>
                  <a:lnTo>
                    <a:pt x="26" y="109"/>
                  </a:lnTo>
                  <a:lnTo>
                    <a:pt x="26" y="101"/>
                  </a:lnTo>
                  <a:lnTo>
                    <a:pt x="27" y="92"/>
                  </a:lnTo>
                  <a:lnTo>
                    <a:pt x="29" y="85"/>
                  </a:lnTo>
                  <a:lnTo>
                    <a:pt x="32" y="77"/>
                  </a:lnTo>
                  <a:lnTo>
                    <a:pt x="35" y="70"/>
                  </a:lnTo>
                  <a:lnTo>
                    <a:pt x="40" y="62"/>
                  </a:lnTo>
                  <a:lnTo>
                    <a:pt x="45" y="56"/>
                  </a:lnTo>
                  <a:lnTo>
                    <a:pt x="50" y="50"/>
                  </a:lnTo>
                  <a:lnTo>
                    <a:pt x="56" y="45"/>
                  </a:lnTo>
                  <a:lnTo>
                    <a:pt x="62" y="40"/>
                  </a:lnTo>
                  <a:lnTo>
                    <a:pt x="70" y="35"/>
                  </a:lnTo>
                  <a:lnTo>
                    <a:pt x="76" y="32"/>
                  </a:lnTo>
                  <a:lnTo>
                    <a:pt x="85" y="29"/>
                  </a:lnTo>
                  <a:lnTo>
                    <a:pt x="92" y="27"/>
                  </a:lnTo>
                  <a:lnTo>
                    <a:pt x="101" y="26"/>
                  </a:lnTo>
                  <a:lnTo>
                    <a:pt x="109" y="26"/>
                  </a:lnTo>
                  <a:lnTo>
                    <a:pt x="118" y="26"/>
                  </a:lnTo>
                  <a:lnTo>
                    <a:pt x="125" y="27"/>
                  </a:lnTo>
                  <a:lnTo>
                    <a:pt x="134" y="29"/>
                  </a:lnTo>
                  <a:lnTo>
                    <a:pt x="142" y="32"/>
                  </a:lnTo>
                  <a:lnTo>
                    <a:pt x="149" y="35"/>
                  </a:lnTo>
                  <a:lnTo>
                    <a:pt x="155" y="40"/>
                  </a:lnTo>
                  <a:lnTo>
                    <a:pt x="162" y="45"/>
                  </a:lnTo>
                  <a:lnTo>
                    <a:pt x="168" y="50"/>
                  </a:lnTo>
                  <a:lnTo>
                    <a:pt x="174" y="56"/>
                  </a:lnTo>
                  <a:lnTo>
                    <a:pt x="178" y="62"/>
                  </a:lnTo>
                  <a:lnTo>
                    <a:pt x="182" y="70"/>
                  </a:lnTo>
                  <a:lnTo>
                    <a:pt x="186" y="77"/>
                  </a:lnTo>
                  <a:lnTo>
                    <a:pt x="189" y="85"/>
                  </a:lnTo>
                  <a:lnTo>
                    <a:pt x="191" y="92"/>
                  </a:lnTo>
                  <a:lnTo>
                    <a:pt x="192" y="101"/>
                  </a:lnTo>
                  <a:lnTo>
                    <a:pt x="193" y="109"/>
                  </a:lnTo>
                  <a:lnTo>
                    <a:pt x="192" y="118"/>
                  </a:lnTo>
                  <a:lnTo>
                    <a:pt x="191" y="125"/>
                  </a:lnTo>
                  <a:lnTo>
                    <a:pt x="189" y="134"/>
                  </a:lnTo>
                  <a:lnTo>
                    <a:pt x="186" y="142"/>
                  </a:lnTo>
                  <a:lnTo>
                    <a:pt x="182" y="149"/>
                  </a:lnTo>
                  <a:lnTo>
                    <a:pt x="178" y="156"/>
                  </a:lnTo>
                  <a:lnTo>
                    <a:pt x="174" y="162"/>
                  </a:lnTo>
                  <a:lnTo>
                    <a:pt x="168" y="168"/>
                  </a:lnTo>
                  <a:lnTo>
                    <a:pt x="162" y="174"/>
                  </a:lnTo>
                  <a:lnTo>
                    <a:pt x="155" y="179"/>
                  </a:lnTo>
                  <a:lnTo>
                    <a:pt x="149" y="183"/>
                  </a:lnTo>
                  <a:lnTo>
                    <a:pt x="142" y="187"/>
                  </a:lnTo>
                  <a:lnTo>
                    <a:pt x="134" y="190"/>
                  </a:lnTo>
                  <a:lnTo>
                    <a:pt x="125" y="191"/>
                  </a:lnTo>
                  <a:lnTo>
                    <a:pt x="118" y="193"/>
                  </a:lnTo>
                  <a:lnTo>
                    <a:pt x="109" y="193"/>
                  </a:lnTo>
                  <a:close/>
                  <a:moveTo>
                    <a:pt x="109" y="0"/>
                  </a:moveTo>
                  <a:lnTo>
                    <a:pt x="98" y="0"/>
                  </a:lnTo>
                  <a:lnTo>
                    <a:pt x="87" y="2"/>
                  </a:lnTo>
                  <a:lnTo>
                    <a:pt x="77" y="4"/>
                  </a:lnTo>
                  <a:lnTo>
                    <a:pt x="66" y="8"/>
                  </a:lnTo>
                  <a:lnTo>
                    <a:pt x="57" y="13"/>
                  </a:lnTo>
                  <a:lnTo>
                    <a:pt x="48" y="18"/>
                  </a:lnTo>
                  <a:lnTo>
                    <a:pt x="40" y="25"/>
                  </a:lnTo>
                  <a:lnTo>
                    <a:pt x="32" y="32"/>
                  </a:lnTo>
                  <a:lnTo>
                    <a:pt x="25" y="40"/>
                  </a:lnTo>
                  <a:lnTo>
                    <a:pt x="19" y="48"/>
                  </a:lnTo>
                  <a:lnTo>
                    <a:pt x="13" y="57"/>
                  </a:lnTo>
                  <a:lnTo>
                    <a:pt x="8" y="66"/>
                  </a:lnTo>
                  <a:lnTo>
                    <a:pt x="5" y="77"/>
                  </a:lnTo>
                  <a:lnTo>
                    <a:pt x="2" y="87"/>
                  </a:lnTo>
                  <a:lnTo>
                    <a:pt x="1" y="98"/>
                  </a:lnTo>
                  <a:lnTo>
                    <a:pt x="0" y="109"/>
                  </a:lnTo>
                  <a:lnTo>
                    <a:pt x="1" y="120"/>
                  </a:lnTo>
                  <a:lnTo>
                    <a:pt x="2" y="131"/>
                  </a:lnTo>
                  <a:lnTo>
                    <a:pt x="5" y="142"/>
                  </a:lnTo>
                  <a:lnTo>
                    <a:pt x="8" y="151"/>
                  </a:lnTo>
                  <a:lnTo>
                    <a:pt x="13" y="161"/>
                  </a:lnTo>
                  <a:lnTo>
                    <a:pt x="19" y="171"/>
                  </a:lnTo>
                  <a:lnTo>
                    <a:pt x="25" y="178"/>
                  </a:lnTo>
                  <a:lnTo>
                    <a:pt x="32" y="187"/>
                  </a:lnTo>
                  <a:lnTo>
                    <a:pt x="40" y="193"/>
                  </a:lnTo>
                  <a:lnTo>
                    <a:pt x="48" y="200"/>
                  </a:lnTo>
                  <a:lnTo>
                    <a:pt x="57" y="205"/>
                  </a:lnTo>
                  <a:lnTo>
                    <a:pt x="66" y="210"/>
                  </a:lnTo>
                  <a:lnTo>
                    <a:pt x="77" y="214"/>
                  </a:lnTo>
                  <a:lnTo>
                    <a:pt x="87" y="217"/>
                  </a:lnTo>
                  <a:lnTo>
                    <a:pt x="98" y="218"/>
                  </a:lnTo>
                  <a:lnTo>
                    <a:pt x="109" y="219"/>
                  </a:lnTo>
                  <a:lnTo>
                    <a:pt x="120" y="218"/>
                  </a:lnTo>
                  <a:lnTo>
                    <a:pt x="131" y="217"/>
                  </a:lnTo>
                  <a:lnTo>
                    <a:pt x="142" y="214"/>
                  </a:lnTo>
                  <a:lnTo>
                    <a:pt x="151" y="210"/>
                  </a:lnTo>
                  <a:lnTo>
                    <a:pt x="161" y="205"/>
                  </a:lnTo>
                  <a:lnTo>
                    <a:pt x="169" y="200"/>
                  </a:lnTo>
                  <a:lnTo>
                    <a:pt x="178" y="193"/>
                  </a:lnTo>
                  <a:lnTo>
                    <a:pt x="187" y="187"/>
                  </a:lnTo>
                  <a:lnTo>
                    <a:pt x="193" y="178"/>
                  </a:lnTo>
                  <a:lnTo>
                    <a:pt x="200" y="171"/>
                  </a:lnTo>
                  <a:lnTo>
                    <a:pt x="205" y="161"/>
                  </a:lnTo>
                  <a:lnTo>
                    <a:pt x="209" y="151"/>
                  </a:lnTo>
                  <a:lnTo>
                    <a:pt x="213" y="142"/>
                  </a:lnTo>
                  <a:lnTo>
                    <a:pt x="216" y="131"/>
                  </a:lnTo>
                  <a:lnTo>
                    <a:pt x="218" y="120"/>
                  </a:lnTo>
                  <a:lnTo>
                    <a:pt x="218" y="109"/>
                  </a:lnTo>
                  <a:lnTo>
                    <a:pt x="218" y="98"/>
                  </a:lnTo>
                  <a:lnTo>
                    <a:pt x="216" y="87"/>
                  </a:lnTo>
                  <a:lnTo>
                    <a:pt x="213" y="77"/>
                  </a:lnTo>
                  <a:lnTo>
                    <a:pt x="209" y="66"/>
                  </a:lnTo>
                  <a:lnTo>
                    <a:pt x="205" y="57"/>
                  </a:lnTo>
                  <a:lnTo>
                    <a:pt x="200" y="48"/>
                  </a:lnTo>
                  <a:lnTo>
                    <a:pt x="193" y="40"/>
                  </a:lnTo>
                  <a:lnTo>
                    <a:pt x="187" y="32"/>
                  </a:lnTo>
                  <a:lnTo>
                    <a:pt x="178" y="25"/>
                  </a:lnTo>
                  <a:lnTo>
                    <a:pt x="169" y="18"/>
                  </a:lnTo>
                  <a:lnTo>
                    <a:pt x="161" y="13"/>
                  </a:lnTo>
                  <a:lnTo>
                    <a:pt x="151" y="8"/>
                  </a:lnTo>
                  <a:lnTo>
                    <a:pt x="142" y="4"/>
                  </a:lnTo>
                  <a:lnTo>
                    <a:pt x="131" y="2"/>
                  </a:lnTo>
                  <a:lnTo>
                    <a:pt x="120" y="0"/>
                  </a:lnTo>
                  <a:lnTo>
                    <a:pt x="1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62">
              <a:extLst>
                <a:ext uri="{FF2B5EF4-FFF2-40B4-BE49-F238E27FC236}">
                  <a16:creationId xmlns:a16="http://schemas.microsoft.com/office/drawing/2014/main" id="{15CAD1E6-4D50-4FF0-92AD-A5DEF8F5A3A2}"/>
                </a:ext>
              </a:extLst>
            </p:cNvPr>
            <p:cNvSpPr>
              <a:spLocks noEditPoints="1"/>
            </p:cNvSpPr>
            <p:nvPr/>
          </p:nvSpPr>
          <p:spPr bwMode="auto">
            <a:xfrm>
              <a:off x="1763713" y="3278188"/>
              <a:ext cx="49213" cy="47625"/>
            </a:xfrm>
            <a:custGeom>
              <a:avLst/>
              <a:gdLst>
                <a:gd name="T0" fmla="*/ 54 w 122"/>
                <a:gd name="T1" fmla="*/ 96 h 121"/>
                <a:gd name="T2" fmla="*/ 41 w 122"/>
                <a:gd name="T3" fmla="*/ 90 h 121"/>
                <a:gd name="T4" fmla="*/ 31 w 122"/>
                <a:gd name="T5" fmla="*/ 81 h 121"/>
                <a:gd name="T6" fmla="*/ 26 w 122"/>
                <a:gd name="T7" fmla="*/ 68 h 121"/>
                <a:gd name="T8" fmla="*/ 26 w 122"/>
                <a:gd name="T9" fmla="*/ 54 h 121"/>
                <a:gd name="T10" fmla="*/ 31 w 122"/>
                <a:gd name="T11" fmla="*/ 41 h 121"/>
                <a:gd name="T12" fmla="*/ 41 w 122"/>
                <a:gd name="T13" fmla="*/ 31 h 121"/>
                <a:gd name="T14" fmla="*/ 54 w 122"/>
                <a:gd name="T15" fmla="*/ 26 h 121"/>
                <a:gd name="T16" fmla="*/ 68 w 122"/>
                <a:gd name="T17" fmla="*/ 26 h 121"/>
                <a:gd name="T18" fmla="*/ 81 w 122"/>
                <a:gd name="T19" fmla="*/ 31 h 121"/>
                <a:gd name="T20" fmla="*/ 90 w 122"/>
                <a:gd name="T21" fmla="*/ 41 h 121"/>
                <a:gd name="T22" fmla="*/ 96 w 122"/>
                <a:gd name="T23" fmla="*/ 54 h 121"/>
                <a:gd name="T24" fmla="*/ 96 w 122"/>
                <a:gd name="T25" fmla="*/ 68 h 121"/>
                <a:gd name="T26" fmla="*/ 90 w 122"/>
                <a:gd name="T27" fmla="*/ 81 h 121"/>
                <a:gd name="T28" fmla="*/ 81 w 122"/>
                <a:gd name="T29" fmla="*/ 90 h 121"/>
                <a:gd name="T30" fmla="*/ 68 w 122"/>
                <a:gd name="T31" fmla="*/ 96 h 121"/>
                <a:gd name="T32" fmla="*/ 61 w 122"/>
                <a:gd name="T33" fmla="*/ 0 h 121"/>
                <a:gd name="T34" fmla="*/ 49 w 122"/>
                <a:gd name="T35" fmla="*/ 1 h 121"/>
                <a:gd name="T36" fmla="*/ 38 w 122"/>
                <a:gd name="T37" fmla="*/ 4 h 121"/>
                <a:gd name="T38" fmla="*/ 27 w 122"/>
                <a:gd name="T39" fmla="*/ 11 h 121"/>
                <a:gd name="T40" fmla="*/ 19 w 122"/>
                <a:gd name="T41" fmla="*/ 18 h 121"/>
                <a:gd name="T42" fmla="*/ 11 w 122"/>
                <a:gd name="T43" fmla="*/ 27 h 121"/>
                <a:gd name="T44" fmla="*/ 5 w 122"/>
                <a:gd name="T45" fmla="*/ 38 h 121"/>
                <a:gd name="T46" fmla="*/ 1 w 122"/>
                <a:gd name="T47" fmla="*/ 48 h 121"/>
                <a:gd name="T48" fmla="*/ 0 w 122"/>
                <a:gd name="T49" fmla="*/ 61 h 121"/>
                <a:gd name="T50" fmla="*/ 1 w 122"/>
                <a:gd name="T51" fmla="*/ 73 h 121"/>
                <a:gd name="T52" fmla="*/ 5 w 122"/>
                <a:gd name="T53" fmla="*/ 85 h 121"/>
                <a:gd name="T54" fmla="*/ 11 w 122"/>
                <a:gd name="T55" fmla="*/ 96 h 121"/>
                <a:gd name="T56" fmla="*/ 19 w 122"/>
                <a:gd name="T57" fmla="*/ 104 h 121"/>
                <a:gd name="T58" fmla="*/ 27 w 122"/>
                <a:gd name="T59" fmla="*/ 112 h 121"/>
                <a:gd name="T60" fmla="*/ 38 w 122"/>
                <a:gd name="T61" fmla="*/ 117 h 121"/>
                <a:gd name="T62" fmla="*/ 49 w 122"/>
                <a:gd name="T63" fmla="*/ 120 h 121"/>
                <a:gd name="T64" fmla="*/ 61 w 122"/>
                <a:gd name="T65" fmla="*/ 121 h 121"/>
                <a:gd name="T66" fmla="*/ 73 w 122"/>
                <a:gd name="T67" fmla="*/ 120 h 121"/>
                <a:gd name="T68" fmla="*/ 85 w 122"/>
                <a:gd name="T69" fmla="*/ 117 h 121"/>
                <a:gd name="T70" fmla="*/ 95 w 122"/>
                <a:gd name="T71" fmla="*/ 112 h 121"/>
                <a:gd name="T72" fmla="*/ 104 w 122"/>
                <a:gd name="T73" fmla="*/ 104 h 121"/>
                <a:gd name="T74" fmla="*/ 112 w 122"/>
                <a:gd name="T75" fmla="*/ 96 h 121"/>
                <a:gd name="T76" fmla="*/ 117 w 122"/>
                <a:gd name="T77" fmla="*/ 85 h 121"/>
                <a:gd name="T78" fmla="*/ 121 w 122"/>
                <a:gd name="T79" fmla="*/ 73 h 121"/>
                <a:gd name="T80" fmla="*/ 122 w 122"/>
                <a:gd name="T81" fmla="*/ 61 h 121"/>
                <a:gd name="T82" fmla="*/ 121 w 122"/>
                <a:gd name="T83" fmla="*/ 48 h 121"/>
                <a:gd name="T84" fmla="*/ 117 w 122"/>
                <a:gd name="T85" fmla="*/ 38 h 121"/>
                <a:gd name="T86" fmla="*/ 112 w 122"/>
                <a:gd name="T87" fmla="*/ 27 h 121"/>
                <a:gd name="T88" fmla="*/ 104 w 122"/>
                <a:gd name="T89" fmla="*/ 18 h 121"/>
                <a:gd name="T90" fmla="*/ 95 w 122"/>
                <a:gd name="T91" fmla="*/ 11 h 121"/>
                <a:gd name="T92" fmla="*/ 85 w 122"/>
                <a:gd name="T93" fmla="*/ 4 h 121"/>
                <a:gd name="T94" fmla="*/ 73 w 122"/>
                <a:gd name="T95" fmla="*/ 1 h 121"/>
                <a:gd name="T96" fmla="*/ 61 w 122"/>
                <a:gd name="T9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2" h="121">
                  <a:moveTo>
                    <a:pt x="61" y="97"/>
                  </a:moveTo>
                  <a:lnTo>
                    <a:pt x="54" y="96"/>
                  </a:lnTo>
                  <a:lnTo>
                    <a:pt x="47" y="93"/>
                  </a:lnTo>
                  <a:lnTo>
                    <a:pt x="41" y="90"/>
                  </a:lnTo>
                  <a:lnTo>
                    <a:pt x="36" y="86"/>
                  </a:lnTo>
                  <a:lnTo>
                    <a:pt x="31" y="81"/>
                  </a:lnTo>
                  <a:lnTo>
                    <a:pt x="28" y="75"/>
                  </a:lnTo>
                  <a:lnTo>
                    <a:pt x="26" y="68"/>
                  </a:lnTo>
                  <a:lnTo>
                    <a:pt x="26" y="61"/>
                  </a:lnTo>
                  <a:lnTo>
                    <a:pt x="26" y="54"/>
                  </a:lnTo>
                  <a:lnTo>
                    <a:pt x="28" y="47"/>
                  </a:lnTo>
                  <a:lnTo>
                    <a:pt x="31" y="41"/>
                  </a:lnTo>
                  <a:lnTo>
                    <a:pt x="36" y="35"/>
                  </a:lnTo>
                  <a:lnTo>
                    <a:pt x="41" y="31"/>
                  </a:lnTo>
                  <a:lnTo>
                    <a:pt x="47" y="28"/>
                  </a:lnTo>
                  <a:lnTo>
                    <a:pt x="54" y="26"/>
                  </a:lnTo>
                  <a:lnTo>
                    <a:pt x="61" y="25"/>
                  </a:lnTo>
                  <a:lnTo>
                    <a:pt x="68" y="26"/>
                  </a:lnTo>
                  <a:lnTo>
                    <a:pt x="75" y="28"/>
                  </a:lnTo>
                  <a:lnTo>
                    <a:pt x="81" y="31"/>
                  </a:lnTo>
                  <a:lnTo>
                    <a:pt x="86" y="35"/>
                  </a:lnTo>
                  <a:lnTo>
                    <a:pt x="90" y="41"/>
                  </a:lnTo>
                  <a:lnTo>
                    <a:pt x="94" y="47"/>
                  </a:lnTo>
                  <a:lnTo>
                    <a:pt x="96" y="54"/>
                  </a:lnTo>
                  <a:lnTo>
                    <a:pt x="97" y="61"/>
                  </a:lnTo>
                  <a:lnTo>
                    <a:pt x="96" y="68"/>
                  </a:lnTo>
                  <a:lnTo>
                    <a:pt x="94" y="75"/>
                  </a:lnTo>
                  <a:lnTo>
                    <a:pt x="90" y="81"/>
                  </a:lnTo>
                  <a:lnTo>
                    <a:pt x="86" y="86"/>
                  </a:lnTo>
                  <a:lnTo>
                    <a:pt x="81" y="90"/>
                  </a:lnTo>
                  <a:lnTo>
                    <a:pt x="75" y="93"/>
                  </a:lnTo>
                  <a:lnTo>
                    <a:pt x="68" y="96"/>
                  </a:lnTo>
                  <a:lnTo>
                    <a:pt x="61" y="97"/>
                  </a:lnTo>
                  <a:close/>
                  <a:moveTo>
                    <a:pt x="61" y="0"/>
                  </a:moveTo>
                  <a:lnTo>
                    <a:pt x="55" y="0"/>
                  </a:lnTo>
                  <a:lnTo>
                    <a:pt x="49" y="1"/>
                  </a:lnTo>
                  <a:lnTo>
                    <a:pt x="43" y="2"/>
                  </a:lnTo>
                  <a:lnTo>
                    <a:pt x="38" y="4"/>
                  </a:lnTo>
                  <a:lnTo>
                    <a:pt x="32" y="8"/>
                  </a:lnTo>
                  <a:lnTo>
                    <a:pt x="27" y="11"/>
                  </a:lnTo>
                  <a:lnTo>
                    <a:pt x="23" y="14"/>
                  </a:lnTo>
                  <a:lnTo>
                    <a:pt x="19" y="18"/>
                  </a:lnTo>
                  <a:lnTo>
                    <a:pt x="14" y="23"/>
                  </a:lnTo>
                  <a:lnTo>
                    <a:pt x="11" y="27"/>
                  </a:lnTo>
                  <a:lnTo>
                    <a:pt x="8" y="32"/>
                  </a:lnTo>
                  <a:lnTo>
                    <a:pt x="5" y="38"/>
                  </a:lnTo>
                  <a:lnTo>
                    <a:pt x="3" y="43"/>
                  </a:lnTo>
                  <a:lnTo>
                    <a:pt x="1" y="48"/>
                  </a:lnTo>
                  <a:lnTo>
                    <a:pt x="0" y="55"/>
                  </a:lnTo>
                  <a:lnTo>
                    <a:pt x="0" y="61"/>
                  </a:lnTo>
                  <a:lnTo>
                    <a:pt x="0" y="67"/>
                  </a:lnTo>
                  <a:lnTo>
                    <a:pt x="1" y="73"/>
                  </a:lnTo>
                  <a:lnTo>
                    <a:pt x="3" y="79"/>
                  </a:lnTo>
                  <a:lnTo>
                    <a:pt x="5" y="85"/>
                  </a:lnTo>
                  <a:lnTo>
                    <a:pt x="8" y="90"/>
                  </a:lnTo>
                  <a:lnTo>
                    <a:pt x="11" y="96"/>
                  </a:lnTo>
                  <a:lnTo>
                    <a:pt x="14" y="100"/>
                  </a:lnTo>
                  <a:lnTo>
                    <a:pt x="19" y="104"/>
                  </a:lnTo>
                  <a:lnTo>
                    <a:pt x="23" y="108"/>
                  </a:lnTo>
                  <a:lnTo>
                    <a:pt x="27" y="112"/>
                  </a:lnTo>
                  <a:lnTo>
                    <a:pt x="32" y="115"/>
                  </a:lnTo>
                  <a:lnTo>
                    <a:pt x="38" y="117"/>
                  </a:lnTo>
                  <a:lnTo>
                    <a:pt x="43" y="119"/>
                  </a:lnTo>
                  <a:lnTo>
                    <a:pt x="49" y="120"/>
                  </a:lnTo>
                  <a:lnTo>
                    <a:pt x="55" y="121"/>
                  </a:lnTo>
                  <a:lnTo>
                    <a:pt x="61" y="121"/>
                  </a:lnTo>
                  <a:lnTo>
                    <a:pt x="68" y="121"/>
                  </a:lnTo>
                  <a:lnTo>
                    <a:pt x="73" y="120"/>
                  </a:lnTo>
                  <a:lnTo>
                    <a:pt x="80" y="119"/>
                  </a:lnTo>
                  <a:lnTo>
                    <a:pt x="85" y="117"/>
                  </a:lnTo>
                  <a:lnTo>
                    <a:pt x="90" y="115"/>
                  </a:lnTo>
                  <a:lnTo>
                    <a:pt x="95" y="112"/>
                  </a:lnTo>
                  <a:lnTo>
                    <a:pt x="100" y="108"/>
                  </a:lnTo>
                  <a:lnTo>
                    <a:pt x="104" y="104"/>
                  </a:lnTo>
                  <a:lnTo>
                    <a:pt x="108" y="100"/>
                  </a:lnTo>
                  <a:lnTo>
                    <a:pt x="112" y="96"/>
                  </a:lnTo>
                  <a:lnTo>
                    <a:pt x="115" y="90"/>
                  </a:lnTo>
                  <a:lnTo>
                    <a:pt x="117" y="85"/>
                  </a:lnTo>
                  <a:lnTo>
                    <a:pt x="119" y="79"/>
                  </a:lnTo>
                  <a:lnTo>
                    <a:pt x="121" y="73"/>
                  </a:lnTo>
                  <a:lnTo>
                    <a:pt x="122" y="67"/>
                  </a:lnTo>
                  <a:lnTo>
                    <a:pt x="122" y="61"/>
                  </a:lnTo>
                  <a:lnTo>
                    <a:pt x="122" y="55"/>
                  </a:lnTo>
                  <a:lnTo>
                    <a:pt x="121" y="48"/>
                  </a:lnTo>
                  <a:lnTo>
                    <a:pt x="119" y="43"/>
                  </a:lnTo>
                  <a:lnTo>
                    <a:pt x="117" y="38"/>
                  </a:lnTo>
                  <a:lnTo>
                    <a:pt x="115" y="32"/>
                  </a:lnTo>
                  <a:lnTo>
                    <a:pt x="112" y="27"/>
                  </a:lnTo>
                  <a:lnTo>
                    <a:pt x="108" y="23"/>
                  </a:lnTo>
                  <a:lnTo>
                    <a:pt x="104" y="18"/>
                  </a:lnTo>
                  <a:lnTo>
                    <a:pt x="100" y="14"/>
                  </a:lnTo>
                  <a:lnTo>
                    <a:pt x="95" y="11"/>
                  </a:lnTo>
                  <a:lnTo>
                    <a:pt x="90" y="8"/>
                  </a:lnTo>
                  <a:lnTo>
                    <a:pt x="85" y="4"/>
                  </a:lnTo>
                  <a:lnTo>
                    <a:pt x="80" y="2"/>
                  </a:lnTo>
                  <a:lnTo>
                    <a:pt x="73" y="1"/>
                  </a:lnTo>
                  <a:lnTo>
                    <a:pt x="68" y="0"/>
                  </a:lnTo>
                  <a:lnTo>
                    <a:pt x="6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63">
              <a:extLst>
                <a:ext uri="{FF2B5EF4-FFF2-40B4-BE49-F238E27FC236}">
                  <a16:creationId xmlns:a16="http://schemas.microsoft.com/office/drawing/2014/main" id="{5B81F82A-EBCF-40BD-8689-71E80FD9A321}"/>
                </a:ext>
              </a:extLst>
            </p:cNvPr>
            <p:cNvSpPr>
              <a:spLocks noEditPoints="1"/>
            </p:cNvSpPr>
            <p:nvPr/>
          </p:nvSpPr>
          <p:spPr bwMode="auto">
            <a:xfrm>
              <a:off x="1547813" y="3330576"/>
              <a:ext cx="212725" cy="212725"/>
            </a:xfrm>
            <a:custGeom>
              <a:avLst/>
              <a:gdLst>
                <a:gd name="T0" fmla="*/ 407 w 535"/>
                <a:gd name="T1" fmla="*/ 408 h 536"/>
                <a:gd name="T2" fmla="*/ 367 w 535"/>
                <a:gd name="T3" fmla="*/ 436 h 536"/>
                <a:gd name="T4" fmla="*/ 330 w 535"/>
                <a:gd name="T5" fmla="*/ 452 h 536"/>
                <a:gd name="T6" fmla="*/ 321 w 535"/>
                <a:gd name="T7" fmla="*/ 465 h 536"/>
                <a:gd name="T8" fmla="*/ 217 w 535"/>
                <a:gd name="T9" fmla="*/ 461 h 536"/>
                <a:gd name="T10" fmla="*/ 199 w 535"/>
                <a:gd name="T11" fmla="*/ 449 h 536"/>
                <a:gd name="T12" fmla="*/ 163 w 535"/>
                <a:gd name="T13" fmla="*/ 432 h 536"/>
                <a:gd name="T14" fmla="*/ 134 w 535"/>
                <a:gd name="T15" fmla="*/ 409 h 536"/>
                <a:gd name="T16" fmla="*/ 82 w 535"/>
                <a:gd name="T17" fmla="*/ 433 h 536"/>
                <a:gd name="T18" fmla="*/ 75 w 535"/>
                <a:gd name="T19" fmla="*/ 316 h 536"/>
                <a:gd name="T20" fmla="*/ 72 w 535"/>
                <a:gd name="T21" fmla="*/ 287 h 536"/>
                <a:gd name="T22" fmla="*/ 72 w 535"/>
                <a:gd name="T23" fmla="*/ 246 h 536"/>
                <a:gd name="T24" fmla="*/ 75 w 535"/>
                <a:gd name="T25" fmla="*/ 217 h 536"/>
                <a:gd name="T26" fmla="*/ 82 w 535"/>
                <a:gd name="T27" fmla="*/ 99 h 536"/>
                <a:gd name="T28" fmla="*/ 134 w 535"/>
                <a:gd name="T29" fmla="*/ 124 h 536"/>
                <a:gd name="T30" fmla="*/ 163 w 535"/>
                <a:gd name="T31" fmla="*/ 101 h 536"/>
                <a:gd name="T32" fmla="*/ 199 w 535"/>
                <a:gd name="T33" fmla="*/ 84 h 536"/>
                <a:gd name="T34" fmla="*/ 217 w 535"/>
                <a:gd name="T35" fmla="*/ 72 h 536"/>
                <a:gd name="T36" fmla="*/ 321 w 535"/>
                <a:gd name="T37" fmla="*/ 68 h 536"/>
                <a:gd name="T38" fmla="*/ 330 w 535"/>
                <a:gd name="T39" fmla="*/ 81 h 536"/>
                <a:gd name="T40" fmla="*/ 367 w 535"/>
                <a:gd name="T41" fmla="*/ 97 h 536"/>
                <a:gd name="T42" fmla="*/ 407 w 535"/>
                <a:gd name="T43" fmla="*/ 124 h 536"/>
                <a:gd name="T44" fmla="*/ 505 w 535"/>
                <a:gd name="T45" fmla="*/ 188 h 536"/>
                <a:gd name="T46" fmla="*/ 458 w 535"/>
                <a:gd name="T47" fmla="*/ 221 h 536"/>
                <a:gd name="T48" fmla="*/ 463 w 535"/>
                <a:gd name="T49" fmla="*/ 256 h 536"/>
                <a:gd name="T50" fmla="*/ 461 w 535"/>
                <a:gd name="T51" fmla="*/ 297 h 536"/>
                <a:gd name="T52" fmla="*/ 462 w 535"/>
                <a:gd name="T53" fmla="*/ 319 h 536"/>
                <a:gd name="T54" fmla="*/ 528 w 535"/>
                <a:gd name="T55" fmla="*/ 329 h 536"/>
                <a:gd name="T56" fmla="*/ 489 w 535"/>
                <a:gd name="T57" fmla="*/ 276 h 536"/>
                <a:gd name="T58" fmla="*/ 486 w 535"/>
                <a:gd name="T59" fmla="*/ 238 h 536"/>
                <a:gd name="T60" fmla="*/ 534 w 535"/>
                <a:gd name="T61" fmla="*/ 197 h 536"/>
                <a:gd name="T62" fmla="*/ 467 w 535"/>
                <a:gd name="T63" fmla="*/ 74 h 536"/>
                <a:gd name="T64" fmla="*/ 455 w 535"/>
                <a:gd name="T65" fmla="*/ 70 h 536"/>
                <a:gd name="T66" fmla="*/ 380 w 535"/>
                <a:gd name="T67" fmla="*/ 74 h 536"/>
                <a:gd name="T68" fmla="*/ 346 w 535"/>
                <a:gd name="T69" fmla="*/ 8 h 536"/>
                <a:gd name="T70" fmla="*/ 205 w 535"/>
                <a:gd name="T71" fmla="*/ 0 h 536"/>
                <a:gd name="T72" fmla="*/ 192 w 535"/>
                <a:gd name="T73" fmla="*/ 13 h 536"/>
                <a:gd name="T74" fmla="*/ 143 w 535"/>
                <a:gd name="T75" fmla="*/ 84 h 536"/>
                <a:gd name="T76" fmla="*/ 74 w 535"/>
                <a:gd name="T77" fmla="*/ 70 h 536"/>
                <a:gd name="T78" fmla="*/ 0 w 535"/>
                <a:gd name="T79" fmla="*/ 191 h 536"/>
                <a:gd name="T80" fmla="*/ 49 w 535"/>
                <a:gd name="T81" fmla="*/ 229 h 536"/>
                <a:gd name="T82" fmla="*/ 46 w 535"/>
                <a:gd name="T83" fmla="*/ 266 h 536"/>
                <a:gd name="T84" fmla="*/ 48 w 535"/>
                <a:gd name="T85" fmla="*/ 303 h 536"/>
                <a:gd name="T86" fmla="*/ 0 w 535"/>
                <a:gd name="T87" fmla="*/ 340 h 536"/>
                <a:gd name="T88" fmla="*/ 73 w 535"/>
                <a:gd name="T89" fmla="*/ 463 h 536"/>
                <a:gd name="T90" fmla="*/ 143 w 535"/>
                <a:gd name="T91" fmla="*/ 449 h 536"/>
                <a:gd name="T92" fmla="*/ 192 w 535"/>
                <a:gd name="T93" fmla="*/ 523 h 536"/>
                <a:gd name="T94" fmla="*/ 205 w 535"/>
                <a:gd name="T95" fmla="*/ 536 h 536"/>
                <a:gd name="T96" fmla="*/ 346 w 535"/>
                <a:gd name="T97" fmla="*/ 528 h 536"/>
                <a:gd name="T98" fmla="*/ 364 w 535"/>
                <a:gd name="T99" fmla="*/ 467 h 536"/>
                <a:gd name="T100" fmla="*/ 409 w 535"/>
                <a:gd name="T101" fmla="*/ 437 h 536"/>
                <a:gd name="T102" fmla="*/ 458 w 535"/>
                <a:gd name="T103" fmla="*/ 463 h 536"/>
                <a:gd name="T104" fmla="*/ 467 w 535"/>
                <a:gd name="T105" fmla="*/ 459 h 536"/>
                <a:gd name="T106" fmla="*/ 535 w 535"/>
                <a:gd name="T107" fmla="*/ 335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35" h="536">
                  <a:moveTo>
                    <a:pt x="453" y="433"/>
                  </a:moveTo>
                  <a:lnTo>
                    <a:pt x="414" y="410"/>
                  </a:lnTo>
                  <a:lnTo>
                    <a:pt x="410" y="409"/>
                  </a:lnTo>
                  <a:lnTo>
                    <a:pt x="407" y="408"/>
                  </a:lnTo>
                  <a:lnTo>
                    <a:pt x="403" y="409"/>
                  </a:lnTo>
                  <a:lnTo>
                    <a:pt x="399" y="411"/>
                  </a:lnTo>
                  <a:lnTo>
                    <a:pt x="383" y="424"/>
                  </a:lnTo>
                  <a:lnTo>
                    <a:pt x="367" y="436"/>
                  </a:lnTo>
                  <a:lnTo>
                    <a:pt x="359" y="441"/>
                  </a:lnTo>
                  <a:lnTo>
                    <a:pt x="350" y="446"/>
                  </a:lnTo>
                  <a:lnTo>
                    <a:pt x="340" y="449"/>
                  </a:lnTo>
                  <a:lnTo>
                    <a:pt x="330" y="452"/>
                  </a:lnTo>
                  <a:lnTo>
                    <a:pt x="326" y="454"/>
                  </a:lnTo>
                  <a:lnTo>
                    <a:pt x="323" y="457"/>
                  </a:lnTo>
                  <a:lnTo>
                    <a:pt x="321" y="461"/>
                  </a:lnTo>
                  <a:lnTo>
                    <a:pt x="321" y="465"/>
                  </a:lnTo>
                  <a:lnTo>
                    <a:pt x="321" y="511"/>
                  </a:lnTo>
                  <a:lnTo>
                    <a:pt x="218" y="511"/>
                  </a:lnTo>
                  <a:lnTo>
                    <a:pt x="218" y="465"/>
                  </a:lnTo>
                  <a:lnTo>
                    <a:pt x="217" y="461"/>
                  </a:lnTo>
                  <a:lnTo>
                    <a:pt x="216" y="457"/>
                  </a:lnTo>
                  <a:lnTo>
                    <a:pt x="213" y="454"/>
                  </a:lnTo>
                  <a:lnTo>
                    <a:pt x="208" y="452"/>
                  </a:lnTo>
                  <a:lnTo>
                    <a:pt x="199" y="449"/>
                  </a:lnTo>
                  <a:lnTo>
                    <a:pt x="189" y="446"/>
                  </a:lnTo>
                  <a:lnTo>
                    <a:pt x="180" y="441"/>
                  </a:lnTo>
                  <a:lnTo>
                    <a:pt x="172" y="437"/>
                  </a:lnTo>
                  <a:lnTo>
                    <a:pt x="163" y="432"/>
                  </a:lnTo>
                  <a:lnTo>
                    <a:pt x="155" y="425"/>
                  </a:lnTo>
                  <a:lnTo>
                    <a:pt x="146" y="419"/>
                  </a:lnTo>
                  <a:lnTo>
                    <a:pt x="137" y="411"/>
                  </a:lnTo>
                  <a:lnTo>
                    <a:pt x="134" y="409"/>
                  </a:lnTo>
                  <a:lnTo>
                    <a:pt x="130" y="408"/>
                  </a:lnTo>
                  <a:lnTo>
                    <a:pt x="126" y="409"/>
                  </a:lnTo>
                  <a:lnTo>
                    <a:pt x="122" y="410"/>
                  </a:lnTo>
                  <a:lnTo>
                    <a:pt x="82" y="433"/>
                  </a:lnTo>
                  <a:lnTo>
                    <a:pt x="30" y="344"/>
                  </a:lnTo>
                  <a:lnTo>
                    <a:pt x="70" y="321"/>
                  </a:lnTo>
                  <a:lnTo>
                    <a:pt x="73" y="319"/>
                  </a:lnTo>
                  <a:lnTo>
                    <a:pt x="75" y="316"/>
                  </a:lnTo>
                  <a:lnTo>
                    <a:pt x="75" y="311"/>
                  </a:lnTo>
                  <a:lnTo>
                    <a:pt x="75" y="307"/>
                  </a:lnTo>
                  <a:lnTo>
                    <a:pt x="74" y="297"/>
                  </a:lnTo>
                  <a:lnTo>
                    <a:pt x="72" y="287"/>
                  </a:lnTo>
                  <a:lnTo>
                    <a:pt x="72" y="277"/>
                  </a:lnTo>
                  <a:lnTo>
                    <a:pt x="71" y="266"/>
                  </a:lnTo>
                  <a:lnTo>
                    <a:pt x="72" y="257"/>
                  </a:lnTo>
                  <a:lnTo>
                    <a:pt x="72" y="246"/>
                  </a:lnTo>
                  <a:lnTo>
                    <a:pt x="74" y="236"/>
                  </a:lnTo>
                  <a:lnTo>
                    <a:pt x="75" y="226"/>
                  </a:lnTo>
                  <a:lnTo>
                    <a:pt x="76" y="221"/>
                  </a:lnTo>
                  <a:lnTo>
                    <a:pt x="75" y="217"/>
                  </a:lnTo>
                  <a:lnTo>
                    <a:pt x="73" y="214"/>
                  </a:lnTo>
                  <a:lnTo>
                    <a:pt x="70" y="212"/>
                  </a:lnTo>
                  <a:lnTo>
                    <a:pt x="30" y="188"/>
                  </a:lnTo>
                  <a:lnTo>
                    <a:pt x="82" y="99"/>
                  </a:lnTo>
                  <a:lnTo>
                    <a:pt x="122" y="122"/>
                  </a:lnTo>
                  <a:lnTo>
                    <a:pt x="126" y="124"/>
                  </a:lnTo>
                  <a:lnTo>
                    <a:pt x="130" y="124"/>
                  </a:lnTo>
                  <a:lnTo>
                    <a:pt x="134" y="124"/>
                  </a:lnTo>
                  <a:lnTo>
                    <a:pt x="137" y="121"/>
                  </a:lnTo>
                  <a:lnTo>
                    <a:pt x="146" y="114"/>
                  </a:lnTo>
                  <a:lnTo>
                    <a:pt x="155" y="106"/>
                  </a:lnTo>
                  <a:lnTo>
                    <a:pt x="163" y="101"/>
                  </a:lnTo>
                  <a:lnTo>
                    <a:pt x="172" y="96"/>
                  </a:lnTo>
                  <a:lnTo>
                    <a:pt x="180" y="91"/>
                  </a:lnTo>
                  <a:lnTo>
                    <a:pt x="189" y="87"/>
                  </a:lnTo>
                  <a:lnTo>
                    <a:pt x="199" y="84"/>
                  </a:lnTo>
                  <a:lnTo>
                    <a:pt x="208" y="81"/>
                  </a:lnTo>
                  <a:lnTo>
                    <a:pt x="213" y="78"/>
                  </a:lnTo>
                  <a:lnTo>
                    <a:pt x="215" y="76"/>
                  </a:lnTo>
                  <a:lnTo>
                    <a:pt x="217" y="72"/>
                  </a:lnTo>
                  <a:lnTo>
                    <a:pt x="218" y="68"/>
                  </a:lnTo>
                  <a:lnTo>
                    <a:pt x="218" y="26"/>
                  </a:lnTo>
                  <a:lnTo>
                    <a:pt x="321" y="26"/>
                  </a:lnTo>
                  <a:lnTo>
                    <a:pt x="321" y="68"/>
                  </a:lnTo>
                  <a:lnTo>
                    <a:pt x="321" y="72"/>
                  </a:lnTo>
                  <a:lnTo>
                    <a:pt x="323" y="76"/>
                  </a:lnTo>
                  <a:lnTo>
                    <a:pt x="326" y="78"/>
                  </a:lnTo>
                  <a:lnTo>
                    <a:pt x="330" y="81"/>
                  </a:lnTo>
                  <a:lnTo>
                    <a:pt x="340" y="84"/>
                  </a:lnTo>
                  <a:lnTo>
                    <a:pt x="350" y="87"/>
                  </a:lnTo>
                  <a:lnTo>
                    <a:pt x="360" y="91"/>
                  </a:lnTo>
                  <a:lnTo>
                    <a:pt x="367" y="97"/>
                  </a:lnTo>
                  <a:lnTo>
                    <a:pt x="383" y="107"/>
                  </a:lnTo>
                  <a:lnTo>
                    <a:pt x="399" y="121"/>
                  </a:lnTo>
                  <a:lnTo>
                    <a:pt x="403" y="124"/>
                  </a:lnTo>
                  <a:lnTo>
                    <a:pt x="407" y="124"/>
                  </a:lnTo>
                  <a:lnTo>
                    <a:pt x="410" y="124"/>
                  </a:lnTo>
                  <a:lnTo>
                    <a:pt x="414" y="122"/>
                  </a:lnTo>
                  <a:lnTo>
                    <a:pt x="453" y="99"/>
                  </a:lnTo>
                  <a:lnTo>
                    <a:pt x="505" y="188"/>
                  </a:lnTo>
                  <a:lnTo>
                    <a:pt x="465" y="212"/>
                  </a:lnTo>
                  <a:lnTo>
                    <a:pt x="462" y="214"/>
                  </a:lnTo>
                  <a:lnTo>
                    <a:pt x="460" y="217"/>
                  </a:lnTo>
                  <a:lnTo>
                    <a:pt x="458" y="221"/>
                  </a:lnTo>
                  <a:lnTo>
                    <a:pt x="458" y="226"/>
                  </a:lnTo>
                  <a:lnTo>
                    <a:pt x="461" y="235"/>
                  </a:lnTo>
                  <a:lnTo>
                    <a:pt x="462" y="246"/>
                  </a:lnTo>
                  <a:lnTo>
                    <a:pt x="463" y="256"/>
                  </a:lnTo>
                  <a:lnTo>
                    <a:pt x="463" y="266"/>
                  </a:lnTo>
                  <a:lnTo>
                    <a:pt x="463" y="277"/>
                  </a:lnTo>
                  <a:lnTo>
                    <a:pt x="462" y="287"/>
                  </a:lnTo>
                  <a:lnTo>
                    <a:pt x="461" y="297"/>
                  </a:lnTo>
                  <a:lnTo>
                    <a:pt x="458" y="307"/>
                  </a:lnTo>
                  <a:lnTo>
                    <a:pt x="458" y="311"/>
                  </a:lnTo>
                  <a:lnTo>
                    <a:pt x="460" y="316"/>
                  </a:lnTo>
                  <a:lnTo>
                    <a:pt x="462" y="319"/>
                  </a:lnTo>
                  <a:lnTo>
                    <a:pt x="465" y="321"/>
                  </a:lnTo>
                  <a:lnTo>
                    <a:pt x="505" y="344"/>
                  </a:lnTo>
                  <a:lnTo>
                    <a:pt x="453" y="433"/>
                  </a:lnTo>
                  <a:close/>
                  <a:moveTo>
                    <a:pt x="528" y="329"/>
                  </a:moveTo>
                  <a:lnTo>
                    <a:pt x="485" y="303"/>
                  </a:lnTo>
                  <a:lnTo>
                    <a:pt x="486" y="294"/>
                  </a:lnTo>
                  <a:lnTo>
                    <a:pt x="487" y="285"/>
                  </a:lnTo>
                  <a:lnTo>
                    <a:pt x="489" y="276"/>
                  </a:lnTo>
                  <a:lnTo>
                    <a:pt x="489" y="266"/>
                  </a:lnTo>
                  <a:lnTo>
                    <a:pt x="489" y="257"/>
                  </a:lnTo>
                  <a:lnTo>
                    <a:pt x="487" y="248"/>
                  </a:lnTo>
                  <a:lnTo>
                    <a:pt x="486" y="238"/>
                  </a:lnTo>
                  <a:lnTo>
                    <a:pt x="485" y="229"/>
                  </a:lnTo>
                  <a:lnTo>
                    <a:pt x="528" y="205"/>
                  </a:lnTo>
                  <a:lnTo>
                    <a:pt x="531" y="202"/>
                  </a:lnTo>
                  <a:lnTo>
                    <a:pt x="534" y="197"/>
                  </a:lnTo>
                  <a:lnTo>
                    <a:pt x="535" y="192"/>
                  </a:lnTo>
                  <a:lnTo>
                    <a:pt x="533" y="187"/>
                  </a:lnTo>
                  <a:lnTo>
                    <a:pt x="468" y="76"/>
                  </a:lnTo>
                  <a:lnTo>
                    <a:pt x="467" y="74"/>
                  </a:lnTo>
                  <a:lnTo>
                    <a:pt x="465" y="72"/>
                  </a:lnTo>
                  <a:lnTo>
                    <a:pt x="463" y="71"/>
                  </a:lnTo>
                  <a:lnTo>
                    <a:pt x="461" y="70"/>
                  </a:lnTo>
                  <a:lnTo>
                    <a:pt x="455" y="70"/>
                  </a:lnTo>
                  <a:lnTo>
                    <a:pt x="451" y="71"/>
                  </a:lnTo>
                  <a:lnTo>
                    <a:pt x="409" y="96"/>
                  </a:lnTo>
                  <a:lnTo>
                    <a:pt x="395" y="85"/>
                  </a:lnTo>
                  <a:lnTo>
                    <a:pt x="380" y="74"/>
                  </a:lnTo>
                  <a:lnTo>
                    <a:pt x="364" y="66"/>
                  </a:lnTo>
                  <a:lnTo>
                    <a:pt x="347" y="59"/>
                  </a:lnTo>
                  <a:lnTo>
                    <a:pt x="347" y="13"/>
                  </a:lnTo>
                  <a:lnTo>
                    <a:pt x="346" y="8"/>
                  </a:lnTo>
                  <a:lnTo>
                    <a:pt x="342" y="4"/>
                  </a:lnTo>
                  <a:lnTo>
                    <a:pt x="338" y="1"/>
                  </a:lnTo>
                  <a:lnTo>
                    <a:pt x="334" y="0"/>
                  </a:lnTo>
                  <a:lnTo>
                    <a:pt x="205" y="0"/>
                  </a:lnTo>
                  <a:lnTo>
                    <a:pt x="200" y="1"/>
                  </a:lnTo>
                  <a:lnTo>
                    <a:pt x="196" y="4"/>
                  </a:lnTo>
                  <a:lnTo>
                    <a:pt x="193" y="8"/>
                  </a:lnTo>
                  <a:lnTo>
                    <a:pt x="192" y="13"/>
                  </a:lnTo>
                  <a:lnTo>
                    <a:pt x="192" y="59"/>
                  </a:lnTo>
                  <a:lnTo>
                    <a:pt x="175" y="66"/>
                  </a:lnTo>
                  <a:lnTo>
                    <a:pt x="159" y="73"/>
                  </a:lnTo>
                  <a:lnTo>
                    <a:pt x="143" y="84"/>
                  </a:lnTo>
                  <a:lnTo>
                    <a:pt x="127" y="96"/>
                  </a:lnTo>
                  <a:lnTo>
                    <a:pt x="84" y="71"/>
                  </a:lnTo>
                  <a:lnTo>
                    <a:pt x="78" y="70"/>
                  </a:lnTo>
                  <a:lnTo>
                    <a:pt x="74" y="70"/>
                  </a:lnTo>
                  <a:lnTo>
                    <a:pt x="70" y="72"/>
                  </a:lnTo>
                  <a:lnTo>
                    <a:pt x="67" y="76"/>
                  </a:lnTo>
                  <a:lnTo>
                    <a:pt x="2" y="187"/>
                  </a:lnTo>
                  <a:lnTo>
                    <a:pt x="0" y="191"/>
                  </a:lnTo>
                  <a:lnTo>
                    <a:pt x="0" y="197"/>
                  </a:lnTo>
                  <a:lnTo>
                    <a:pt x="2" y="201"/>
                  </a:lnTo>
                  <a:lnTo>
                    <a:pt x="6" y="205"/>
                  </a:lnTo>
                  <a:lnTo>
                    <a:pt x="49" y="229"/>
                  </a:lnTo>
                  <a:lnTo>
                    <a:pt x="47" y="238"/>
                  </a:lnTo>
                  <a:lnTo>
                    <a:pt x="46" y="248"/>
                  </a:lnTo>
                  <a:lnTo>
                    <a:pt x="46" y="257"/>
                  </a:lnTo>
                  <a:lnTo>
                    <a:pt x="46" y="266"/>
                  </a:lnTo>
                  <a:lnTo>
                    <a:pt x="46" y="276"/>
                  </a:lnTo>
                  <a:lnTo>
                    <a:pt x="46" y="285"/>
                  </a:lnTo>
                  <a:lnTo>
                    <a:pt x="47" y="294"/>
                  </a:lnTo>
                  <a:lnTo>
                    <a:pt x="48" y="303"/>
                  </a:lnTo>
                  <a:lnTo>
                    <a:pt x="6" y="329"/>
                  </a:lnTo>
                  <a:lnTo>
                    <a:pt x="2" y="332"/>
                  </a:lnTo>
                  <a:lnTo>
                    <a:pt x="0" y="335"/>
                  </a:lnTo>
                  <a:lnTo>
                    <a:pt x="0" y="340"/>
                  </a:lnTo>
                  <a:lnTo>
                    <a:pt x="1" y="345"/>
                  </a:lnTo>
                  <a:lnTo>
                    <a:pt x="65" y="457"/>
                  </a:lnTo>
                  <a:lnTo>
                    <a:pt x="69" y="461"/>
                  </a:lnTo>
                  <a:lnTo>
                    <a:pt x="73" y="463"/>
                  </a:lnTo>
                  <a:lnTo>
                    <a:pt x="78" y="463"/>
                  </a:lnTo>
                  <a:lnTo>
                    <a:pt x="83" y="461"/>
                  </a:lnTo>
                  <a:lnTo>
                    <a:pt x="127" y="437"/>
                  </a:lnTo>
                  <a:lnTo>
                    <a:pt x="143" y="449"/>
                  </a:lnTo>
                  <a:lnTo>
                    <a:pt x="159" y="459"/>
                  </a:lnTo>
                  <a:lnTo>
                    <a:pt x="175" y="467"/>
                  </a:lnTo>
                  <a:lnTo>
                    <a:pt x="192" y="474"/>
                  </a:lnTo>
                  <a:lnTo>
                    <a:pt x="192" y="523"/>
                  </a:lnTo>
                  <a:lnTo>
                    <a:pt x="193" y="528"/>
                  </a:lnTo>
                  <a:lnTo>
                    <a:pt x="196" y="533"/>
                  </a:lnTo>
                  <a:lnTo>
                    <a:pt x="200" y="535"/>
                  </a:lnTo>
                  <a:lnTo>
                    <a:pt x="205" y="536"/>
                  </a:lnTo>
                  <a:lnTo>
                    <a:pt x="334" y="536"/>
                  </a:lnTo>
                  <a:lnTo>
                    <a:pt x="338" y="535"/>
                  </a:lnTo>
                  <a:lnTo>
                    <a:pt x="342" y="533"/>
                  </a:lnTo>
                  <a:lnTo>
                    <a:pt x="346" y="528"/>
                  </a:lnTo>
                  <a:lnTo>
                    <a:pt x="347" y="523"/>
                  </a:lnTo>
                  <a:lnTo>
                    <a:pt x="347" y="474"/>
                  </a:lnTo>
                  <a:lnTo>
                    <a:pt x="355" y="470"/>
                  </a:lnTo>
                  <a:lnTo>
                    <a:pt x="364" y="467"/>
                  </a:lnTo>
                  <a:lnTo>
                    <a:pt x="373" y="463"/>
                  </a:lnTo>
                  <a:lnTo>
                    <a:pt x="380" y="459"/>
                  </a:lnTo>
                  <a:lnTo>
                    <a:pt x="395" y="449"/>
                  </a:lnTo>
                  <a:lnTo>
                    <a:pt x="409" y="437"/>
                  </a:lnTo>
                  <a:lnTo>
                    <a:pt x="452" y="461"/>
                  </a:lnTo>
                  <a:lnTo>
                    <a:pt x="454" y="463"/>
                  </a:lnTo>
                  <a:lnTo>
                    <a:pt x="456" y="463"/>
                  </a:lnTo>
                  <a:lnTo>
                    <a:pt x="458" y="463"/>
                  </a:lnTo>
                  <a:lnTo>
                    <a:pt x="462" y="462"/>
                  </a:lnTo>
                  <a:lnTo>
                    <a:pt x="464" y="462"/>
                  </a:lnTo>
                  <a:lnTo>
                    <a:pt x="466" y="461"/>
                  </a:lnTo>
                  <a:lnTo>
                    <a:pt x="467" y="459"/>
                  </a:lnTo>
                  <a:lnTo>
                    <a:pt x="469" y="457"/>
                  </a:lnTo>
                  <a:lnTo>
                    <a:pt x="533" y="345"/>
                  </a:lnTo>
                  <a:lnTo>
                    <a:pt x="535" y="340"/>
                  </a:lnTo>
                  <a:lnTo>
                    <a:pt x="535" y="335"/>
                  </a:lnTo>
                  <a:lnTo>
                    <a:pt x="533" y="332"/>
                  </a:lnTo>
                  <a:lnTo>
                    <a:pt x="528"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64">
              <a:extLst>
                <a:ext uri="{FF2B5EF4-FFF2-40B4-BE49-F238E27FC236}">
                  <a16:creationId xmlns:a16="http://schemas.microsoft.com/office/drawing/2014/main" id="{6FD63CC2-C885-43A2-888C-C264266A6653}"/>
                </a:ext>
              </a:extLst>
            </p:cNvPr>
            <p:cNvSpPr>
              <a:spLocks noEditPoints="1"/>
            </p:cNvSpPr>
            <p:nvPr/>
          </p:nvSpPr>
          <p:spPr bwMode="auto">
            <a:xfrm>
              <a:off x="1727201" y="3240088"/>
              <a:ext cx="122238" cy="125413"/>
            </a:xfrm>
            <a:custGeom>
              <a:avLst/>
              <a:gdLst>
                <a:gd name="T0" fmla="*/ 235 w 308"/>
                <a:gd name="T1" fmla="*/ 227 h 315"/>
                <a:gd name="T2" fmla="*/ 223 w 308"/>
                <a:gd name="T3" fmla="*/ 229 h 315"/>
                <a:gd name="T4" fmla="*/ 195 w 308"/>
                <a:gd name="T5" fmla="*/ 248 h 315"/>
                <a:gd name="T6" fmla="*/ 178 w 308"/>
                <a:gd name="T7" fmla="*/ 257 h 315"/>
                <a:gd name="T8" fmla="*/ 176 w 308"/>
                <a:gd name="T9" fmla="*/ 289 h 315"/>
                <a:gd name="T10" fmla="*/ 136 w 308"/>
                <a:gd name="T11" fmla="*/ 260 h 315"/>
                <a:gd name="T12" fmla="*/ 129 w 308"/>
                <a:gd name="T13" fmla="*/ 253 h 315"/>
                <a:gd name="T14" fmla="*/ 95 w 308"/>
                <a:gd name="T15" fmla="*/ 237 h 315"/>
                <a:gd name="T16" fmla="*/ 79 w 308"/>
                <a:gd name="T17" fmla="*/ 226 h 315"/>
                <a:gd name="T18" fmla="*/ 50 w 308"/>
                <a:gd name="T19" fmla="*/ 240 h 315"/>
                <a:gd name="T20" fmla="*/ 55 w 308"/>
                <a:gd name="T21" fmla="*/ 192 h 315"/>
                <a:gd name="T22" fmla="*/ 58 w 308"/>
                <a:gd name="T23" fmla="*/ 180 h 315"/>
                <a:gd name="T24" fmla="*/ 56 w 308"/>
                <a:gd name="T25" fmla="*/ 145 h 315"/>
                <a:gd name="T26" fmla="*/ 57 w 308"/>
                <a:gd name="T27" fmla="*/ 126 h 315"/>
                <a:gd name="T28" fmla="*/ 31 w 308"/>
                <a:gd name="T29" fmla="*/ 108 h 315"/>
                <a:gd name="T30" fmla="*/ 76 w 308"/>
                <a:gd name="T31" fmla="*/ 87 h 315"/>
                <a:gd name="T32" fmla="*/ 87 w 308"/>
                <a:gd name="T33" fmla="*/ 84 h 315"/>
                <a:gd name="T34" fmla="*/ 117 w 308"/>
                <a:gd name="T35" fmla="*/ 66 h 315"/>
                <a:gd name="T36" fmla="*/ 135 w 308"/>
                <a:gd name="T37" fmla="*/ 57 h 315"/>
                <a:gd name="T38" fmla="*/ 137 w 308"/>
                <a:gd name="T39" fmla="*/ 25 h 315"/>
                <a:gd name="T40" fmla="*/ 176 w 308"/>
                <a:gd name="T41" fmla="*/ 53 h 315"/>
                <a:gd name="T42" fmla="*/ 185 w 308"/>
                <a:gd name="T43" fmla="*/ 62 h 315"/>
                <a:gd name="T44" fmla="*/ 215 w 308"/>
                <a:gd name="T45" fmla="*/ 77 h 315"/>
                <a:gd name="T46" fmla="*/ 231 w 308"/>
                <a:gd name="T47" fmla="*/ 88 h 315"/>
                <a:gd name="T48" fmla="*/ 259 w 308"/>
                <a:gd name="T49" fmla="*/ 76 h 315"/>
                <a:gd name="T50" fmla="*/ 254 w 308"/>
                <a:gd name="T51" fmla="*/ 123 h 315"/>
                <a:gd name="T52" fmla="*/ 251 w 308"/>
                <a:gd name="T53" fmla="*/ 134 h 315"/>
                <a:gd name="T54" fmla="*/ 253 w 308"/>
                <a:gd name="T55" fmla="*/ 169 h 315"/>
                <a:gd name="T56" fmla="*/ 252 w 308"/>
                <a:gd name="T57" fmla="*/ 188 h 315"/>
                <a:gd name="T58" fmla="*/ 278 w 308"/>
                <a:gd name="T59" fmla="*/ 207 h 315"/>
                <a:gd name="T60" fmla="*/ 278 w 308"/>
                <a:gd name="T61" fmla="*/ 178 h 315"/>
                <a:gd name="T62" fmla="*/ 279 w 308"/>
                <a:gd name="T63" fmla="*/ 148 h 315"/>
                <a:gd name="T64" fmla="*/ 304 w 308"/>
                <a:gd name="T65" fmla="*/ 123 h 315"/>
                <a:gd name="T66" fmla="*/ 308 w 308"/>
                <a:gd name="T67" fmla="*/ 116 h 315"/>
                <a:gd name="T68" fmla="*/ 275 w 308"/>
                <a:gd name="T69" fmla="*/ 51 h 315"/>
                <a:gd name="T70" fmla="*/ 269 w 308"/>
                <a:gd name="T71" fmla="*/ 46 h 315"/>
                <a:gd name="T72" fmla="*/ 256 w 308"/>
                <a:gd name="T73" fmla="*/ 46 h 315"/>
                <a:gd name="T74" fmla="*/ 218 w 308"/>
                <a:gd name="T75" fmla="*/ 49 h 315"/>
                <a:gd name="T76" fmla="*/ 202 w 308"/>
                <a:gd name="T77" fmla="*/ 13 h 315"/>
                <a:gd name="T78" fmla="*/ 193 w 308"/>
                <a:gd name="T79" fmla="*/ 2 h 315"/>
                <a:gd name="T80" fmla="*/ 119 w 308"/>
                <a:gd name="T81" fmla="*/ 2 h 315"/>
                <a:gd name="T82" fmla="*/ 112 w 308"/>
                <a:gd name="T83" fmla="*/ 13 h 315"/>
                <a:gd name="T84" fmla="*/ 93 w 308"/>
                <a:gd name="T85" fmla="*/ 50 h 315"/>
                <a:gd name="T86" fmla="*/ 52 w 308"/>
                <a:gd name="T87" fmla="*/ 46 h 315"/>
                <a:gd name="T88" fmla="*/ 37 w 308"/>
                <a:gd name="T89" fmla="*/ 47 h 315"/>
                <a:gd name="T90" fmla="*/ 1 w 308"/>
                <a:gd name="T91" fmla="*/ 111 h 315"/>
                <a:gd name="T92" fmla="*/ 3 w 308"/>
                <a:gd name="T93" fmla="*/ 121 h 315"/>
                <a:gd name="T94" fmla="*/ 31 w 308"/>
                <a:gd name="T95" fmla="*/ 138 h 315"/>
                <a:gd name="T96" fmla="*/ 30 w 308"/>
                <a:gd name="T97" fmla="*/ 167 h 315"/>
                <a:gd name="T98" fmla="*/ 4 w 308"/>
                <a:gd name="T99" fmla="*/ 193 h 315"/>
                <a:gd name="T100" fmla="*/ 1 w 308"/>
                <a:gd name="T101" fmla="*/ 199 h 315"/>
                <a:gd name="T102" fmla="*/ 34 w 308"/>
                <a:gd name="T103" fmla="*/ 263 h 315"/>
                <a:gd name="T104" fmla="*/ 46 w 308"/>
                <a:gd name="T105" fmla="*/ 270 h 315"/>
                <a:gd name="T106" fmla="*/ 85 w 308"/>
                <a:gd name="T107" fmla="*/ 259 h 315"/>
                <a:gd name="T108" fmla="*/ 112 w 308"/>
                <a:gd name="T109" fmla="*/ 274 h 315"/>
                <a:gd name="T110" fmla="*/ 116 w 308"/>
                <a:gd name="T111" fmla="*/ 311 h 315"/>
                <a:gd name="T112" fmla="*/ 189 w 308"/>
                <a:gd name="T113" fmla="*/ 315 h 315"/>
                <a:gd name="T114" fmla="*/ 201 w 308"/>
                <a:gd name="T115" fmla="*/ 306 h 315"/>
                <a:gd name="T116" fmla="*/ 210 w 308"/>
                <a:gd name="T117" fmla="*/ 270 h 315"/>
                <a:gd name="T118" fmla="*/ 234 w 308"/>
                <a:gd name="T119" fmla="*/ 255 h 315"/>
                <a:gd name="T120" fmla="*/ 267 w 308"/>
                <a:gd name="T121" fmla="*/ 270 h 315"/>
                <a:gd name="T122" fmla="*/ 307 w 308"/>
                <a:gd name="T123" fmla="*/ 208 h 315"/>
                <a:gd name="T124" fmla="*/ 306 w 308"/>
                <a:gd name="T125" fmla="*/ 19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8" h="315">
                  <a:moveTo>
                    <a:pt x="260" y="240"/>
                  </a:moveTo>
                  <a:lnTo>
                    <a:pt x="239" y="228"/>
                  </a:lnTo>
                  <a:lnTo>
                    <a:pt x="235" y="227"/>
                  </a:lnTo>
                  <a:lnTo>
                    <a:pt x="231" y="226"/>
                  </a:lnTo>
                  <a:lnTo>
                    <a:pt x="227" y="227"/>
                  </a:lnTo>
                  <a:lnTo>
                    <a:pt x="223" y="229"/>
                  </a:lnTo>
                  <a:lnTo>
                    <a:pt x="215" y="237"/>
                  </a:lnTo>
                  <a:lnTo>
                    <a:pt x="205" y="243"/>
                  </a:lnTo>
                  <a:lnTo>
                    <a:pt x="195" y="248"/>
                  </a:lnTo>
                  <a:lnTo>
                    <a:pt x="185" y="253"/>
                  </a:lnTo>
                  <a:lnTo>
                    <a:pt x="181" y="255"/>
                  </a:lnTo>
                  <a:lnTo>
                    <a:pt x="178" y="257"/>
                  </a:lnTo>
                  <a:lnTo>
                    <a:pt x="177" y="260"/>
                  </a:lnTo>
                  <a:lnTo>
                    <a:pt x="176" y="265"/>
                  </a:lnTo>
                  <a:lnTo>
                    <a:pt x="176" y="289"/>
                  </a:lnTo>
                  <a:lnTo>
                    <a:pt x="137" y="289"/>
                  </a:lnTo>
                  <a:lnTo>
                    <a:pt x="137" y="265"/>
                  </a:lnTo>
                  <a:lnTo>
                    <a:pt x="136" y="260"/>
                  </a:lnTo>
                  <a:lnTo>
                    <a:pt x="135" y="257"/>
                  </a:lnTo>
                  <a:lnTo>
                    <a:pt x="132" y="255"/>
                  </a:lnTo>
                  <a:lnTo>
                    <a:pt x="129" y="253"/>
                  </a:lnTo>
                  <a:lnTo>
                    <a:pt x="117" y="248"/>
                  </a:lnTo>
                  <a:lnTo>
                    <a:pt x="105" y="243"/>
                  </a:lnTo>
                  <a:lnTo>
                    <a:pt x="95" y="237"/>
                  </a:lnTo>
                  <a:lnTo>
                    <a:pt x="87" y="229"/>
                  </a:lnTo>
                  <a:lnTo>
                    <a:pt x="84" y="227"/>
                  </a:lnTo>
                  <a:lnTo>
                    <a:pt x="79" y="226"/>
                  </a:lnTo>
                  <a:lnTo>
                    <a:pt x="76" y="227"/>
                  </a:lnTo>
                  <a:lnTo>
                    <a:pt x="72" y="228"/>
                  </a:lnTo>
                  <a:lnTo>
                    <a:pt x="50" y="240"/>
                  </a:lnTo>
                  <a:lnTo>
                    <a:pt x="30" y="207"/>
                  </a:lnTo>
                  <a:lnTo>
                    <a:pt x="51" y="194"/>
                  </a:lnTo>
                  <a:lnTo>
                    <a:pt x="55" y="192"/>
                  </a:lnTo>
                  <a:lnTo>
                    <a:pt x="57" y="188"/>
                  </a:lnTo>
                  <a:lnTo>
                    <a:pt x="58" y="184"/>
                  </a:lnTo>
                  <a:lnTo>
                    <a:pt x="58" y="180"/>
                  </a:lnTo>
                  <a:lnTo>
                    <a:pt x="56" y="168"/>
                  </a:lnTo>
                  <a:lnTo>
                    <a:pt x="55" y="157"/>
                  </a:lnTo>
                  <a:lnTo>
                    <a:pt x="56" y="145"/>
                  </a:lnTo>
                  <a:lnTo>
                    <a:pt x="58" y="134"/>
                  </a:lnTo>
                  <a:lnTo>
                    <a:pt x="58" y="130"/>
                  </a:lnTo>
                  <a:lnTo>
                    <a:pt x="57" y="126"/>
                  </a:lnTo>
                  <a:lnTo>
                    <a:pt x="55" y="123"/>
                  </a:lnTo>
                  <a:lnTo>
                    <a:pt x="51" y="120"/>
                  </a:lnTo>
                  <a:lnTo>
                    <a:pt x="31" y="108"/>
                  </a:lnTo>
                  <a:lnTo>
                    <a:pt x="50" y="73"/>
                  </a:lnTo>
                  <a:lnTo>
                    <a:pt x="72" y="86"/>
                  </a:lnTo>
                  <a:lnTo>
                    <a:pt x="76" y="87"/>
                  </a:lnTo>
                  <a:lnTo>
                    <a:pt x="79" y="87"/>
                  </a:lnTo>
                  <a:lnTo>
                    <a:pt x="84" y="86"/>
                  </a:lnTo>
                  <a:lnTo>
                    <a:pt x="87" y="84"/>
                  </a:lnTo>
                  <a:lnTo>
                    <a:pt x="95" y="78"/>
                  </a:lnTo>
                  <a:lnTo>
                    <a:pt x="105" y="71"/>
                  </a:lnTo>
                  <a:lnTo>
                    <a:pt x="117" y="66"/>
                  </a:lnTo>
                  <a:lnTo>
                    <a:pt x="129" y="62"/>
                  </a:lnTo>
                  <a:lnTo>
                    <a:pt x="132" y="59"/>
                  </a:lnTo>
                  <a:lnTo>
                    <a:pt x="135" y="57"/>
                  </a:lnTo>
                  <a:lnTo>
                    <a:pt x="136" y="53"/>
                  </a:lnTo>
                  <a:lnTo>
                    <a:pt x="137" y="50"/>
                  </a:lnTo>
                  <a:lnTo>
                    <a:pt x="137" y="25"/>
                  </a:lnTo>
                  <a:lnTo>
                    <a:pt x="176" y="25"/>
                  </a:lnTo>
                  <a:lnTo>
                    <a:pt x="176" y="50"/>
                  </a:lnTo>
                  <a:lnTo>
                    <a:pt x="176" y="53"/>
                  </a:lnTo>
                  <a:lnTo>
                    <a:pt x="178" y="57"/>
                  </a:lnTo>
                  <a:lnTo>
                    <a:pt x="181" y="59"/>
                  </a:lnTo>
                  <a:lnTo>
                    <a:pt x="185" y="62"/>
                  </a:lnTo>
                  <a:lnTo>
                    <a:pt x="195" y="66"/>
                  </a:lnTo>
                  <a:lnTo>
                    <a:pt x="205" y="71"/>
                  </a:lnTo>
                  <a:lnTo>
                    <a:pt x="215" y="77"/>
                  </a:lnTo>
                  <a:lnTo>
                    <a:pt x="223" y="84"/>
                  </a:lnTo>
                  <a:lnTo>
                    <a:pt x="227" y="87"/>
                  </a:lnTo>
                  <a:lnTo>
                    <a:pt x="231" y="88"/>
                  </a:lnTo>
                  <a:lnTo>
                    <a:pt x="235" y="88"/>
                  </a:lnTo>
                  <a:lnTo>
                    <a:pt x="239" y="86"/>
                  </a:lnTo>
                  <a:lnTo>
                    <a:pt x="259" y="76"/>
                  </a:lnTo>
                  <a:lnTo>
                    <a:pt x="278" y="108"/>
                  </a:lnTo>
                  <a:lnTo>
                    <a:pt x="258" y="120"/>
                  </a:lnTo>
                  <a:lnTo>
                    <a:pt x="254" y="123"/>
                  </a:lnTo>
                  <a:lnTo>
                    <a:pt x="252" y="126"/>
                  </a:lnTo>
                  <a:lnTo>
                    <a:pt x="251" y="130"/>
                  </a:lnTo>
                  <a:lnTo>
                    <a:pt x="251" y="134"/>
                  </a:lnTo>
                  <a:lnTo>
                    <a:pt x="253" y="145"/>
                  </a:lnTo>
                  <a:lnTo>
                    <a:pt x="254" y="157"/>
                  </a:lnTo>
                  <a:lnTo>
                    <a:pt x="253" y="169"/>
                  </a:lnTo>
                  <a:lnTo>
                    <a:pt x="251" y="180"/>
                  </a:lnTo>
                  <a:lnTo>
                    <a:pt x="251" y="184"/>
                  </a:lnTo>
                  <a:lnTo>
                    <a:pt x="252" y="188"/>
                  </a:lnTo>
                  <a:lnTo>
                    <a:pt x="254" y="192"/>
                  </a:lnTo>
                  <a:lnTo>
                    <a:pt x="258" y="194"/>
                  </a:lnTo>
                  <a:lnTo>
                    <a:pt x="278" y="207"/>
                  </a:lnTo>
                  <a:lnTo>
                    <a:pt x="260" y="240"/>
                  </a:lnTo>
                  <a:close/>
                  <a:moveTo>
                    <a:pt x="302" y="192"/>
                  </a:moveTo>
                  <a:lnTo>
                    <a:pt x="278" y="178"/>
                  </a:lnTo>
                  <a:lnTo>
                    <a:pt x="279" y="167"/>
                  </a:lnTo>
                  <a:lnTo>
                    <a:pt x="279" y="157"/>
                  </a:lnTo>
                  <a:lnTo>
                    <a:pt x="279" y="148"/>
                  </a:lnTo>
                  <a:lnTo>
                    <a:pt x="278" y="138"/>
                  </a:lnTo>
                  <a:lnTo>
                    <a:pt x="302" y="124"/>
                  </a:lnTo>
                  <a:lnTo>
                    <a:pt x="304" y="123"/>
                  </a:lnTo>
                  <a:lnTo>
                    <a:pt x="306" y="121"/>
                  </a:lnTo>
                  <a:lnTo>
                    <a:pt x="307" y="119"/>
                  </a:lnTo>
                  <a:lnTo>
                    <a:pt x="308" y="116"/>
                  </a:lnTo>
                  <a:lnTo>
                    <a:pt x="308" y="111"/>
                  </a:lnTo>
                  <a:lnTo>
                    <a:pt x="306" y="106"/>
                  </a:lnTo>
                  <a:lnTo>
                    <a:pt x="275" y="51"/>
                  </a:lnTo>
                  <a:lnTo>
                    <a:pt x="273" y="49"/>
                  </a:lnTo>
                  <a:lnTo>
                    <a:pt x="271" y="47"/>
                  </a:lnTo>
                  <a:lnTo>
                    <a:pt x="269" y="46"/>
                  </a:lnTo>
                  <a:lnTo>
                    <a:pt x="266" y="44"/>
                  </a:lnTo>
                  <a:lnTo>
                    <a:pt x="262" y="44"/>
                  </a:lnTo>
                  <a:lnTo>
                    <a:pt x="256" y="46"/>
                  </a:lnTo>
                  <a:lnTo>
                    <a:pt x="234" y="59"/>
                  </a:lnTo>
                  <a:lnTo>
                    <a:pt x="226" y="54"/>
                  </a:lnTo>
                  <a:lnTo>
                    <a:pt x="218" y="49"/>
                  </a:lnTo>
                  <a:lnTo>
                    <a:pt x="210" y="44"/>
                  </a:lnTo>
                  <a:lnTo>
                    <a:pt x="202" y="41"/>
                  </a:lnTo>
                  <a:lnTo>
                    <a:pt x="202" y="13"/>
                  </a:lnTo>
                  <a:lnTo>
                    <a:pt x="201" y="8"/>
                  </a:lnTo>
                  <a:lnTo>
                    <a:pt x="197" y="4"/>
                  </a:lnTo>
                  <a:lnTo>
                    <a:pt x="193" y="2"/>
                  </a:lnTo>
                  <a:lnTo>
                    <a:pt x="189" y="0"/>
                  </a:lnTo>
                  <a:lnTo>
                    <a:pt x="124" y="0"/>
                  </a:lnTo>
                  <a:lnTo>
                    <a:pt x="119" y="2"/>
                  </a:lnTo>
                  <a:lnTo>
                    <a:pt x="116" y="4"/>
                  </a:lnTo>
                  <a:lnTo>
                    <a:pt x="113" y="8"/>
                  </a:lnTo>
                  <a:lnTo>
                    <a:pt x="112" y="13"/>
                  </a:lnTo>
                  <a:lnTo>
                    <a:pt x="112" y="41"/>
                  </a:lnTo>
                  <a:lnTo>
                    <a:pt x="102" y="44"/>
                  </a:lnTo>
                  <a:lnTo>
                    <a:pt x="93" y="50"/>
                  </a:lnTo>
                  <a:lnTo>
                    <a:pt x="85" y="54"/>
                  </a:lnTo>
                  <a:lnTo>
                    <a:pt x="77" y="59"/>
                  </a:lnTo>
                  <a:lnTo>
                    <a:pt x="52" y="46"/>
                  </a:lnTo>
                  <a:lnTo>
                    <a:pt x="47" y="44"/>
                  </a:lnTo>
                  <a:lnTo>
                    <a:pt x="43" y="44"/>
                  </a:lnTo>
                  <a:lnTo>
                    <a:pt x="37" y="47"/>
                  </a:lnTo>
                  <a:lnTo>
                    <a:pt x="34" y="51"/>
                  </a:lnTo>
                  <a:lnTo>
                    <a:pt x="2" y="106"/>
                  </a:lnTo>
                  <a:lnTo>
                    <a:pt x="1" y="111"/>
                  </a:lnTo>
                  <a:lnTo>
                    <a:pt x="1" y="116"/>
                  </a:lnTo>
                  <a:lnTo>
                    <a:pt x="2" y="119"/>
                  </a:lnTo>
                  <a:lnTo>
                    <a:pt x="3" y="121"/>
                  </a:lnTo>
                  <a:lnTo>
                    <a:pt x="5" y="123"/>
                  </a:lnTo>
                  <a:lnTo>
                    <a:pt x="7" y="124"/>
                  </a:lnTo>
                  <a:lnTo>
                    <a:pt x="31" y="138"/>
                  </a:lnTo>
                  <a:lnTo>
                    <a:pt x="30" y="148"/>
                  </a:lnTo>
                  <a:lnTo>
                    <a:pt x="29" y="157"/>
                  </a:lnTo>
                  <a:lnTo>
                    <a:pt x="30" y="167"/>
                  </a:lnTo>
                  <a:lnTo>
                    <a:pt x="31" y="178"/>
                  </a:lnTo>
                  <a:lnTo>
                    <a:pt x="6" y="192"/>
                  </a:lnTo>
                  <a:lnTo>
                    <a:pt x="4" y="193"/>
                  </a:lnTo>
                  <a:lnTo>
                    <a:pt x="3" y="194"/>
                  </a:lnTo>
                  <a:lnTo>
                    <a:pt x="2" y="196"/>
                  </a:lnTo>
                  <a:lnTo>
                    <a:pt x="1" y="199"/>
                  </a:lnTo>
                  <a:lnTo>
                    <a:pt x="0" y="203"/>
                  </a:lnTo>
                  <a:lnTo>
                    <a:pt x="2" y="208"/>
                  </a:lnTo>
                  <a:lnTo>
                    <a:pt x="34" y="263"/>
                  </a:lnTo>
                  <a:lnTo>
                    <a:pt x="37" y="268"/>
                  </a:lnTo>
                  <a:lnTo>
                    <a:pt x="42" y="270"/>
                  </a:lnTo>
                  <a:lnTo>
                    <a:pt x="46" y="270"/>
                  </a:lnTo>
                  <a:lnTo>
                    <a:pt x="51" y="269"/>
                  </a:lnTo>
                  <a:lnTo>
                    <a:pt x="77" y="254"/>
                  </a:lnTo>
                  <a:lnTo>
                    <a:pt x="85" y="259"/>
                  </a:lnTo>
                  <a:lnTo>
                    <a:pt x="93" y="266"/>
                  </a:lnTo>
                  <a:lnTo>
                    <a:pt x="102" y="270"/>
                  </a:lnTo>
                  <a:lnTo>
                    <a:pt x="112" y="274"/>
                  </a:lnTo>
                  <a:lnTo>
                    <a:pt x="112" y="302"/>
                  </a:lnTo>
                  <a:lnTo>
                    <a:pt x="113" y="306"/>
                  </a:lnTo>
                  <a:lnTo>
                    <a:pt x="116" y="311"/>
                  </a:lnTo>
                  <a:lnTo>
                    <a:pt x="119" y="314"/>
                  </a:lnTo>
                  <a:lnTo>
                    <a:pt x="124" y="315"/>
                  </a:lnTo>
                  <a:lnTo>
                    <a:pt x="189" y="315"/>
                  </a:lnTo>
                  <a:lnTo>
                    <a:pt x="193" y="314"/>
                  </a:lnTo>
                  <a:lnTo>
                    <a:pt x="197" y="311"/>
                  </a:lnTo>
                  <a:lnTo>
                    <a:pt x="201" y="306"/>
                  </a:lnTo>
                  <a:lnTo>
                    <a:pt x="202" y="302"/>
                  </a:lnTo>
                  <a:lnTo>
                    <a:pt x="202" y="274"/>
                  </a:lnTo>
                  <a:lnTo>
                    <a:pt x="210" y="270"/>
                  </a:lnTo>
                  <a:lnTo>
                    <a:pt x="218" y="266"/>
                  </a:lnTo>
                  <a:lnTo>
                    <a:pt x="226" y="260"/>
                  </a:lnTo>
                  <a:lnTo>
                    <a:pt x="234" y="255"/>
                  </a:lnTo>
                  <a:lnTo>
                    <a:pt x="258" y="268"/>
                  </a:lnTo>
                  <a:lnTo>
                    <a:pt x="262" y="270"/>
                  </a:lnTo>
                  <a:lnTo>
                    <a:pt x="267" y="270"/>
                  </a:lnTo>
                  <a:lnTo>
                    <a:pt x="271" y="268"/>
                  </a:lnTo>
                  <a:lnTo>
                    <a:pt x="275" y="263"/>
                  </a:lnTo>
                  <a:lnTo>
                    <a:pt x="307" y="208"/>
                  </a:lnTo>
                  <a:lnTo>
                    <a:pt x="308" y="202"/>
                  </a:lnTo>
                  <a:lnTo>
                    <a:pt x="308" y="198"/>
                  </a:lnTo>
                  <a:lnTo>
                    <a:pt x="306" y="194"/>
                  </a:lnTo>
                  <a:lnTo>
                    <a:pt x="30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5" name="TextBox 94">
            <a:extLst>
              <a:ext uri="{FF2B5EF4-FFF2-40B4-BE49-F238E27FC236}">
                <a16:creationId xmlns:a16="http://schemas.microsoft.com/office/drawing/2014/main" id="{3FFACD56-C836-B84A-B946-B6D3F204E9E5}"/>
              </a:ext>
            </a:extLst>
          </p:cNvPr>
          <p:cNvSpPr txBox="1"/>
          <p:nvPr/>
        </p:nvSpPr>
        <p:spPr>
          <a:xfrm>
            <a:off x="300567" y="216958"/>
            <a:ext cx="5131661" cy="584775"/>
          </a:xfrm>
          <a:prstGeom prst="rect">
            <a:avLst/>
          </a:prstGeom>
          <a:noFill/>
        </p:spPr>
        <p:txBody>
          <a:bodyPr wrap="none" rtlCol="0">
            <a:spAutoFit/>
          </a:bodyPr>
          <a:lstStyle/>
          <a:p>
            <a:r>
              <a:rPr lang="en-US" sz="3200" b="1" dirty="0"/>
              <a:t>WORK FLOW OF THE SYSTEM</a:t>
            </a:r>
          </a:p>
        </p:txBody>
      </p:sp>
      <p:sp>
        <p:nvSpPr>
          <p:cNvPr id="87" name="Slide Number Placeholder 5">
            <a:extLst>
              <a:ext uri="{FF2B5EF4-FFF2-40B4-BE49-F238E27FC236}">
                <a16:creationId xmlns:a16="http://schemas.microsoft.com/office/drawing/2014/main" id="{1AD6E3F0-D70F-124B-B100-9A66F3C4F80A}"/>
              </a:ext>
            </a:extLst>
          </p:cNvPr>
          <p:cNvSpPr>
            <a:spLocks noGrp="1"/>
          </p:cNvSpPr>
          <p:nvPr>
            <p:ph type="sldNum" sz="quarter" idx="12"/>
          </p:nvPr>
        </p:nvSpPr>
        <p:spPr>
          <a:xfrm>
            <a:off x="11516636" y="6330938"/>
            <a:ext cx="551167" cy="377825"/>
          </a:xfrm>
        </p:spPr>
        <p:txBody>
          <a:bodyPr/>
          <a:lstStyle/>
          <a:p>
            <a:fld id="{C3EC41AC-BA09-8549-B650-68F72BD4CE37}" type="slidenum">
              <a:rPr lang="en-US" smtClean="0"/>
              <a:t>7</a:t>
            </a:fld>
            <a:endParaRPr lang="en-US"/>
          </a:p>
        </p:txBody>
      </p:sp>
    </p:spTree>
    <p:extLst>
      <p:ext uri="{BB962C8B-B14F-4D97-AF65-F5344CB8AC3E}">
        <p14:creationId xmlns:p14="http://schemas.microsoft.com/office/powerpoint/2010/main" val="9277691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9738">
        <p15:prstTrans prst="pageCurlDouble"/>
      </p:transition>
    </mc:Choice>
    <mc:Fallback xmlns="">
      <p:transition spd="slow" advTm="59738">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37">
            <a:extLst>
              <a:ext uri="{FF2B5EF4-FFF2-40B4-BE49-F238E27FC236}">
                <a16:creationId xmlns:a16="http://schemas.microsoft.com/office/drawing/2014/main" id="{5839B140-206E-44BE-B4F0-8A1262307E6B}"/>
              </a:ext>
            </a:extLst>
          </p:cNvPr>
          <p:cNvSpPr txBox="1">
            <a:spLocks/>
          </p:cNvSpPr>
          <p:nvPr/>
        </p:nvSpPr>
        <p:spPr>
          <a:xfrm>
            <a:off x="334185" y="5560476"/>
            <a:ext cx="5053790" cy="747897"/>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t>Conclusion</a:t>
            </a:r>
          </a:p>
        </p:txBody>
      </p:sp>
      <p:sp>
        <p:nvSpPr>
          <p:cNvPr id="33" name="Freeform 9">
            <a:extLst>
              <a:ext uri="{FF2B5EF4-FFF2-40B4-BE49-F238E27FC236}">
                <a16:creationId xmlns:a16="http://schemas.microsoft.com/office/drawing/2014/main" id="{4E143680-4C7D-46D0-BFA5-260F31B15B07}"/>
              </a:ext>
            </a:extLst>
          </p:cNvPr>
          <p:cNvSpPr>
            <a:spLocks/>
          </p:cNvSpPr>
          <p:nvPr/>
        </p:nvSpPr>
        <p:spPr bwMode="auto">
          <a:xfrm>
            <a:off x="6065838" y="9525"/>
            <a:ext cx="6122988" cy="6831013"/>
          </a:xfrm>
          <a:custGeom>
            <a:avLst/>
            <a:gdLst>
              <a:gd name="T0" fmla="*/ 81 w 2051"/>
              <a:gd name="T1" fmla="*/ 0 h 2291"/>
              <a:gd name="T2" fmla="*/ 124 w 2051"/>
              <a:gd name="T3" fmla="*/ 475 h 2291"/>
              <a:gd name="T4" fmla="*/ 785 w 2051"/>
              <a:gd name="T5" fmla="*/ 851 h 2291"/>
              <a:gd name="T6" fmla="*/ 884 w 2051"/>
              <a:gd name="T7" fmla="*/ 1503 h 2291"/>
              <a:gd name="T8" fmla="*/ 986 w 2051"/>
              <a:gd name="T9" fmla="*/ 1955 h 2291"/>
              <a:gd name="T10" fmla="*/ 2051 w 2051"/>
              <a:gd name="T11" fmla="*/ 1743 h 2291"/>
              <a:gd name="T12" fmla="*/ 2051 w 2051"/>
              <a:gd name="T13" fmla="*/ 0 h 2291"/>
              <a:gd name="T14" fmla="*/ 81 w 2051"/>
              <a:gd name="T15" fmla="*/ 0 h 2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1" h="2291">
                <a:moveTo>
                  <a:pt x="81" y="0"/>
                </a:moveTo>
                <a:cubicBezTo>
                  <a:pt x="81" y="0"/>
                  <a:pt x="0" y="263"/>
                  <a:pt x="124" y="475"/>
                </a:cubicBezTo>
                <a:cubicBezTo>
                  <a:pt x="249" y="687"/>
                  <a:pt x="650" y="768"/>
                  <a:pt x="785" y="851"/>
                </a:cubicBezTo>
                <a:cubicBezTo>
                  <a:pt x="1031" y="1000"/>
                  <a:pt x="1028" y="1263"/>
                  <a:pt x="884" y="1503"/>
                </a:cubicBezTo>
                <a:cubicBezTo>
                  <a:pt x="740" y="1743"/>
                  <a:pt x="894" y="1884"/>
                  <a:pt x="986" y="1955"/>
                </a:cubicBezTo>
                <a:cubicBezTo>
                  <a:pt x="1420" y="2291"/>
                  <a:pt x="2051" y="1743"/>
                  <a:pt x="2051" y="1743"/>
                </a:cubicBezTo>
                <a:cubicBezTo>
                  <a:pt x="2051" y="0"/>
                  <a:pt x="2051" y="0"/>
                  <a:pt x="2051" y="0"/>
                </a:cubicBezTo>
                <a:lnTo>
                  <a:pt x="81" y="0"/>
                </a:lnTo>
                <a:close/>
              </a:path>
            </a:pathLst>
          </a:custGeom>
          <a:gradFill>
            <a:gsLst>
              <a:gs pos="50000">
                <a:srgbClr val="E94057">
                  <a:lumMod val="34000"/>
                </a:srgbClr>
              </a:gs>
              <a:gs pos="0">
                <a:srgbClr val="8A2387"/>
              </a:gs>
              <a:gs pos="100000">
                <a:srgbClr val="F2712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6" name="Freeform: Shape 45">
            <a:extLst>
              <a:ext uri="{FF2B5EF4-FFF2-40B4-BE49-F238E27FC236}">
                <a16:creationId xmlns:a16="http://schemas.microsoft.com/office/drawing/2014/main" id="{F00EA4FE-A78A-4D2A-8D06-7BF3C7332A3C}"/>
              </a:ext>
            </a:extLst>
          </p:cNvPr>
          <p:cNvSpPr/>
          <p:nvPr/>
        </p:nvSpPr>
        <p:spPr>
          <a:xfrm>
            <a:off x="945454" y="3916909"/>
            <a:ext cx="2771775" cy="866775"/>
          </a:xfrm>
          <a:custGeom>
            <a:avLst/>
            <a:gdLst>
              <a:gd name="connsiteX0" fmla="*/ 0 w 2771775"/>
              <a:gd name="connsiteY0" fmla="*/ 0 h 866775"/>
              <a:gd name="connsiteX1" fmla="*/ 2771775 w 2771775"/>
              <a:gd name="connsiteY1" fmla="*/ 0 h 866775"/>
              <a:gd name="connsiteX2" fmla="*/ 2771775 w 2771775"/>
              <a:gd name="connsiteY2" fmla="*/ 628650 h 866775"/>
              <a:gd name="connsiteX3" fmla="*/ 1523999 w 2771775"/>
              <a:gd name="connsiteY3" fmla="*/ 628650 h 866775"/>
              <a:gd name="connsiteX4" fmla="*/ 1385886 w 2771775"/>
              <a:gd name="connsiteY4" fmla="*/ 866775 h 866775"/>
              <a:gd name="connsiteX5" fmla="*/ 1247774 w 2771775"/>
              <a:gd name="connsiteY5" fmla="*/ 628650 h 866775"/>
              <a:gd name="connsiteX6" fmla="*/ 0 w 2771775"/>
              <a:gd name="connsiteY6" fmla="*/ 628650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71775" h="866775">
                <a:moveTo>
                  <a:pt x="0" y="0"/>
                </a:moveTo>
                <a:lnTo>
                  <a:pt x="2771775" y="0"/>
                </a:lnTo>
                <a:lnTo>
                  <a:pt x="2771775" y="628650"/>
                </a:lnTo>
                <a:lnTo>
                  <a:pt x="1523999" y="628650"/>
                </a:lnTo>
                <a:lnTo>
                  <a:pt x="1385886" y="866775"/>
                </a:lnTo>
                <a:lnTo>
                  <a:pt x="1247774" y="628650"/>
                </a:lnTo>
                <a:lnTo>
                  <a:pt x="0" y="628650"/>
                </a:lnTo>
                <a:close/>
              </a:path>
            </a:pathLst>
          </a:custGeom>
          <a:gradFill flip="none" rotWithShape="1">
            <a:gsLst>
              <a:gs pos="50000">
                <a:srgbClr val="E94057"/>
              </a:gs>
              <a:gs pos="0">
                <a:srgbClr val="8A2387"/>
              </a:gs>
              <a:gs pos="100000">
                <a:srgbClr val="F27121"/>
              </a:gs>
            </a:gsLst>
            <a:lin ang="2700000" scaled="1"/>
            <a:tileRect/>
          </a:gradFill>
          <a:ln w="25400">
            <a:no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7" name="Freeform: Shape 46">
            <a:extLst>
              <a:ext uri="{FF2B5EF4-FFF2-40B4-BE49-F238E27FC236}">
                <a16:creationId xmlns:a16="http://schemas.microsoft.com/office/drawing/2014/main" id="{69FAC685-F6C0-424E-94E6-02F19537E7CC}"/>
              </a:ext>
            </a:extLst>
          </p:cNvPr>
          <p:cNvSpPr/>
          <p:nvPr/>
        </p:nvSpPr>
        <p:spPr>
          <a:xfrm>
            <a:off x="4710112" y="3916909"/>
            <a:ext cx="2771775" cy="866775"/>
          </a:xfrm>
          <a:custGeom>
            <a:avLst/>
            <a:gdLst>
              <a:gd name="connsiteX0" fmla="*/ 0 w 2771775"/>
              <a:gd name="connsiteY0" fmla="*/ 0 h 866775"/>
              <a:gd name="connsiteX1" fmla="*/ 2771775 w 2771775"/>
              <a:gd name="connsiteY1" fmla="*/ 0 h 866775"/>
              <a:gd name="connsiteX2" fmla="*/ 2771775 w 2771775"/>
              <a:gd name="connsiteY2" fmla="*/ 628650 h 866775"/>
              <a:gd name="connsiteX3" fmla="*/ 1523999 w 2771775"/>
              <a:gd name="connsiteY3" fmla="*/ 628650 h 866775"/>
              <a:gd name="connsiteX4" fmla="*/ 1385886 w 2771775"/>
              <a:gd name="connsiteY4" fmla="*/ 866775 h 866775"/>
              <a:gd name="connsiteX5" fmla="*/ 1247774 w 2771775"/>
              <a:gd name="connsiteY5" fmla="*/ 628650 h 866775"/>
              <a:gd name="connsiteX6" fmla="*/ 0 w 2771775"/>
              <a:gd name="connsiteY6" fmla="*/ 628650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71775" h="866775">
                <a:moveTo>
                  <a:pt x="0" y="0"/>
                </a:moveTo>
                <a:lnTo>
                  <a:pt x="2771775" y="0"/>
                </a:lnTo>
                <a:lnTo>
                  <a:pt x="2771775" y="628650"/>
                </a:lnTo>
                <a:lnTo>
                  <a:pt x="1523999" y="628650"/>
                </a:lnTo>
                <a:lnTo>
                  <a:pt x="1385886" y="866775"/>
                </a:lnTo>
                <a:lnTo>
                  <a:pt x="1247774" y="628650"/>
                </a:lnTo>
                <a:lnTo>
                  <a:pt x="0" y="628650"/>
                </a:lnTo>
                <a:close/>
              </a:path>
            </a:pathLst>
          </a:custGeom>
          <a:gradFill flip="none" rotWithShape="1">
            <a:gsLst>
              <a:gs pos="50000">
                <a:srgbClr val="E94057"/>
              </a:gs>
              <a:gs pos="0">
                <a:srgbClr val="8A2387"/>
              </a:gs>
              <a:gs pos="100000">
                <a:srgbClr val="F27121"/>
              </a:gs>
            </a:gsLst>
            <a:lin ang="2700000" scaled="1"/>
            <a:tileRect/>
          </a:gradFill>
          <a:ln w="25400">
            <a:no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Freeform: Shape 47">
            <a:extLst>
              <a:ext uri="{FF2B5EF4-FFF2-40B4-BE49-F238E27FC236}">
                <a16:creationId xmlns:a16="http://schemas.microsoft.com/office/drawing/2014/main" id="{24580EE5-352A-485E-BD4B-787B32753B85}"/>
              </a:ext>
            </a:extLst>
          </p:cNvPr>
          <p:cNvSpPr/>
          <p:nvPr/>
        </p:nvSpPr>
        <p:spPr>
          <a:xfrm>
            <a:off x="8474767" y="3881051"/>
            <a:ext cx="2771775" cy="866775"/>
          </a:xfrm>
          <a:custGeom>
            <a:avLst/>
            <a:gdLst>
              <a:gd name="connsiteX0" fmla="*/ 0 w 2771775"/>
              <a:gd name="connsiteY0" fmla="*/ 0 h 866775"/>
              <a:gd name="connsiteX1" fmla="*/ 2771775 w 2771775"/>
              <a:gd name="connsiteY1" fmla="*/ 0 h 866775"/>
              <a:gd name="connsiteX2" fmla="*/ 2771775 w 2771775"/>
              <a:gd name="connsiteY2" fmla="*/ 628650 h 866775"/>
              <a:gd name="connsiteX3" fmla="*/ 1523999 w 2771775"/>
              <a:gd name="connsiteY3" fmla="*/ 628650 h 866775"/>
              <a:gd name="connsiteX4" fmla="*/ 1385886 w 2771775"/>
              <a:gd name="connsiteY4" fmla="*/ 866775 h 866775"/>
              <a:gd name="connsiteX5" fmla="*/ 1247774 w 2771775"/>
              <a:gd name="connsiteY5" fmla="*/ 628650 h 866775"/>
              <a:gd name="connsiteX6" fmla="*/ 0 w 2771775"/>
              <a:gd name="connsiteY6" fmla="*/ 628650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71775" h="866775">
                <a:moveTo>
                  <a:pt x="0" y="0"/>
                </a:moveTo>
                <a:lnTo>
                  <a:pt x="2771775" y="0"/>
                </a:lnTo>
                <a:lnTo>
                  <a:pt x="2771775" y="628650"/>
                </a:lnTo>
                <a:lnTo>
                  <a:pt x="1523999" y="628650"/>
                </a:lnTo>
                <a:lnTo>
                  <a:pt x="1385886" y="866775"/>
                </a:lnTo>
                <a:lnTo>
                  <a:pt x="1247774" y="628650"/>
                </a:lnTo>
                <a:lnTo>
                  <a:pt x="0" y="628650"/>
                </a:lnTo>
                <a:close/>
              </a:path>
            </a:pathLst>
          </a:custGeom>
          <a:gradFill flip="none" rotWithShape="1">
            <a:gsLst>
              <a:gs pos="50000">
                <a:srgbClr val="E94057"/>
              </a:gs>
              <a:gs pos="0">
                <a:srgbClr val="8A2387"/>
              </a:gs>
              <a:gs pos="100000">
                <a:srgbClr val="F27121"/>
              </a:gs>
            </a:gsLst>
            <a:lin ang="2700000" scaled="1"/>
            <a:tileRect/>
          </a:gradFill>
          <a:ln w="25400">
            <a:no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41" name="Straight Connector 40">
            <a:extLst>
              <a:ext uri="{FF2B5EF4-FFF2-40B4-BE49-F238E27FC236}">
                <a16:creationId xmlns:a16="http://schemas.microsoft.com/office/drawing/2014/main" id="{D762BC26-F387-4C3A-BC8B-060B8B700ECE}"/>
              </a:ext>
            </a:extLst>
          </p:cNvPr>
          <p:cNvCxnSpPr/>
          <p:nvPr/>
        </p:nvCxnSpPr>
        <p:spPr>
          <a:xfrm>
            <a:off x="0" y="5024108"/>
            <a:ext cx="1219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DC9A8A46-1E79-4C89-8EEE-F1E8D74B9C2E}"/>
              </a:ext>
            </a:extLst>
          </p:cNvPr>
          <p:cNvSpPr/>
          <p:nvPr/>
        </p:nvSpPr>
        <p:spPr>
          <a:xfrm>
            <a:off x="2239271" y="4932038"/>
            <a:ext cx="184140" cy="184140"/>
          </a:xfrm>
          <a:prstGeom prst="ellipse">
            <a:avLst/>
          </a:prstGeom>
          <a:solidFill>
            <a:srgbClr val="8A2387"/>
          </a:solidFill>
          <a:ln w="19050">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lumMod val="75000"/>
                  <a:lumOff val="25000"/>
                </a:schemeClr>
              </a:solidFill>
              <a:latin typeface="+mj-lt"/>
            </a:endParaRPr>
          </a:p>
        </p:txBody>
      </p:sp>
      <p:sp>
        <p:nvSpPr>
          <p:cNvPr id="50" name="Oval 49">
            <a:extLst>
              <a:ext uri="{FF2B5EF4-FFF2-40B4-BE49-F238E27FC236}">
                <a16:creationId xmlns:a16="http://schemas.microsoft.com/office/drawing/2014/main" id="{11DE450D-99B0-4D72-BF7B-D9937518B33E}"/>
              </a:ext>
            </a:extLst>
          </p:cNvPr>
          <p:cNvSpPr/>
          <p:nvPr/>
        </p:nvSpPr>
        <p:spPr>
          <a:xfrm>
            <a:off x="6003929" y="4932038"/>
            <a:ext cx="184140" cy="184140"/>
          </a:xfrm>
          <a:prstGeom prst="ellipse">
            <a:avLst/>
          </a:prstGeom>
          <a:solidFill>
            <a:srgbClr val="E94057"/>
          </a:solidFill>
          <a:ln w="19050">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lumMod val="75000"/>
                  <a:lumOff val="25000"/>
                </a:schemeClr>
              </a:solidFill>
              <a:latin typeface="+mj-lt"/>
            </a:endParaRPr>
          </a:p>
        </p:txBody>
      </p:sp>
      <p:sp>
        <p:nvSpPr>
          <p:cNvPr id="51" name="Oval 50">
            <a:extLst>
              <a:ext uri="{FF2B5EF4-FFF2-40B4-BE49-F238E27FC236}">
                <a16:creationId xmlns:a16="http://schemas.microsoft.com/office/drawing/2014/main" id="{7DBBFCB4-881F-416F-911D-5DD69A9442E7}"/>
              </a:ext>
            </a:extLst>
          </p:cNvPr>
          <p:cNvSpPr/>
          <p:nvPr/>
        </p:nvSpPr>
        <p:spPr>
          <a:xfrm>
            <a:off x="9768589" y="4932038"/>
            <a:ext cx="184140" cy="184140"/>
          </a:xfrm>
          <a:prstGeom prst="ellipse">
            <a:avLst/>
          </a:prstGeom>
          <a:solidFill>
            <a:srgbClr val="F27121"/>
          </a:solidFill>
          <a:ln w="19050">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lumMod val="75000"/>
                  <a:lumOff val="25000"/>
                </a:schemeClr>
              </a:solidFill>
              <a:latin typeface="+mj-lt"/>
            </a:endParaRPr>
          </a:p>
        </p:txBody>
      </p:sp>
      <p:sp>
        <p:nvSpPr>
          <p:cNvPr id="45" name="Rectangle: Top Corners Rounded 44">
            <a:extLst>
              <a:ext uri="{FF2B5EF4-FFF2-40B4-BE49-F238E27FC236}">
                <a16:creationId xmlns:a16="http://schemas.microsoft.com/office/drawing/2014/main" id="{28E9F862-D648-4FF0-AA45-801037935799}"/>
              </a:ext>
            </a:extLst>
          </p:cNvPr>
          <p:cNvSpPr/>
          <p:nvPr/>
        </p:nvSpPr>
        <p:spPr>
          <a:xfrm>
            <a:off x="945454" y="755029"/>
            <a:ext cx="2771775" cy="3118338"/>
          </a:xfrm>
          <a:prstGeom prst="round2SameRect">
            <a:avLst>
              <a:gd name="adj1" fmla="val 4613"/>
              <a:gd name="adj2" fmla="val 0"/>
            </a:avLst>
          </a:prstGeom>
          <a:solidFill>
            <a:schemeClr val="tx1">
              <a:lumMod val="95000"/>
            </a:schemeClr>
          </a:solidFill>
          <a:ln>
            <a:solidFill>
              <a:schemeClr val="bg1"/>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Top Corners Rounded 52">
            <a:extLst>
              <a:ext uri="{FF2B5EF4-FFF2-40B4-BE49-F238E27FC236}">
                <a16:creationId xmlns:a16="http://schemas.microsoft.com/office/drawing/2014/main" id="{1A7BE158-1C02-40FD-B2C0-11B912949BC6}"/>
              </a:ext>
            </a:extLst>
          </p:cNvPr>
          <p:cNvSpPr/>
          <p:nvPr/>
        </p:nvSpPr>
        <p:spPr>
          <a:xfrm>
            <a:off x="4710111" y="755029"/>
            <a:ext cx="2771775" cy="3118338"/>
          </a:xfrm>
          <a:prstGeom prst="round2SameRect">
            <a:avLst>
              <a:gd name="adj1" fmla="val 4613"/>
              <a:gd name="adj2" fmla="val 0"/>
            </a:avLst>
          </a:prstGeom>
          <a:solidFill>
            <a:schemeClr val="tx1">
              <a:lumMod val="95000"/>
            </a:schemeClr>
          </a:solidFill>
          <a:ln>
            <a:solidFill>
              <a:schemeClr val="bg1"/>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Top Corners Rounded 53">
            <a:extLst>
              <a:ext uri="{FF2B5EF4-FFF2-40B4-BE49-F238E27FC236}">
                <a16:creationId xmlns:a16="http://schemas.microsoft.com/office/drawing/2014/main" id="{66E8FDAB-5AE5-468E-97D1-227BED7DB09D}"/>
              </a:ext>
            </a:extLst>
          </p:cNvPr>
          <p:cNvSpPr/>
          <p:nvPr/>
        </p:nvSpPr>
        <p:spPr>
          <a:xfrm>
            <a:off x="8474766" y="755029"/>
            <a:ext cx="2771775" cy="3118338"/>
          </a:xfrm>
          <a:prstGeom prst="round2SameRect">
            <a:avLst>
              <a:gd name="adj1" fmla="val 4613"/>
              <a:gd name="adj2" fmla="val 0"/>
            </a:avLst>
          </a:prstGeom>
          <a:solidFill>
            <a:schemeClr val="tx1">
              <a:lumMod val="95000"/>
            </a:schemeClr>
          </a:solidFill>
          <a:ln>
            <a:solidFill>
              <a:schemeClr val="bg1"/>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7EAC1B19-FD02-4D6D-865F-09BFC771B506}"/>
              </a:ext>
            </a:extLst>
          </p:cNvPr>
          <p:cNvSpPr txBox="1"/>
          <p:nvPr/>
        </p:nvSpPr>
        <p:spPr>
          <a:xfrm>
            <a:off x="1043182" y="4104075"/>
            <a:ext cx="2576318" cy="246221"/>
          </a:xfrm>
          <a:prstGeom prst="rect">
            <a:avLst/>
          </a:prstGeom>
          <a:noFill/>
          <a:ln>
            <a:noFill/>
          </a:ln>
        </p:spPr>
        <p:txBody>
          <a:bodyPr wrap="square" lIns="0" tIns="0" rIns="0" bIns="0" rtlCol="0" anchor="t">
            <a:spAutoFit/>
          </a:bodyPr>
          <a:lstStyle/>
          <a:p>
            <a:pPr algn="ctr">
              <a:buClr>
                <a:schemeClr val="accent1"/>
              </a:buClr>
            </a:pPr>
            <a:r>
              <a:rPr lang="en-US" sz="1600" b="1" dirty="0">
                <a:solidFill>
                  <a:schemeClr val="bg1"/>
                </a:solidFill>
                <a:latin typeface="+mj-lt"/>
              </a:rPr>
              <a:t>Implementation</a:t>
            </a:r>
          </a:p>
        </p:txBody>
      </p:sp>
      <p:sp>
        <p:nvSpPr>
          <p:cNvPr id="58" name="TextBox 57">
            <a:extLst>
              <a:ext uri="{FF2B5EF4-FFF2-40B4-BE49-F238E27FC236}">
                <a16:creationId xmlns:a16="http://schemas.microsoft.com/office/drawing/2014/main" id="{B88CADA8-E40E-4D3C-9E74-44977CA84A8E}"/>
              </a:ext>
            </a:extLst>
          </p:cNvPr>
          <p:cNvSpPr txBox="1"/>
          <p:nvPr/>
        </p:nvSpPr>
        <p:spPr>
          <a:xfrm>
            <a:off x="4807841" y="4104075"/>
            <a:ext cx="2576318" cy="246221"/>
          </a:xfrm>
          <a:prstGeom prst="rect">
            <a:avLst/>
          </a:prstGeom>
          <a:noFill/>
          <a:ln>
            <a:noFill/>
          </a:ln>
        </p:spPr>
        <p:txBody>
          <a:bodyPr wrap="square" lIns="0" tIns="0" rIns="0" bIns="0" rtlCol="0" anchor="t">
            <a:spAutoFit/>
          </a:bodyPr>
          <a:lstStyle/>
          <a:p>
            <a:pPr algn="ctr">
              <a:buClr>
                <a:schemeClr val="accent1"/>
              </a:buClr>
            </a:pPr>
            <a:r>
              <a:rPr lang="en-US" sz="1600" b="1" dirty="0">
                <a:solidFill>
                  <a:schemeClr val="bg1"/>
                </a:solidFill>
                <a:latin typeface="+mj-lt"/>
              </a:rPr>
              <a:t>Teamwork</a:t>
            </a:r>
          </a:p>
        </p:txBody>
      </p:sp>
      <p:sp>
        <p:nvSpPr>
          <p:cNvPr id="59" name="TextBox 58">
            <a:extLst>
              <a:ext uri="{FF2B5EF4-FFF2-40B4-BE49-F238E27FC236}">
                <a16:creationId xmlns:a16="http://schemas.microsoft.com/office/drawing/2014/main" id="{B385EBE7-FFFB-42DF-BBE4-8DBAFDDDB939}"/>
              </a:ext>
            </a:extLst>
          </p:cNvPr>
          <p:cNvSpPr txBox="1"/>
          <p:nvPr/>
        </p:nvSpPr>
        <p:spPr>
          <a:xfrm>
            <a:off x="8570605" y="4104075"/>
            <a:ext cx="2576318" cy="246221"/>
          </a:xfrm>
          <a:prstGeom prst="rect">
            <a:avLst/>
          </a:prstGeom>
          <a:noFill/>
          <a:ln>
            <a:noFill/>
          </a:ln>
        </p:spPr>
        <p:txBody>
          <a:bodyPr wrap="square" lIns="0" tIns="0" rIns="0" bIns="0" rtlCol="0" anchor="t">
            <a:spAutoFit/>
          </a:bodyPr>
          <a:lstStyle/>
          <a:p>
            <a:pPr algn="ctr">
              <a:buClr>
                <a:schemeClr val="accent1"/>
              </a:buClr>
            </a:pPr>
            <a:r>
              <a:rPr lang="en-US" sz="1600" b="1" dirty="0">
                <a:solidFill>
                  <a:schemeClr val="bg1"/>
                </a:solidFill>
                <a:latin typeface="+mj-lt"/>
              </a:rPr>
              <a:t>Future Scope</a:t>
            </a:r>
          </a:p>
        </p:txBody>
      </p:sp>
      <p:grpSp>
        <p:nvGrpSpPr>
          <p:cNvPr id="60" name="Group 59">
            <a:extLst>
              <a:ext uri="{FF2B5EF4-FFF2-40B4-BE49-F238E27FC236}">
                <a16:creationId xmlns:a16="http://schemas.microsoft.com/office/drawing/2014/main" id="{A0D51988-8689-4ACD-93F5-28D06E6BA986}"/>
              </a:ext>
            </a:extLst>
          </p:cNvPr>
          <p:cNvGrpSpPr/>
          <p:nvPr/>
        </p:nvGrpSpPr>
        <p:grpSpPr>
          <a:xfrm>
            <a:off x="2030491" y="1043644"/>
            <a:ext cx="601700" cy="601700"/>
            <a:chOff x="901700" y="785813"/>
            <a:chExt cx="285750" cy="285750"/>
          </a:xfrm>
          <a:gradFill>
            <a:gsLst>
              <a:gs pos="50000">
                <a:srgbClr val="E94057"/>
              </a:gs>
              <a:gs pos="0">
                <a:srgbClr val="8A2387"/>
              </a:gs>
              <a:gs pos="100000">
                <a:srgbClr val="F27121"/>
              </a:gs>
            </a:gsLst>
            <a:lin ang="2700000" scaled="1"/>
          </a:gradFill>
        </p:grpSpPr>
        <p:sp>
          <p:nvSpPr>
            <p:cNvPr id="61" name="Freeform 17">
              <a:extLst>
                <a:ext uri="{FF2B5EF4-FFF2-40B4-BE49-F238E27FC236}">
                  <a16:creationId xmlns:a16="http://schemas.microsoft.com/office/drawing/2014/main" id="{D569FF5E-D252-4D36-89BD-61115E74054F}"/>
                </a:ext>
              </a:extLst>
            </p:cNvPr>
            <p:cNvSpPr>
              <a:spLocks noEditPoints="1"/>
            </p:cNvSpPr>
            <p:nvPr/>
          </p:nvSpPr>
          <p:spPr bwMode="auto">
            <a:xfrm>
              <a:off x="901700" y="785813"/>
              <a:ext cx="266700" cy="266700"/>
            </a:xfrm>
            <a:custGeom>
              <a:avLst/>
              <a:gdLst>
                <a:gd name="T0" fmla="*/ 270 w 839"/>
                <a:gd name="T1" fmla="*/ 203 h 838"/>
                <a:gd name="T2" fmla="*/ 30 w 839"/>
                <a:gd name="T3" fmla="*/ 636 h 838"/>
                <a:gd name="T4" fmla="*/ 570 w 839"/>
                <a:gd name="T5" fmla="*/ 44 h 838"/>
                <a:gd name="T6" fmla="*/ 809 w 839"/>
                <a:gd name="T7" fmla="*/ 389 h 838"/>
                <a:gd name="T8" fmla="*/ 810 w 839"/>
                <a:gd name="T9" fmla="*/ 395 h 838"/>
                <a:gd name="T10" fmla="*/ 814 w 839"/>
                <a:gd name="T11" fmla="*/ 400 h 838"/>
                <a:gd name="T12" fmla="*/ 819 w 839"/>
                <a:gd name="T13" fmla="*/ 403 h 838"/>
                <a:gd name="T14" fmla="*/ 824 w 839"/>
                <a:gd name="T15" fmla="*/ 404 h 838"/>
                <a:gd name="T16" fmla="*/ 830 w 839"/>
                <a:gd name="T17" fmla="*/ 403 h 838"/>
                <a:gd name="T18" fmla="*/ 835 w 839"/>
                <a:gd name="T19" fmla="*/ 400 h 838"/>
                <a:gd name="T20" fmla="*/ 838 w 839"/>
                <a:gd name="T21" fmla="*/ 395 h 838"/>
                <a:gd name="T22" fmla="*/ 839 w 839"/>
                <a:gd name="T23" fmla="*/ 389 h 838"/>
                <a:gd name="T24" fmla="*/ 839 w 839"/>
                <a:gd name="T25" fmla="*/ 191 h 838"/>
                <a:gd name="T26" fmla="*/ 835 w 839"/>
                <a:gd name="T27" fmla="*/ 185 h 838"/>
                <a:gd name="T28" fmla="*/ 563 w 839"/>
                <a:gd name="T29" fmla="*/ 3 h 838"/>
                <a:gd name="T30" fmla="*/ 561 w 839"/>
                <a:gd name="T31" fmla="*/ 2 h 838"/>
                <a:gd name="T32" fmla="*/ 560 w 839"/>
                <a:gd name="T33" fmla="*/ 1 h 838"/>
                <a:gd name="T34" fmla="*/ 549 w 839"/>
                <a:gd name="T35" fmla="*/ 1 h 838"/>
                <a:gd name="T36" fmla="*/ 548 w 839"/>
                <a:gd name="T37" fmla="*/ 2 h 838"/>
                <a:gd name="T38" fmla="*/ 546 w 839"/>
                <a:gd name="T39" fmla="*/ 3 h 838"/>
                <a:gd name="T40" fmla="*/ 24 w 839"/>
                <a:gd name="T41" fmla="*/ 3 h 838"/>
                <a:gd name="T42" fmla="*/ 16 w 839"/>
                <a:gd name="T43" fmla="*/ 0 h 838"/>
                <a:gd name="T44" fmla="*/ 8 w 839"/>
                <a:gd name="T45" fmla="*/ 2 h 838"/>
                <a:gd name="T46" fmla="*/ 2 w 839"/>
                <a:gd name="T47" fmla="*/ 7 h 838"/>
                <a:gd name="T48" fmla="*/ 0 w 839"/>
                <a:gd name="T49" fmla="*/ 15 h 838"/>
                <a:gd name="T50" fmla="*/ 0 w 839"/>
                <a:gd name="T51" fmla="*/ 648 h 838"/>
                <a:gd name="T52" fmla="*/ 5 w 839"/>
                <a:gd name="T53" fmla="*/ 654 h 838"/>
                <a:gd name="T54" fmla="*/ 276 w 839"/>
                <a:gd name="T55" fmla="*/ 836 h 838"/>
                <a:gd name="T56" fmla="*/ 279 w 839"/>
                <a:gd name="T57" fmla="*/ 837 h 838"/>
                <a:gd name="T58" fmla="*/ 280 w 839"/>
                <a:gd name="T59" fmla="*/ 838 h 838"/>
                <a:gd name="T60" fmla="*/ 285 w 839"/>
                <a:gd name="T61" fmla="*/ 838 h 838"/>
                <a:gd name="T62" fmla="*/ 290 w 839"/>
                <a:gd name="T63" fmla="*/ 838 h 838"/>
                <a:gd name="T64" fmla="*/ 291 w 839"/>
                <a:gd name="T65" fmla="*/ 837 h 838"/>
                <a:gd name="T66" fmla="*/ 294 w 839"/>
                <a:gd name="T67" fmla="*/ 836 h 838"/>
                <a:gd name="T68" fmla="*/ 520 w 839"/>
                <a:gd name="T69" fmla="*/ 684 h 838"/>
                <a:gd name="T70" fmla="*/ 524 w 839"/>
                <a:gd name="T71" fmla="*/ 680 h 838"/>
                <a:gd name="T72" fmla="*/ 525 w 839"/>
                <a:gd name="T73" fmla="*/ 674 h 838"/>
                <a:gd name="T74" fmla="*/ 524 w 839"/>
                <a:gd name="T75" fmla="*/ 668 h 838"/>
                <a:gd name="T76" fmla="*/ 520 w 839"/>
                <a:gd name="T77" fmla="*/ 663 h 838"/>
                <a:gd name="T78" fmla="*/ 515 w 839"/>
                <a:gd name="T79" fmla="*/ 660 h 838"/>
                <a:gd name="T80" fmla="*/ 510 w 839"/>
                <a:gd name="T81" fmla="*/ 659 h 838"/>
                <a:gd name="T82" fmla="*/ 504 w 839"/>
                <a:gd name="T83" fmla="*/ 661 h 838"/>
                <a:gd name="T84" fmla="*/ 300 w 839"/>
                <a:gd name="T85" fmla="*/ 796 h 838"/>
                <a:gd name="T86" fmla="*/ 540 w 839"/>
                <a:gd name="T87" fmla="*/ 44 h 838"/>
                <a:gd name="T88" fmla="*/ 540 w 839"/>
                <a:gd name="T89" fmla="*/ 392 h 838"/>
                <a:gd name="T90" fmla="*/ 542 w 839"/>
                <a:gd name="T91" fmla="*/ 398 h 838"/>
                <a:gd name="T92" fmla="*/ 546 w 839"/>
                <a:gd name="T93" fmla="*/ 402 h 838"/>
                <a:gd name="T94" fmla="*/ 551 w 839"/>
                <a:gd name="T95" fmla="*/ 404 h 838"/>
                <a:gd name="T96" fmla="*/ 558 w 839"/>
                <a:gd name="T97" fmla="*/ 404 h 838"/>
                <a:gd name="T98" fmla="*/ 563 w 839"/>
                <a:gd name="T99" fmla="*/ 402 h 838"/>
                <a:gd name="T100" fmla="*/ 567 w 839"/>
                <a:gd name="T101" fmla="*/ 398 h 838"/>
                <a:gd name="T102" fmla="*/ 570 w 839"/>
                <a:gd name="T103" fmla="*/ 392 h 838"/>
                <a:gd name="T104" fmla="*/ 570 w 839"/>
                <a:gd name="T105" fmla="*/ 44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39" h="838">
                  <a:moveTo>
                    <a:pt x="30" y="44"/>
                  </a:moveTo>
                  <a:lnTo>
                    <a:pt x="270" y="203"/>
                  </a:lnTo>
                  <a:lnTo>
                    <a:pt x="270" y="796"/>
                  </a:lnTo>
                  <a:lnTo>
                    <a:pt x="30" y="636"/>
                  </a:lnTo>
                  <a:lnTo>
                    <a:pt x="30" y="44"/>
                  </a:lnTo>
                  <a:close/>
                  <a:moveTo>
                    <a:pt x="570" y="44"/>
                  </a:moveTo>
                  <a:lnTo>
                    <a:pt x="809" y="203"/>
                  </a:lnTo>
                  <a:lnTo>
                    <a:pt x="809" y="389"/>
                  </a:lnTo>
                  <a:lnTo>
                    <a:pt x="809" y="392"/>
                  </a:lnTo>
                  <a:lnTo>
                    <a:pt x="810" y="395"/>
                  </a:lnTo>
                  <a:lnTo>
                    <a:pt x="811" y="398"/>
                  </a:lnTo>
                  <a:lnTo>
                    <a:pt x="814" y="400"/>
                  </a:lnTo>
                  <a:lnTo>
                    <a:pt x="816" y="402"/>
                  </a:lnTo>
                  <a:lnTo>
                    <a:pt x="819" y="403"/>
                  </a:lnTo>
                  <a:lnTo>
                    <a:pt x="821" y="404"/>
                  </a:lnTo>
                  <a:lnTo>
                    <a:pt x="824" y="404"/>
                  </a:lnTo>
                  <a:lnTo>
                    <a:pt x="827" y="404"/>
                  </a:lnTo>
                  <a:lnTo>
                    <a:pt x="830" y="403"/>
                  </a:lnTo>
                  <a:lnTo>
                    <a:pt x="833" y="402"/>
                  </a:lnTo>
                  <a:lnTo>
                    <a:pt x="835" y="400"/>
                  </a:lnTo>
                  <a:lnTo>
                    <a:pt x="837" y="398"/>
                  </a:lnTo>
                  <a:lnTo>
                    <a:pt x="838" y="395"/>
                  </a:lnTo>
                  <a:lnTo>
                    <a:pt x="839" y="392"/>
                  </a:lnTo>
                  <a:lnTo>
                    <a:pt x="839" y="389"/>
                  </a:lnTo>
                  <a:lnTo>
                    <a:pt x="839" y="194"/>
                  </a:lnTo>
                  <a:lnTo>
                    <a:pt x="839" y="191"/>
                  </a:lnTo>
                  <a:lnTo>
                    <a:pt x="837" y="188"/>
                  </a:lnTo>
                  <a:lnTo>
                    <a:pt x="835" y="185"/>
                  </a:lnTo>
                  <a:lnTo>
                    <a:pt x="833" y="183"/>
                  </a:lnTo>
                  <a:lnTo>
                    <a:pt x="563" y="3"/>
                  </a:lnTo>
                  <a:lnTo>
                    <a:pt x="562" y="2"/>
                  </a:lnTo>
                  <a:lnTo>
                    <a:pt x="561" y="2"/>
                  </a:lnTo>
                  <a:lnTo>
                    <a:pt x="560" y="2"/>
                  </a:lnTo>
                  <a:lnTo>
                    <a:pt x="560" y="1"/>
                  </a:lnTo>
                  <a:lnTo>
                    <a:pt x="555" y="0"/>
                  </a:lnTo>
                  <a:lnTo>
                    <a:pt x="549" y="1"/>
                  </a:lnTo>
                  <a:lnTo>
                    <a:pt x="548" y="2"/>
                  </a:lnTo>
                  <a:lnTo>
                    <a:pt x="548" y="2"/>
                  </a:lnTo>
                  <a:lnTo>
                    <a:pt x="547" y="2"/>
                  </a:lnTo>
                  <a:lnTo>
                    <a:pt x="546" y="3"/>
                  </a:lnTo>
                  <a:lnTo>
                    <a:pt x="285" y="177"/>
                  </a:lnTo>
                  <a:lnTo>
                    <a:pt x="24" y="3"/>
                  </a:lnTo>
                  <a:lnTo>
                    <a:pt x="20" y="1"/>
                  </a:lnTo>
                  <a:lnTo>
                    <a:pt x="16" y="0"/>
                  </a:lnTo>
                  <a:lnTo>
                    <a:pt x="12" y="1"/>
                  </a:lnTo>
                  <a:lnTo>
                    <a:pt x="8" y="2"/>
                  </a:lnTo>
                  <a:lnTo>
                    <a:pt x="5" y="4"/>
                  </a:lnTo>
                  <a:lnTo>
                    <a:pt x="2" y="7"/>
                  </a:lnTo>
                  <a:lnTo>
                    <a:pt x="0" y="12"/>
                  </a:lnTo>
                  <a:lnTo>
                    <a:pt x="0" y="15"/>
                  </a:lnTo>
                  <a:lnTo>
                    <a:pt x="0" y="644"/>
                  </a:lnTo>
                  <a:lnTo>
                    <a:pt x="0" y="648"/>
                  </a:lnTo>
                  <a:lnTo>
                    <a:pt x="2" y="651"/>
                  </a:lnTo>
                  <a:lnTo>
                    <a:pt x="5" y="654"/>
                  </a:lnTo>
                  <a:lnTo>
                    <a:pt x="7" y="656"/>
                  </a:lnTo>
                  <a:lnTo>
                    <a:pt x="276" y="836"/>
                  </a:lnTo>
                  <a:lnTo>
                    <a:pt x="277" y="836"/>
                  </a:lnTo>
                  <a:lnTo>
                    <a:pt x="279" y="837"/>
                  </a:lnTo>
                  <a:lnTo>
                    <a:pt x="279" y="837"/>
                  </a:lnTo>
                  <a:lnTo>
                    <a:pt x="280" y="838"/>
                  </a:lnTo>
                  <a:lnTo>
                    <a:pt x="282" y="838"/>
                  </a:lnTo>
                  <a:lnTo>
                    <a:pt x="285" y="838"/>
                  </a:lnTo>
                  <a:lnTo>
                    <a:pt x="287" y="838"/>
                  </a:lnTo>
                  <a:lnTo>
                    <a:pt x="290" y="838"/>
                  </a:lnTo>
                  <a:lnTo>
                    <a:pt x="290" y="837"/>
                  </a:lnTo>
                  <a:lnTo>
                    <a:pt x="291" y="837"/>
                  </a:lnTo>
                  <a:lnTo>
                    <a:pt x="292" y="836"/>
                  </a:lnTo>
                  <a:lnTo>
                    <a:pt x="294" y="836"/>
                  </a:lnTo>
                  <a:lnTo>
                    <a:pt x="518" y="686"/>
                  </a:lnTo>
                  <a:lnTo>
                    <a:pt x="520" y="684"/>
                  </a:lnTo>
                  <a:lnTo>
                    <a:pt x="522" y="682"/>
                  </a:lnTo>
                  <a:lnTo>
                    <a:pt x="524" y="680"/>
                  </a:lnTo>
                  <a:lnTo>
                    <a:pt x="525" y="677"/>
                  </a:lnTo>
                  <a:lnTo>
                    <a:pt x="525" y="674"/>
                  </a:lnTo>
                  <a:lnTo>
                    <a:pt x="525" y="671"/>
                  </a:lnTo>
                  <a:lnTo>
                    <a:pt x="524" y="668"/>
                  </a:lnTo>
                  <a:lnTo>
                    <a:pt x="522" y="666"/>
                  </a:lnTo>
                  <a:lnTo>
                    <a:pt x="520" y="663"/>
                  </a:lnTo>
                  <a:lnTo>
                    <a:pt x="518" y="662"/>
                  </a:lnTo>
                  <a:lnTo>
                    <a:pt x="515" y="660"/>
                  </a:lnTo>
                  <a:lnTo>
                    <a:pt x="513" y="660"/>
                  </a:lnTo>
                  <a:lnTo>
                    <a:pt x="510" y="659"/>
                  </a:lnTo>
                  <a:lnTo>
                    <a:pt x="506" y="660"/>
                  </a:lnTo>
                  <a:lnTo>
                    <a:pt x="504" y="661"/>
                  </a:lnTo>
                  <a:lnTo>
                    <a:pt x="501" y="662"/>
                  </a:lnTo>
                  <a:lnTo>
                    <a:pt x="300" y="796"/>
                  </a:lnTo>
                  <a:lnTo>
                    <a:pt x="300" y="203"/>
                  </a:lnTo>
                  <a:lnTo>
                    <a:pt x="540" y="44"/>
                  </a:lnTo>
                  <a:lnTo>
                    <a:pt x="540" y="389"/>
                  </a:lnTo>
                  <a:lnTo>
                    <a:pt x="540" y="392"/>
                  </a:lnTo>
                  <a:lnTo>
                    <a:pt x="541" y="395"/>
                  </a:lnTo>
                  <a:lnTo>
                    <a:pt x="542" y="398"/>
                  </a:lnTo>
                  <a:lnTo>
                    <a:pt x="544" y="400"/>
                  </a:lnTo>
                  <a:lnTo>
                    <a:pt x="546" y="402"/>
                  </a:lnTo>
                  <a:lnTo>
                    <a:pt x="549" y="403"/>
                  </a:lnTo>
                  <a:lnTo>
                    <a:pt x="551" y="404"/>
                  </a:lnTo>
                  <a:lnTo>
                    <a:pt x="555" y="404"/>
                  </a:lnTo>
                  <a:lnTo>
                    <a:pt x="558" y="404"/>
                  </a:lnTo>
                  <a:lnTo>
                    <a:pt x="560" y="403"/>
                  </a:lnTo>
                  <a:lnTo>
                    <a:pt x="563" y="402"/>
                  </a:lnTo>
                  <a:lnTo>
                    <a:pt x="565" y="400"/>
                  </a:lnTo>
                  <a:lnTo>
                    <a:pt x="567" y="398"/>
                  </a:lnTo>
                  <a:lnTo>
                    <a:pt x="569" y="395"/>
                  </a:lnTo>
                  <a:lnTo>
                    <a:pt x="570" y="392"/>
                  </a:lnTo>
                  <a:lnTo>
                    <a:pt x="570" y="389"/>
                  </a:lnTo>
                  <a:lnTo>
                    <a:pt x="570"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8">
              <a:extLst>
                <a:ext uri="{FF2B5EF4-FFF2-40B4-BE49-F238E27FC236}">
                  <a16:creationId xmlns:a16="http://schemas.microsoft.com/office/drawing/2014/main" id="{F3083EF9-B480-4375-821C-AECB90594A85}"/>
                </a:ext>
              </a:extLst>
            </p:cNvPr>
            <p:cNvSpPr>
              <a:spLocks noEditPoints="1"/>
            </p:cNvSpPr>
            <p:nvPr/>
          </p:nvSpPr>
          <p:spPr bwMode="auto">
            <a:xfrm>
              <a:off x="1111250" y="957263"/>
              <a:ext cx="47625" cy="47625"/>
            </a:xfrm>
            <a:custGeom>
              <a:avLst/>
              <a:gdLst>
                <a:gd name="T0" fmla="*/ 67 w 150"/>
                <a:gd name="T1" fmla="*/ 120 h 150"/>
                <a:gd name="T2" fmla="*/ 51 w 150"/>
                <a:gd name="T3" fmla="*/ 112 h 150"/>
                <a:gd name="T4" fmla="*/ 38 w 150"/>
                <a:gd name="T5" fmla="*/ 100 h 150"/>
                <a:gd name="T6" fmla="*/ 31 w 150"/>
                <a:gd name="T7" fmla="*/ 84 h 150"/>
                <a:gd name="T8" fmla="*/ 31 w 150"/>
                <a:gd name="T9" fmla="*/ 66 h 150"/>
                <a:gd name="T10" fmla="*/ 38 w 150"/>
                <a:gd name="T11" fmla="*/ 50 h 150"/>
                <a:gd name="T12" fmla="*/ 51 w 150"/>
                <a:gd name="T13" fmla="*/ 38 h 150"/>
                <a:gd name="T14" fmla="*/ 67 w 150"/>
                <a:gd name="T15" fmla="*/ 31 h 150"/>
                <a:gd name="T16" fmla="*/ 84 w 150"/>
                <a:gd name="T17" fmla="*/ 31 h 150"/>
                <a:gd name="T18" fmla="*/ 100 w 150"/>
                <a:gd name="T19" fmla="*/ 38 h 150"/>
                <a:gd name="T20" fmla="*/ 113 w 150"/>
                <a:gd name="T21" fmla="*/ 50 h 150"/>
                <a:gd name="T22" fmla="*/ 119 w 150"/>
                <a:gd name="T23" fmla="*/ 66 h 150"/>
                <a:gd name="T24" fmla="*/ 119 w 150"/>
                <a:gd name="T25" fmla="*/ 84 h 150"/>
                <a:gd name="T26" fmla="*/ 113 w 150"/>
                <a:gd name="T27" fmla="*/ 100 h 150"/>
                <a:gd name="T28" fmla="*/ 100 w 150"/>
                <a:gd name="T29" fmla="*/ 112 h 150"/>
                <a:gd name="T30" fmla="*/ 84 w 150"/>
                <a:gd name="T31" fmla="*/ 120 h 150"/>
                <a:gd name="T32" fmla="*/ 75 w 150"/>
                <a:gd name="T33" fmla="*/ 120 h 150"/>
                <a:gd name="T34" fmla="*/ 68 w 150"/>
                <a:gd name="T35" fmla="*/ 1 h 150"/>
                <a:gd name="T36" fmla="*/ 53 w 150"/>
                <a:gd name="T37" fmla="*/ 4 h 150"/>
                <a:gd name="T38" fmla="*/ 40 w 150"/>
                <a:gd name="T39" fmla="*/ 9 h 150"/>
                <a:gd name="T40" fmla="*/ 27 w 150"/>
                <a:gd name="T41" fmla="*/ 17 h 150"/>
                <a:gd name="T42" fmla="*/ 18 w 150"/>
                <a:gd name="T43" fmla="*/ 28 h 150"/>
                <a:gd name="T44" fmla="*/ 9 w 150"/>
                <a:gd name="T45" fmla="*/ 39 h 150"/>
                <a:gd name="T46" fmla="*/ 4 w 150"/>
                <a:gd name="T47" fmla="*/ 53 h 150"/>
                <a:gd name="T48" fmla="*/ 0 w 150"/>
                <a:gd name="T49" fmla="*/ 67 h 150"/>
                <a:gd name="T50" fmla="*/ 0 w 150"/>
                <a:gd name="T51" fmla="*/ 83 h 150"/>
                <a:gd name="T52" fmla="*/ 4 w 150"/>
                <a:gd name="T53" fmla="*/ 97 h 150"/>
                <a:gd name="T54" fmla="*/ 9 w 150"/>
                <a:gd name="T55" fmla="*/ 111 h 150"/>
                <a:gd name="T56" fmla="*/ 18 w 150"/>
                <a:gd name="T57" fmla="*/ 123 h 150"/>
                <a:gd name="T58" fmla="*/ 27 w 150"/>
                <a:gd name="T59" fmla="*/ 132 h 150"/>
                <a:gd name="T60" fmla="*/ 40 w 150"/>
                <a:gd name="T61" fmla="*/ 141 h 150"/>
                <a:gd name="T62" fmla="*/ 53 w 150"/>
                <a:gd name="T63" fmla="*/ 146 h 150"/>
                <a:gd name="T64" fmla="*/ 68 w 150"/>
                <a:gd name="T65" fmla="*/ 150 h 150"/>
                <a:gd name="T66" fmla="*/ 83 w 150"/>
                <a:gd name="T67" fmla="*/ 150 h 150"/>
                <a:gd name="T68" fmla="*/ 98 w 150"/>
                <a:gd name="T69" fmla="*/ 146 h 150"/>
                <a:gd name="T70" fmla="*/ 111 w 150"/>
                <a:gd name="T71" fmla="*/ 141 h 150"/>
                <a:gd name="T72" fmla="*/ 122 w 150"/>
                <a:gd name="T73" fmla="*/ 132 h 150"/>
                <a:gd name="T74" fmla="*/ 133 w 150"/>
                <a:gd name="T75" fmla="*/ 123 h 150"/>
                <a:gd name="T76" fmla="*/ 142 w 150"/>
                <a:gd name="T77" fmla="*/ 111 h 150"/>
                <a:gd name="T78" fmla="*/ 147 w 150"/>
                <a:gd name="T79" fmla="*/ 97 h 150"/>
                <a:gd name="T80" fmla="*/ 150 w 150"/>
                <a:gd name="T81" fmla="*/ 83 h 150"/>
                <a:gd name="T82" fmla="*/ 150 w 150"/>
                <a:gd name="T83" fmla="*/ 67 h 150"/>
                <a:gd name="T84" fmla="*/ 147 w 150"/>
                <a:gd name="T85" fmla="*/ 53 h 150"/>
                <a:gd name="T86" fmla="*/ 142 w 150"/>
                <a:gd name="T87" fmla="*/ 39 h 150"/>
                <a:gd name="T88" fmla="*/ 133 w 150"/>
                <a:gd name="T89" fmla="*/ 28 h 150"/>
                <a:gd name="T90" fmla="*/ 122 w 150"/>
                <a:gd name="T91" fmla="*/ 17 h 150"/>
                <a:gd name="T92" fmla="*/ 111 w 150"/>
                <a:gd name="T93" fmla="*/ 9 h 150"/>
                <a:gd name="T94" fmla="*/ 98 w 150"/>
                <a:gd name="T95" fmla="*/ 4 h 150"/>
                <a:gd name="T96" fmla="*/ 83 w 150"/>
                <a:gd name="T97" fmla="*/ 1 h 150"/>
                <a:gd name="T98" fmla="*/ 75 w 150"/>
                <a:gd name="T9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 h="150">
                  <a:moveTo>
                    <a:pt x="75" y="120"/>
                  </a:moveTo>
                  <a:lnTo>
                    <a:pt x="67" y="120"/>
                  </a:lnTo>
                  <a:lnTo>
                    <a:pt x="58" y="116"/>
                  </a:lnTo>
                  <a:lnTo>
                    <a:pt x="51" y="112"/>
                  </a:lnTo>
                  <a:lnTo>
                    <a:pt x="43" y="107"/>
                  </a:lnTo>
                  <a:lnTo>
                    <a:pt x="38" y="100"/>
                  </a:lnTo>
                  <a:lnTo>
                    <a:pt x="34" y="93"/>
                  </a:lnTo>
                  <a:lnTo>
                    <a:pt x="31" y="84"/>
                  </a:lnTo>
                  <a:lnTo>
                    <a:pt x="30" y="75"/>
                  </a:lnTo>
                  <a:lnTo>
                    <a:pt x="31" y="66"/>
                  </a:lnTo>
                  <a:lnTo>
                    <a:pt x="34" y="58"/>
                  </a:lnTo>
                  <a:lnTo>
                    <a:pt x="38" y="50"/>
                  </a:lnTo>
                  <a:lnTo>
                    <a:pt x="43" y="44"/>
                  </a:lnTo>
                  <a:lnTo>
                    <a:pt x="51" y="38"/>
                  </a:lnTo>
                  <a:lnTo>
                    <a:pt x="58" y="34"/>
                  </a:lnTo>
                  <a:lnTo>
                    <a:pt x="67" y="31"/>
                  </a:lnTo>
                  <a:lnTo>
                    <a:pt x="75" y="30"/>
                  </a:lnTo>
                  <a:lnTo>
                    <a:pt x="84" y="31"/>
                  </a:lnTo>
                  <a:lnTo>
                    <a:pt x="92" y="34"/>
                  </a:lnTo>
                  <a:lnTo>
                    <a:pt x="100" y="38"/>
                  </a:lnTo>
                  <a:lnTo>
                    <a:pt x="107" y="44"/>
                  </a:lnTo>
                  <a:lnTo>
                    <a:pt x="113" y="50"/>
                  </a:lnTo>
                  <a:lnTo>
                    <a:pt x="117" y="58"/>
                  </a:lnTo>
                  <a:lnTo>
                    <a:pt x="119" y="66"/>
                  </a:lnTo>
                  <a:lnTo>
                    <a:pt x="120" y="75"/>
                  </a:lnTo>
                  <a:lnTo>
                    <a:pt x="119" y="84"/>
                  </a:lnTo>
                  <a:lnTo>
                    <a:pt x="117" y="93"/>
                  </a:lnTo>
                  <a:lnTo>
                    <a:pt x="113" y="100"/>
                  </a:lnTo>
                  <a:lnTo>
                    <a:pt x="107" y="107"/>
                  </a:lnTo>
                  <a:lnTo>
                    <a:pt x="100" y="112"/>
                  </a:lnTo>
                  <a:lnTo>
                    <a:pt x="92" y="116"/>
                  </a:lnTo>
                  <a:lnTo>
                    <a:pt x="84" y="120"/>
                  </a:lnTo>
                  <a:lnTo>
                    <a:pt x="75" y="121"/>
                  </a:lnTo>
                  <a:lnTo>
                    <a:pt x="75" y="120"/>
                  </a:lnTo>
                  <a:close/>
                  <a:moveTo>
                    <a:pt x="75" y="0"/>
                  </a:moveTo>
                  <a:lnTo>
                    <a:pt x="68" y="1"/>
                  </a:lnTo>
                  <a:lnTo>
                    <a:pt x="60" y="2"/>
                  </a:lnTo>
                  <a:lnTo>
                    <a:pt x="53" y="4"/>
                  </a:lnTo>
                  <a:lnTo>
                    <a:pt x="46" y="6"/>
                  </a:lnTo>
                  <a:lnTo>
                    <a:pt x="40" y="9"/>
                  </a:lnTo>
                  <a:lnTo>
                    <a:pt x="34" y="13"/>
                  </a:lnTo>
                  <a:lnTo>
                    <a:pt x="27" y="17"/>
                  </a:lnTo>
                  <a:lnTo>
                    <a:pt x="22" y="22"/>
                  </a:lnTo>
                  <a:lnTo>
                    <a:pt x="18" y="28"/>
                  </a:lnTo>
                  <a:lnTo>
                    <a:pt x="13" y="33"/>
                  </a:lnTo>
                  <a:lnTo>
                    <a:pt x="9" y="39"/>
                  </a:lnTo>
                  <a:lnTo>
                    <a:pt x="6" y="46"/>
                  </a:lnTo>
                  <a:lnTo>
                    <a:pt x="4" y="53"/>
                  </a:lnTo>
                  <a:lnTo>
                    <a:pt x="2" y="60"/>
                  </a:lnTo>
                  <a:lnTo>
                    <a:pt x="0" y="67"/>
                  </a:lnTo>
                  <a:lnTo>
                    <a:pt x="0" y="75"/>
                  </a:lnTo>
                  <a:lnTo>
                    <a:pt x="0" y="83"/>
                  </a:lnTo>
                  <a:lnTo>
                    <a:pt x="2" y="91"/>
                  </a:lnTo>
                  <a:lnTo>
                    <a:pt x="4" y="97"/>
                  </a:lnTo>
                  <a:lnTo>
                    <a:pt x="6" y="105"/>
                  </a:lnTo>
                  <a:lnTo>
                    <a:pt x="9" y="111"/>
                  </a:lnTo>
                  <a:lnTo>
                    <a:pt x="13" y="117"/>
                  </a:lnTo>
                  <a:lnTo>
                    <a:pt x="18" y="123"/>
                  </a:lnTo>
                  <a:lnTo>
                    <a:pt x="22" y="128"/>
                  </a:lnTo>
                  <a:lnTo>
                    <a:pt x="27" y="132"/>
                  </a:lnTo>
                  <a:lnTo>
                    <a:pt x="34" y="137"/>
                  </a:lnTo>
                  <a:lnTo>
                    <a:pt x="40" y="141"/>
                  </a:lnTo>
                  <a:lnTo>
                    <a:pt x="46" y="144"/>
                  </a:lnTo>
                  <a:lnTo>
                    <a:pt x="53" y="146"/>
                  </a:lnTo>
                  <a:lnTo>
                    <a:pt x="60" y="148"/>
                  </a:lnTo>
                  <a:lnTo>
                    <a:pt x="68" y="150"/>
                  </a:lnTo>
                  <a:lnTo>
                    <a:pt x="75" y="150"/>
                  </a:lnTo>
                  <a:lnTo>
                    <a:pt x="83" y="150"/>
                  </a:lnTo>
                  <a:lnTo>
                    <a:pt x="90" y="148"/>
                  </a:lnTo>
                  <a:lnTo>
                    <a:pt x="98" y="146"/>
                  </a:lnTo>
                  <a:lnTo>
                    <a:pt x="104" y="144"/>
                  </a:lnTo>
                  <a:lnTo>
                    <a:pt x="111" y="141"/>
                  </a:lnTo>
                  <a:lnTo>
                    <a:pt x="117" y="137"/>
                  </a:lnTo>
                  <a:lnTo>
                    <a:pt x="122" y="132"/>
                  </a:lnTo>
                  <a:lnTo>
                    <a:pt x="128" y="128"/>
                  </a:lnTo>
                  <a:lnTo>
                    <a:pt x="133" y="123"/>
                  </a:lnTo>
                  <a:lnTo>
                    <a:pt x="137" y="117"/>
                  </a:lnTo>
                  <a:lnTo>
                    <a:pt x="142" y="111"/>
                  </a:lnTo>
                  <a:lnTo>
                    <a:pt x="144" y="105"/>
                  </a:lnTo>
                  <a:lnTo>
                    <a:pt x="147" y="97"/>
                  </a:lnTo>
                  <a:lnTo>
                    <a:pt x="149" y="91"/>
                  </a:lnTo>
                  <a:lnTo>
                    <a:pt x="150" y="83"/>
                  </a:lnTo>
                  <a:lnTo>
                    <a:pt x="150" y="75"/>
                  </a:lnTo>
                  <a:lnTo>
                    <a:pt x="150" y="67"/>
                  </a:lnTo>
                  <a:lnTo>
                    <a:pt x="149" y="60"/>
                  </a:lnTo>
                  <a:lnTo>
                    <a:pt x="147" y="53"/>
                  </a:lnTo>
                  <a:lnTo>
                    <a:pt x="144" y="46"/>
                  </a:lnTo>
                  <a:lnTo>
                    <a:pt x="142" y="39"/>
                  </a:lnTo>
                  <a:lnTo>
                    <a:pt x="137" y="33"/>
                  </a:lnTo>
                  <a:lnTo>
                    <a:pt x="133" y="28"/>
                  </a:lnTo>
                  <a:lnTo>
                    <a:pt x="128" y="22"/>
                  </a:lnTo>
                  <a:lnTo>
                    <a:pt x="122" y="17"/>
                  </a:lnTo>
                  <a:lnTo>
                    <a:pt x="117" y="13"/>
                  </a:lnTo>
                  <a:lnTo>
                    <a:pt x="111" y="9"/>
                  </a:lnTo>
                  <a:lnTo>
                    <a:pt x="104" y="6"/>
                  </a:lnTo>
                  <a:lnTo>
                    <a:pt x="98" y="4"/>
                  </a:lnTo>
                  <a:lnTo>
                    <a:pt x="90" y="2"/>
                  </a:lnTo>
                  <a:lnTo>
                    <a:pt x="83" y="1"/>
                  </a:lnTo>
                  <a:lnTo>
                    <a:pt x="75"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9">
              <a:extLst>
                <a:ext uri="{FF2B5EF4-FFF2-40B4-BE49-F238E27FC236}">
                  <a16:creationId xmlns:a16="http://schemas.microsoft.com/office/drawing/2014/main" id="{B1A20059-03DC-4103-92E1-5FD4A332A2B2}"/>
                </a:ext>
              </a:extLst>
            </p:cNvPr>
            <p:cNvSpPr>
              <a:spLocks noEditPoints="1"/>
            </p:cNvSpPr>
            <p:nvPr/>
          </p:nvSpPr>
          <p:spPr bwMode="auto">
            <a:xfrm>
              <a:off x="1082675" y="928688"/>
              <a:ext cx="104775" cy="142875"/>
            </a:xfrm>
            <a:custGeom>
              <a:avLst/>
              <a:gdLst>
                <a:gd name="T0" fmla="*/ 145 w 329"/>
                <a:gd name="T1" fmla="*/ 385 h 450"/>
                <a:gd name="T2" fmla="*/ 101 w 329"/>
                <a:gd name="T3" fmla="*/ 322 h 450"/>
                <a:gd name="T4" fmla="*/ 69 w 329"/>
                <a:gd name="T5" fmla="*/ 270 h 450"/>
                <a:gd name="T6" fmla="*/ 51 w 329"/>
                <a:gd name="T7" fmla="*/ 235 h 450"/>
                <a:gd name="T8" fmla="*/ 38 w 329"/>
                <a:gd name="T9" fmla="*/ 204 h 450"/>
                <a:gd name="T10" fmla="*/ 31 w 329"/>
                <a:gd name="T11" fmla="*/ 176 h 450"/>
                <a:gd name="T12" fmla="*/ 31 w 329"/>
                <a:gd name="T13" fmla="*/ 152 h 450"/>
                <a:gd name="T14" fmla="*/ 36 w 329"/>
                <a:gd name="T15" fmla="*/ 125 h 450"/>
                <a:gd name="T16" fmla="*/ 46 w 329"/>
                <a:gd name="T17" fmla="*/ 101 h 450"/>
                <a:gd name="T18" fmla="*/ 61 w 329"/>
                <a:gd name="T19" fmla="*/ 79 h 450"/>
                <a:gd name="T20" fmla="*/ 79 w 329"/>
                <a:gd name="T21" fmla="*/ 61 h 450"/>
                <a:gd name="T22" fmla="*/ 100 w 329"/>
                <a:gd name="T23" fmla="*/ 47 h 450"/>
                <a:gd name="T24" fmla="*/ 125 w 329"/>
                <a:gd name="T25" fmla="*/ 36 h 450"/>
                <a:gd name="T26" fmla="*/ 150 w 329"/>
                <a:gd name="T27" fmla="*/ 31 h 450"/>
                <a:gd name="T28" fmla="*/ 178 w 329"/>
                <a:gd name="T29" fmla="*/ 31 h 450"/>
                <a:gd name="T30" fmla="*/ 204 w 329"/>
                <a:gd name="T31" fmla="*/ 36 h 450"/>
                <a:gd name="T32" fmla="*/ 229 w 329"/>
                <a:gd name="T33" fmla="*/ 47 h 450"/>
                <a:gd name="T34" fmla="*/ 250 w 329"/>
                <a:gd name="T35" fmla="*/ 61 h 450"/>
                <a:gd name="T36" fmla="*/ 268 w 329"/>
                <a:gd name="T37" fmla="*/ 79 h 450"/>
                <a:gd name="T38" fmla="*/ 283 w 329"/>
                <a:gd name="T39" fmla="*/ 101 h 450"/>
                <a:gd name="T40" fmla="*/ 293 w 329"/>
                <a:gd name="T41" fmla="*/ 125 h 450"/>
                <a:gd name="T42" fmla="*/ 298 w 329"/>
                <a:gd name="T43" fmla="*/ 152 h 450"/>
                <a:gd name="T44" fmla="*/ 298 w 329"/>
                <a:gd name="T45" fmla="*/ 176 h 450"/>
                <a:gd name="T46" fmla="*/ 291 w 329"/>
                <a:gd name="T47" fmla="*/ 204 h 450"/>
                <a:gd name="T48" fmla="*/ 277 w 329"/>
                <a:gd name="T49" fmla="*/ 235 h 450"/>
                <a:gd name="T50" fmla="*/ 260 w 329"/>
                <a:gd name="T51" fmla="*/ 270 h 450"/>
                <a:gd name="T52" fmla="*/ 227 w 329"/>
                <a:gd name="T53" fmla="*/ 322 h 450"/>
                <a:gd name="T54" fmla="*/ 184 w 329"/>
                <a:gd name="T55" fmla="*/ 385 h 450"/>
                <a:gd name="T56" fmla="*/ 164 w 329"/>
                <a:gd name="T57" fmla="*/ 0 h 450"/>
                <a:gd name="T58" fmla="*/ 131 w 329"/>
                <a:gd name="T59" fmla="*/ 3 h 450"/>
                <a:gd name="T60" fmla="*/ 100 w 329"/>
                <a:gd name="T61" fmla="*/ 13 h 450"/>
                <a:gd name="T62" fmla="*/ 72 w 329"/>
                <a:gd name="T63" fmla="*/ 29 h 450"/>
                <a:gd name="T64" fmla="*/ 48 w 329"/>
                <a:gd name="T65" fmla="*/ 49 h 450"/>
                <a:gd name="T66" fmla="*/ 27 w 329"/>
                <a:gd name="T67" fmla="*/ 73 h 450"/>
                <a:gd name="T68" fmla="*/ 12 w 329"/>
                <a:gd name="T69" fmla="*/ 102 h 450"/>
                <a:gd name="T70" fmla="*/ 3 w 329"/>
                <a:gd name="T71" fmla="*/ 132 h 450"/>
                <a:gd name="T72" fmla="*/ 0 w 329"/>
                <a:gd name="T73" fmla="*/ 165 h 450"/>
                <a:gd name="T74" fmla="*/ 1 w 329"/>
                <a:gd name="T75" fmla="*/ 183 h 450"/>
                <a:gd name="T76" fmla="*/ 6 w 329"/>
                <a:gd name="T77" fmla="*/ 202 h 450"/>
                <a:gd name="T78" fmla="*/ 22 w 329"/>
                <a:gd name="T79" fmla="*/ 244 h 450"/>
                <a:gd name="T80" fmla="*/ 47 w 329"/>
                <a:gd name="T81" fmla="*/ 290 h 450"/>
                <a:gd name="T82" fmla="*/ 73 w 329"/>
                <a:gd name="T83" fmla="*/ 335 h 450"/>
                <a:gd name="T84" fmla="*/ 126 w 329"/>
                <a:gd name="T85" fmla="*/ 410 h 450"/>
                <a:gd name="T86" fmla="*/ 153 w 329"/>
                <a:gd name="T87" fmla="*/ 444 h 450"/>
                <a:gd name="T88" fmla="*/ 158 w 329"/>
                <a:gd name="T89" fmla="*/ 448 h 450"/>
                <a:gd name="T90" fmla="*/ 164 w 329"/>
                <a:gd name="T91" fmla="*/ 450 h 450"/>
                <a:gd name="T92" fmla="*/ 171 w 329"/>
                <a:gd name="T93" fmla="*/ 448 h 450"/>
                <a:gd name="T94" fmla="*/ 176 w 329"/>
                <a:gd name="T95" fmla="*/ 444 h 450"/>
                <a:gd name="T96" fmla="*/ 203 w 329"/>
                <a:gd name="T97" fmla="*/ 410 h 450"/>
                <a:gd name="T98" fmla="*/ 255 w 329"/>
                <a:gd name="T99" fmla="*/ 335 h 450"/>
                <a:gd name="T100" fmla="*/ 282 w 329"/>
                <a:gd name="T101" fmla="*/ 290 h 450"/>
                <a:gd name="T102" fmla="*/ 306 w 329"/>
                <a:gd name="T103" fmla="*/ 245 h 450"/>
                <a:gd name="T104" fmla="*/ 323 w 329"/>
                <a:gd name="T105" fmla="*/ 202 h 450"/>
                <a:gd name="T106" fmla="*/ 327 w 329"/>
                <a:gd name="T107" fmla="*/ 183 h 450"/>
                <a:gd name="T108" fmla="*/ 329 w 329"/>
                <a:gd name="T109" fmla="*/ 165 h 450"/>
                <a:gd name="T110" fmla="*/ 326 w 329"/>
                <a:gd name="T111" fmla="*/ 132 h 450"/>
                <a:gd name="T112" fmla="*/ 316 w 329"/>
                <a:gd name="T113" fmla="*/ 102 h 450"/>
                <a:gd name="T114" fmla="*/ 301 w 329"/>
                <a:gd name="T115" fmla="*/ 73 h 450"/>
                <a:gd name="T116" fmla="*/ 281 w 329"/>
                <a:gd name="T117" fmla="*/ 49 h 450"/>
                <a:gd name="T118" fmla="*/ 256 w 329"/>
                <a:gd name="T119" fmla="*/ 29 h 450"/>
                <a:gd name="T120" fmla="*/ 229 w 329"/>
                <a:gd name="T121" fmla="*/ 14 h 450"/>
                <a:gd name="T122" fmla="*/ 198 w 329"/>
                <a:gd name="T123" fmla="*/ 4 h 450"/>
                <a:gd name="T124" fmla="*/ 164 w 329"/>
                <a:gd name="T125"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9" h="450">
                  <a:moveTo>
                    <a:pt x="164" y="411"/>
                  </a:moveTo>
                  <a:lnTo>
                    <a:pt x="145" y="385"/>
                  </a:lnTo>
                  <a:lnTo>
                    <a:pt x="124" y="355"/>
                  </a:lnTo>
                  <a:lnTo>
                    <a:pt x="101" y="322"/>
                  </a:lnTo>
                  <a:lnTo>
                    <a:pt x="80" y="287"/>
                  </a:lnTo>
                  <a:lnTo>
                    <a:pt x="69" y="270"/>
                  </a:lnTo>
                  <a:lnTo>
                    <a:pt x="59" y="252"/>
                  </a:lnTo>
                  <a:lnTo>
                    <a:pt x="51" y="235"/>
                  </a:lnTo>
                  <a:lnTo>
                    <a:pt x="45" y="219"/>
                  </a:lnTo>
                  <a:lnTo>
                    <a:pt x="38" y="204"/>
                  </a:lnTo>
                  <a:lnTo>
                    <a:pt x="34" y="190"/>
                  </a:lnTo>
                  <a:lnTo>
                    <a:pt x="31" y="176"/>
                  </a:lnTo>
                  <a:lnTo>
                    <a:pt x="30" y="165"/>
                  </a:lnTo>
                  <a:lnTo>
                    <a:pt x="31" y="152"/>
                  </a:lnTo>
                  <a:lnTo>
                    <a:pt x="33" y="138"/>
                  </a:lnTo>
                  <a:lnTo>
                    <a:pt x="36" y="125"/>
                  </a:lnTo>
                  <a:lnTo>
                    <a:pt x="40" y="113"/>
                  </a:lnTo>
                  <a:lnTo>
                    <a:pt x="46" y="101"/>
                  </a:lnTo>
                  <a:lnTo>
                    <a:pt x="53" y="90"/>
                  </a:lnTo>
                  <a:lnTo>
                    <a:pt x="61" y="79"/>
                  </a:lnTo>
                  <a:lnTo>
                    <a:pt x="69" y="69"/>
                  </a:lnTo>
                  <a:lnTo>
                    <a:pt x="79" y="61"/>
                  </a:lnTo>
                  <a:lnTo>
                    <a:pt x="89" y="53"/>
                  </a:lnTo>
                  <a:lnTo>
                    <a:pt x="100" y="47"/>
                  </a:lnTo>
                  <a:lnTo>
                    <a:pt x="112" y="41"/>
                  </a:lnTo>
                  <a:lnTo>
                    <a:pt x="125" y="36"/>
                  </a:lnTo>
                  <a:lnTo>
                    <a:pt x="138" y="33"/>
                  </a:lnTo>
                  <a:lnTo>
                    <a:pt x="150" y="31"/>
                  </a:lnTo>
                  <a:lnTo>
                    <a:pt x="164" y="30"/>
                  </a:lnTo>
                  <a:lnTo>
                    <a:pt x="178" y="31"/>
                  </a:lnTo>
                  <a:lnTo>
                    <a:pt x="191" y="33"/>
                  </a:lnTo>
                  <a:lnTo>
                    <a:pt x="204" y="36"/>
                  </a:lnTo>
                  <a:lnTo>
                    <a:pt x="217" y="41"/>
                  </a:lnTo>
                  <a:lnTo>
                    <a:pt x="229" y="47"/>
                  </a:lnTo>
                  <a:lnTo>
                    <a:pt x="239" y="53"/>
                  </a:lnTo>
                  <a:lnTo>
                    <a:pt x="250" y="61"/>
                  </a:lnTo>
                  <a:lnTo>
                    <a:pt x="260" y="69"/>
                  </a:lnTo>
                  <a:lnTo>
                    <a:pt x="268" y="79"/>
                  </a:lnTo>
                  <a:lnTo>
                    <a:pt x="276" y="90"/>
                  </a:lnTo>
                  <a:lnTo>
                    <a:pt x="283" y="101"/>
                  </a:lnTo>
                  <a:lnTo>
                    <a:pt x="288" y="112"/>
                  </a:lnTo>
                  <a:lnTo>
                    <a:pt x="293" y="125"/>
                  </a:lnTo>
                  <a:lnTo>
                    <a:pt x="296" y="138"/>
                  </a:lnTo>
                  <a:lnTo>
                    <a:pt x="298" y="152"/>
                  </a:lnTo>
                  <a:lnTo>
                    <a:pt x="299" y="165"/>
                  </a:lnTo>
                  <a:lnTo>
                    <a:pt x="298" y="176"/>
                  </a:lnTo>
                  <a:lnTo>
                    <a:pt x="295" y="190"/>
                  </a:lnTo>
                  <a:lnTo>
                    <a:pt x="291" y="204"/>
                  </a:lnTo>
                  <a:lnTo>
                    <a:pt x="284" y="219"/>
                  </a:lnTo>
                  <a:lnTo>
                    <a:pt x="277" y="235"/>
                  </a:lnTo>
                  <a:lnTo>
                    <a:pt x="269" y="252"/>
                  </a:lnTo>
                  <a:lnTo>
                    <a:pt x="260" y="270"/>
                  </a:lnTo>
                  <a:lnTo>
                    <a:pt x="249" y="287"/>
                  </a:lnTo>
                  <a:lnTo>
                    <a:pt x="227" y="322"/>
                  </a:lnTo>
                  <a:lnTo>
                    <a:pt x="205" y="355"/>
                  </a:lnTo>
                  <a:lnTo>
                    <a:pt x="184" y="385"/>
                  </a:lnTo>
                  <a:lnTo>
                    <a:pt x="164" y="411"/>
                  </a:lnTo>
                  <a:close/>
                  <a:moveTo>
                    <a:pt x="164" y="0"/>
                  </a:moveTo>
                  <a:lnTo>
                    <a:pt x="147" y="1"/>
                  </a:lnTo>
                  <a:lnTo>
                    <a:pt x="131" y="3"/>
                  </a:lnTo>
                  <a:lnTo>
                    <a:pt x="115" y="7"/>
                  </a:lnTo>
                  <a:lnTo>
                    <a:pt x="100" y="13"/>
                  </a:lnTo>
                  <a:lnTo>
                    <a:pt x="86" y="20"/>
                  </a:lnTo>
                  <a:lnTo>
                    <a:pt x="72" y="29"/>
                  </a:lnTo>
                  <a:lnTo>
                    <a:pt x="59" y="38"/>
                  </a:lnTo>
                  <a:lnTo>
                    <a:pt x="48" y="49"/>
                  </a:lnTo>
                  <a:lnTo>
                    <a:pt x="37" y="61"/>
                  </a:lnTo>
                  <a:lnTo>
                    <a:pt x="27" y="73"/>
                  </a:lnTo>
                  <a:lnTo>
                    <a:pt x="20" y="87"/>
                  </a:lnTo>
                  <a:lnTo>
                    <a:pt x="12" y="102"/>
                  </a:lnTo>
                  <a:lnTo>
                    <a:pt x="7" y="117"/>
                  </a:lnTo>
                  <a:lnTo>
                    <a:pt x="3" y="132"/>
                  </a:lnTo>
                  <a:lnTo>
                    <a:pt x="1" y="149"/>
                  </a:lnTo>
                  <a:lnTo>
                    <a:pt x="0" y="165"/>
                  </a:lnTo>
                  <a:lnTo>
                    <a:pt x="0" y="173"/>
                  </a:lnTo>
                  <a:lnTo>
                    <a:pt x="1" y="183"/>
                  </a:lnTo>
                  <a:lnTo>
                    <a:pt x="3" y="192"/>
                  </a:lnTo>
                  <a:lnTo>
                    <a:pt x="6" y="202"/>
                  </a:lnTo>
                  <a:lnTo>
                    <a:pt x="13" y="222"/>
                  </a:lnTo>
                  <a:lnTo>
                    <a:pt x="22" y="244"/>
                  </a:lnTo>
                  <a:lnTo>
                    <a:pt x="34" y="266"/>
                  </a:lnTo>
                  <a:lnTo>
                    <a:pt x="47" y="290"/>
                  </a:lnTo>
                  <a:lnTo>
                    <a:pt x="59" y="312"/>
                  </a:lnTo>
                  <a:lnTo>
                    <a:pt x="73" y="335"/>
                  </a:lnTo>
                  <a:lnTo>
                    <a:pt x="101" y="375"/>
                  </a:lnTo>
                  <a:lnTo>
                    <a:pt x="126" y="410"/>
                  </a:lnTo>
                  <a:lnTo>
                    <a:pt x="144" y="433"/>
                  </a:lnTo>
                  <a:lnTo>
                    <a:pt x="153" y="444"/>
                  </a:lnTo>
                  <a:lnTo>
                    <a:pt x="155" y="446"/>
                  </a:lnTo>
                  <a:lnTo>
                    <a:pt x="158" y="448"/>
                  </a:lnTo>
                  <a:lnTo>
                    <a:pt x="161" y="449"/>
                  </a:lnTo>
                  <a:lnTo>
                    <a:pt x="164" y="450"/>
                  </a:lnTo>
                  <a:lnTo>
                    <a:pt x="168" y="449"/>
                  </a:lnTo>
                  <a:lnTo>
                    <a:pt x="171" y="448"/>
                  </a:lnTo>
                  <a:lnTo>
                    <a:pt x="174" y="446"/>
                  </a:lnTo>
                  <a:lnTo>
                    <a:pt x="176" y="444"/>
                  </a:lnTo>
                  <a:lnTo>
                    <a:pt x="185" y="433"/>
                  </a:lnTo>
                  <a:lnTo>
                    <a:pt x="203" y="410"/>
                  </a:lnTo>
                  <a:lnTo>
                    <a:pt x="227" y="375"/>
                  </a:lnTo>
                  <a:lnTo>
                    <a:pt x="255" y="335"/>
                  </a:lnTo>
                  <a:lnTo>
                    <a:pt x="269" y="312"/>
                  </a:lnTo>
                  <a:lnTo>
                    <a:pt x="282" y="290"/>
                  </a:lnTo>
                  <a:lnTo>
                    <a:pt x="295" y="267"/>
                  </a:lnTo>
                  <a:lnTo>
                    <a:pt x="306" y="245"/>
                  </a:lnTo>
                  <a:lnTo>
                    <a:pt x="315" y="222"/>
                  </a:lnTo>
                  <a:lnTo>
                    <a:pt x="323" y="202"/>
                  </a:lnTo>
                  <a:lnTo>
                    <a:pt x="326" y="192"/>
                  </a:lnTo>
                  <a:lnTo>
                    <a:pt x="327" y="183"/>
                  </a:lnTo>
                  <a:lnTo>
                    <a:pt x="329" y="173"/>
                  </a:lnTo>
                  <a:lnTo>
                    <a:pt x="329" y="165"/>
                  </a:lnTo>
                  <a:lnTo>
                    <a:pt x="328" y="149"/>
                  </a:lnTo>
                  <a:lnTo>
                    <a:pt x="326" y="132"/>
                  </a:lnTo>
                  <a:lnTo>
                    <a:pt x="322" y="117"/>
                  </a:lnTo>
                  <a:lnTo>
                    <a:pt x="316" y="102"/>
                  </a:lnTo>
                  <a:lnTo>
                    <a:pt x="309" y="87"/>
                  </a:lnTo>
                  <a:lnTo>
                    <a:pt x="301" y="73"/>
                  </a:lnTo>
                  <a:lnTo>
                    <a:pt x="292" y="61"/>
                  </a:lnTo>
                  <a:lnTo>
                    <a:pt x="281" y="49"/>
                  </a:lnTo>
                  <a:lnTo>
                    <a:pt x="269" y="38"/>
                  </a:lnTo>
                  <a:lnTo>
                    <a:pt x="256" y="29"/>
                  </a:lnTo>
                  <a:lnTo>
                    <a:pt x="242" y="20"/>
                  </a:lnTo>
                  <a:lnTo>
                    <a:pt x="229" y="14"/>
                  </a:lnTo>
                  <a:lnTo>
                    <a:pt x="214" y="7"/>
                  </a:lnTo>
                  <a:lnTo>
                    <a:pt x="198" y="4"/>
                  </a:lnTo>
                  <a:lnTo>
                    <a:pt x="181" y="1"/>
                  </a:lnTo>
                  <a:lnTo>
                    <a:pt x="164" y="0"/>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4" name="Freeform 251">
            <a:extLst>
              <a:ext uri="{FF2B5EF4-FFF2-40B4-BE49-F238E27FC236}">
                <a16:creationId xmlns:a16="http://schemas.microsoft.com/office/drawing/2014/main" id="{44BB10E7-879A-4B75-9327-D41DBE03A480}"/>
              </a:ext>
            </a:extLst>
          </p:cNvPr>
          <p:cNvSpPr>
            <a:spLocks noEditPoints="1"/>
          </p:cNvSpPr>
          <p:nvPr/>
        </p:nvSpPr>
        <p:spPr bwMode="auto">
          <a:xfrm>
            <a:off x="9558131" y="1041973"/>
            <a:ext cx="605044" cy="605044"/>
          </a:xfrm>
          <a:custGeom>
            <a:avLst/>
            <a:gdLst>
              <a:gd name="T0" fmla="*/ 233 w 903"/>
              <a:gd name="T1" fmla="*/ 812 h 903"/>
              <a:gd name="T2" fmla="*/ 72 w 903"/>
              <a:gd name="T3" fmla="*/ 634 h 903"/>
              <a:gd name="T4" fmla="*/ 34 w 903"/>
              <a:gd name="T5" fmla="*/ 387 h 903"/>
              <a:gd name="T6" fmla="*/ 139 w 903"/>
              <a:gd name="T7" fmla="*/ 168 h 903"/>
              <a:gd name="T8" fmla="*/ 346 w 903"/>
              <a:gd name="T9" fmla="*/ 43 h 903"/>
              <a:gd name="T10" fmla="*/ 454 w 903"/>
              <a:gd name="T11" fmla="*/ 60 h 903"/>
              <a:gd name="T12" fmla="*/ 404 w 903"/>
              <a:gd name="T13" fmla="*/ 154 h 903"/>
              <a:gd name="T14" fmla="*/ 485 w 903"/>
              <a:gd name="T15" fmla="*/ 184 h 903"/>
              <a:gd name="T16" fmla="*/ 436 w 903"/>
              <a:gd name="T17" fmla="*/ 279 h 903"/>
              <a:gd name="T18" fmla="*/ 351 w 903"/>
              <a:gd name="T19" fmla="*/ 250 h 903"/>
              <a:gd name="T20" fmla="*/ 217 w 903"/>
              <a:gd name="T21" fmla="*/ 264 h 903"/>
              <a:gd name="T22" fmla="*/ 152 w 903"/>
              <a:gd name="T23" fmla="*/ 405 h 903"/>
              <a:gd name="T24" fmla="*/ 195 w 903"/>
              <a:gd name="T25" fmla="*/ 499 h 903"/>
              <a:gd name="T26" fmla="*/ 316 w 903"/>
              <a:gd name="T27" fmla="*/ 516 h 903"/>
              <a:gd name="T28" fmla="*/ 359 w 903"/>
              <a:gd name="T29" fmla="*/ 600 h 903"/>
              <a:gd name="T30" fmla="*/ 355 w 903"/>
              <a:gd name="T31" fmla="*/ 705 h 903"/>
              <a:gd name="T32" fmla="*/ 454 w 903"/>
              <a:gd name="T33" fmla="*/ 766 h 903"/>
              <a:gd name="T34" fmla="*/ 540 w 903"/>
              <a:gd name="T35" fmla="*/ 682 h 903"/>
              <a:gd name="T36" fmla="*/ 604 w 903"/>
              <a:gd name="T37" fmla="*/ 590 h 903"/>
              <a:gd name="T38" fmla="*/ 651 w 903"/>
              <a:gd name="T39" fmla="*/ 485 h 903"/>
              <a:gd name="T40" fmla="*/ 639 w 903"/>
              <a:gd name="T41" fmla="*/ 398 h 903"/>
              <a:gd name="T42" fmla="*/ 570 w 903"/>
              <a:gd name="T43" fmla="*/ 339 h 903"/>
              <a:gd name="T44" fmla="*/ 681 w 903"/>
              <a:gd name="T45" fmla="*/ 314 h 903"/>
              <a:gd name="T46" fmla="*/ 775 w 903"/>
              <a:gd name="T47" fmla="*/ 204 h 903"/>
              <a:gd name="T48" fmla="*/ 863 w 903"/>
              <a:gd name="T49" fmla="*/ 361 h 903"/>
              <a:gd name="T50" fmla="*/ 847 w 903"/>
              <a:gd name="T51" fmla="*/ 596 h 903"/>
              <a:gd name="T52" fmla="*/ 703 w 903"/>
              <a:gd name="T53" fmla="*/ 789 h 903"/>
              <a:gd name="T54" fmla="*/ 473 w 903"/>
              <a:gd name="T55" fmla="*/ 872 h 903"/>
              <a:gd name="T56" fmla="*/ 696 w 903"/>
              <a:gd name="T57" fmla="*/ 270 h 903"/>
              <a:gd name="T58" fmla="*/ 552 w 903"/>
              <a:gd name="T59" fmla="*/ 308 h 903"/>
              <a:gd name="T60" fmla="*/ 549 w 903"/>
              <a:gd name="T61" fmla="*/ 360 h 903"/>
              <a:gd name="T62" fmla="*/ 622 w 903"/>
              <a:gd name="T63" fmla="*/ 435 h 903"/>
              <a:gd name="T64" fmla="*/ 580 w 903"/>
              <a:gd name="T65" fmla="*/ 521 h 903"/>
              <a:gd name="T66" fmla="*/ 568 w 903"/>
              <a:gd name="T67" fmla="*/ 595 h 903"/>
              <a:gd name="T68" fmla="*/ 515 w 903"/>
              <a:gd name="T69" fmla="*/ 651 h 903"/>
              <a:gd name="T70" fmla="*/ 474 w 903"/>
              <a:gd name="T71" fmla="*/ 728 h 903"/>
              <a:gd name="T72" fmla="*/ 376 w 903"/>
              <a:gd name="T73" fmla="*/ 678 h 903"/>
              <a:gd name="T74" fmla="*/ 386 w 903"/>
              <a:gd name="T75" fmla="*/ 587 h 903"/>
              <a:gd name="T76" fmla="*/ 333 w 903"/>
              <a:gd name="T77" fmla="*/ 489 h 903"/>
              <a:gd name="T78" fmla="*/ 199 w 903"/>
              <a:gd name="T79" fmla="*/ 464 h 903"/>
              <a:gd name="T80" fmla="*/ 192 w 903"/>
              <a:gd name="T81" fmla="*/ 351 h 903"/>
              <a:gd name="T82" fmla="*/ 301 w 903"/>
              <a:gd name="T83" fmla="*/ 271 h 903"/>
              <a:gd name="T84" fmla="*/ 358 w 903"/>
              <a:gd name="T85" fmla="*/ 301 h 903"/>
              <a:gd name="T86" fmla="*/ 490 w 903"/>
              <a:gd name="T87" fmla="*/ 297 h 903"/>
              <a:gd name="T88" fmla="*/ 523 w 903"/>
              <a:gd name="T89" fmla="*/ 176 h 903"/>
              <a:gd name="T90" fmla="*/ 461 w 903"/>
              <a:gd name="T91" fmla="*/ 160 h 903"/>
              <a:gd name="T92" fmla="*/ 431 w 903"/>
              <a:gd name="T93" fmla="*/ 116 h 903"/>
              <a:gd name="T94" fmla="*/ 628 w 903"/>
              <a:gd name="T95" fmla="*/ 68 h 903"/>
              <a:gd name="T96" fmla="*/ 742 w 903"/>
              <a:gd name="T97" fmla="*/ 106 h 903"/>
              <a:gd name="T98" fmla="*/ 518 w 903"/>
              <a:gd name="T99" fmla="*/ 4 h 903"/>
              <a:gd name="T100" fmla="*/ 275 w 903"/>
              <a:gd name="T101" fmla="*/ 35 h 903"/>
              <a:gd name="T102" fmla="*/ 77 w 903"/>
              <a:gd name="T103" fmla="*/ 198 h 903"/>
              <a:gd name="T104" fmla="*/ 0 w 903"/>
              <a:gd name="T105" fmla="*/ 451 h 903"/>
              <a:gd name="T106" fmla="*/ 77 w 903"/>
              <a:gd name="T107" fmla="*/ 704 h 903"/>
              <a:gd name="T108" fmla="*/ 275 w 903"/>
              <a:gd name="T109" fmla="*/ 868 h 903"/>
              <a:gd name="T110" fmla="*/ 541 w 903"/>
              <a:gd name="T111" fmla="*/ 894 h 903"/>
              <a:gd name="T112" fmla="*/ 770 w 903"/>
              <a:gd name="T113" fmla="*/ 770 h 903"/>
              <a:gd name="T114" fmla="*/ 893 w 903"/>
              <a:gd name="T115" fmla="*/ 542 h 903"/>
              <a:gd name="T116" fmla="*/ 872 w 903"/>
              <a:gd name="T117" fmla="*/ 28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3" h="903">
                <a:moveTo>
                  <a:pt x="451" y="873"/>
                </a:moveTo>
                <a:lnTo>
                  <a:pt x="430" y="872"/>
                </a:lnTo>
                <a:lnTo>
                  <a:pt x="408" y="871"/>
                </a:lnTo>
                <a:lnTo>
                  <a:pt x="387" y="868"/>
                </a:lnTo>
                <a:lnTo>
                  <a:pt x="367" y="865"/>
                </a:lnTo>
                <a:lnTo>
                  <a:pt x="346" y="859"/>
                </a:lnTo>
                <a:lnTo>
                  <a:pt x="326" y="854"/>
                </a:lnTo>
                <a:lnTo>
                  <a:pt x="307" y="847"/>
                </a:lnTo>
                <a:lnTo>
                  <a:pt x="287" y="840"/>
                </a:lnTo>
                <a:lnTo>
                  <a:pt x="269" y="831"/>
                </a:lnTo>
                <a:lnTo>
                  <a:pt x="251" y="822"/>
                </a:lnTo>
                <a:lnTo>
                  <a:pt x="233" y="812"/>
                </a:lnTo>
                <a:lnTo>
                  <a:pt x="215" y="801"/>
                </a:lnTo>
                <a:lnTo>
                  <a:pt x="199" y="789"/>
                </a:lnTo>
                <a:lnTo>
                  <a:pt x="183" y="777"/>
                </a:lnTo>
                <a:lnTo>
                  <a:pt x="168" y="764"/>
                </a:lnTo>
                <a:lnTo>
                  <a:pt x="153" y="750"/>
                </a:lnTo>
                <a:lnTo>
                  <a:pt x="139" y="735"/>
                </a:lnTo>
                <a:lnTo>
                  <a:pt x="126" y="720"/>
                </a:lnTo>
                <a:lnTo>
                  <a:pt x="114" y="704"/>
                </a:lnTo>
                <a:lnTo>
                  <a:pt x="102" y="686"/>
                </a:lnTo>
                <a:lnTo>
                  <a:pt x="91" y="669"/>
                </a:lnTo>
                <a:lnTo>
                  <a:pt x="80" y="652"/>
                </a:lnTo>
                <a:lnTo>
                  <a:pt x="72" y="634"/>
                </a:lnTo>
                <a:lnTo>
                  <a:pt x="63" y="616"/>
                </a:lnTo>
                <a:lnTo>
                  <a:pt x="56" y="596"/>
                </a:lnTo>
                <a:lnTo>
                  <a:pt x="48" y="576"/>
                </a:lnTo>
                <a:lnTo>
                  <a:pt x="43" y="557"/>
                </a:lnTo>
                <a:lnTo>
                  <a:pt x="38" y="536"/>
                </a:lnTo>
                <a:lnTo>
                  <a:pt x="34" y="516"/>
                </a:lnTo>
                <a:lnTo>
                  <a:pt x="32" y="494"/>
                </a:lnTo>
                <a:lnTo>
                  <a:pt x="30" y="473"/>
                </a:lnTo>
                <a:lnTo>
                  <a:pt x="30" y="451"/>
                </a:lnTo>
                <a:lnTo>
                  <a:pt x="30" y="430"/>
                </a:lnTo>
                <a:lnTo>
                  <a:pt x="32" y="409"/>
                </a:lnTo>
                <a:lnTo>
                  <a:pt x="34" y="387"/>
                </a:lnTo>
                <a:lnTo>
                  <a:pt x="38" y="367"/>
                </a:lnTo>
                <a:lnTo>
                  <a:pt x="43" y="346"/>
                </a:lnTo>
                <a:lnTo>
                  <a:pt x="48" y="326"/>
                </a:lnTo>
                <a:lnTo>
                  <a:pt x="56" y="307"/>
                </a:lnTo>
                <a:lnTo>
                  <a:pt x="63" y="287"/>
                </a:lnTo>
                <a:lnTo>
                  <a:pt x="72" y="269"/>
                </a:lnTo>
                <a:lnTo>
                  <a:pt x="80" y="251"/>
                </a:lnTo>
                <a:lnTo>
                  <a:pt x="91" y="233"/>
                </a:lnTo>
                <a:lnTo>
                  <a:pt x="102" y="215"/>
                </a:lnTo>
                <a:lnTo>
                  <a:pt x="114" y="199"/>
                </a:lnTo>
                <a:lnTo>
                  <a:pt x="126" y="183"/>
                </a:lnTo>
                <a:lnTo>
                  <a:pt x="139" y="168"/>
                </a:lnTo>
                <a:lnTo>
                  <a:pt x="153" y="153"/>
                </a:lnTo>
                <a:lnTo>
                  <a:pt x="168" y="139"/>
                </a:lnTo>
                <a:lnTo>
                  <a:pt x="183" y="126"/>
                </a:lnTo>
                <a:lnTo>
                  <a:pt x="199" y="114"/>
                </a:lnTo>
                <a:lnTo>
                  <a:pt x="215" y="102"/>
                </a:lnTo>
                <a:lnTo>
                  <a:pt x="233" y="91"/>
                </a:lnTo>
                <a:lnTo>
                  <a:pt x="251" y="80"/>
                </a:lnTo>
                <a:lnTo>
                  <a:pt x="269" y="72"/>
                </a:lnTo>
                <a:lnTo>
                  <a:pt x="287" y="63"/>
                </a:lnTo>
                <a:lnTo>
                  <a:pt x="307" y="56"/>
                </a:lnTo>
                <a:lnTo>
                  <a:pt x="326" y="48"/>
                </a:lnTo>
                <a:lnTo>
                  <a:pt x="346" y="43"/>
                </a:lnTo>
                <a:lnTo>
                  <a:pt x="367" y="38"/>
                </a:lnTo>
                <a:lnTo>
                  <a:pt x="387" y="34"/>
                </a:lnTo>
                <a:lnTo>
                  <a:pt x="408" y="32"/>
                </a:lnTo>
                <a:lnTo>
                  <a:pt x="430" y="30"/>
                </a:lnTo>
                <a:lnTo>
                  <a:pt x="451" y="30"/>
                </a:lnTo>
                <a:lnTo>
                  <a:pt x="467" y="30"/>
                </a:lnTo>
                <a:lnTo>
                  <a:pt x="484" y="31"/>
                </a:lnTo>
                <a:lnTo>
                  <a:pt x="500" y="32"/>
                </a:lnTo>
                <a:lnTo>
                  <a:pt x="516" y="34"/>
                </a:lnTo>
                <a:lnTo>
                  <a:pt x="495" y="42"/>
                </a:lnTo>
                <a:lnTo>
                  <a:pt x="474" y="50"/>
                </a:lnTo>
                <a:lnTo>
                  <a:pt x="454" y="60"/>
                </a:lnTo>
                <a:lnTo>
                  <a:pt x="435" y="72"/>
                </a:lnTo>
                <a:lnTo>
                  <a:pt x="427" y="77"/>
                </a:lnTo>
                <a:lnTo>
                  <a:pt x="419" y="83"/>
                </a:lnTo>
                <a:lnTo>
                  <a:pt x="413" y="91"/>
                </a:lnTo>
                <a:lnTo>
                  <a:pt x="407" y="97"/>
                </a:lnTo>
                <a:lnTo>
                  <a:pt x="403" y="105"/>
                </a:lnTo>
                <a:lnTo>
                  <a:pt x="400" y="114"/>
                </a:lnTo>
                <a:lnTo>
                  <a:pt x="398" y="121"/>
                </a:lnTo>
                <a:lnTo>
                  <a:pt x="398" y="130"/>
                </a:lnTo>
                <a:lnTo>
                  <a:pt x="400" y="138"/>
                </a:lnTo>
                <a:lnTo>
                  <a:pt x="401" y="147"/>
                </a:lnTo>
                <a:lnTo>
                  <a:pt x="404" y="154"/>
                </a:lnTo>
                <a:lnTo>
                  <a:pt x="407" y="162"/>
                </a:lnTo>
                <a:lnTo>
                  <a:pt x="412" y="168"/>
                </a:lnTo>
                <a:lnTo>
                  <a:pt x="417" y="174"/>
                </a:lnTo>
                <a:lnTo>
                  <a:pt x="422" y="178"/>
                </a:lnTo>
                <a:lnTo>
                  <a:pt x="429" y="182"/>
                </a:lnTo>
                <a:lnTo>
                  <a:pt x="435" y="185"/>
                </a:lnTo>
                <a:lnTo>
                  <a:pt x="443" y="188"/>
                </a:lnTo>
                <a:lnTo>
                  <a:pt x="451" y="189"/>
                </a:lnTo>
                <a:lnTo>
                  <a:pt x="459" y="190"/>
                </a:lnTo>
                <a:lnTo>
                  <a:pt x="467" y="189"/>
                </a:lnTo>
                <a:lnTo>
                  <a:pt x="476" y="188"/>
                </a:lnTo>
                <a:lnTo>
                  <a:pt x="485" y="184"/>
                </a:lnTo>
                <a:lnTo>
                  <a:pt x="494" y="181"/>
                </a:lnTo>
                <a:lnTo>
                  <a:pt x="495" y="186"/>
                </a:lnTo>
                <a:lnTo>
                  <a:pt x="496" y="194"/>
                </a:lnTo>
                <a:lnTo>
                  <a:pt x="498" y="203"/>
                </a:lnTo>
                <a:lnTo>
                  <a:pt x="498" y="213"/>
                </a:lnTo>
                <a:lnTo>
                  <a:pt x="498" y="239"/>
                </a:lnTo>
                <a:lnTo>
                  <a:pt x="494" y="266"/>
                </a:lnTo>
                <a:lnTo>
                  <a:pt x="487" y="268"/>
                </a:lnTo>
                <a:lnTo>
                  <a:pt x="479" y="269"/>
                </a:lnTo>
                <a:lnTo>
                  <a:pt x="471" y="271"/>
                </a:lnTo>
                <a:lnTo>
                  <a:pt x="462" y="273"/>
                </a:lnTo>
                <a:lnTo>
                  <a:pt x="436" y="279"/>
                </a:lnTo>
                <a:lnTo>
                  <a:pt x="412" y="282"/>
                </a:lnTo>
                <a:lnTo>
                  <a:pt x="400" y="282"/>
                </a:lnTo>
                <a:lnTo>
                  <a:pt x="388" y="281"/>
                </a:lnTo>
                <a:lnTo>
                  <a:pt x="384" y="280"/>
                </a:lnTo>
                <a:lnTo>
                  <a:pt x="378" y="278"/>
                </a:lnTo>
                <a:lnTo>
                  <a:pt x="374" y="276"/>
                </a:lnTo>
                <a:lnTo>
                  <a:pt x="370" y="272"/>
                </a:lnTo>
                <a:lnTo>
                  <a:pt x="369" y="268"/>
                </a:lnTo>
                <a:lnTo>
                  <a:pt x="366" y="264"/>
                </a:lnTo>
                <a:lnTo>
                  <a:pt x="362" y="259"/>
                </a:lnTo>
                <a:lnTo>
                  <a:pt x="358" y="255"/>
                </a:lnTo>
                <a:lnTo>
                  <a:pt x="351" y="250"/>
                </a:lnTo>
                <a:lnTo>
                  <a:pt x="341" y="245"/>
                </a:lnTo>
                <a:lnTo>
                  <a:pt x="331" y="243"/>
                </a:lnTo>
                <a:lnTo>
                  <a:pt x="319" y="241"/>
                </a:lnTo>
                <a:lnTo>
                  <a:pt x="306" y="241"/>
                </a:lnTo>
                <a:lnTo>
                  <a:pt x="292" y="241"/>
                </a:lnTo>
                <a:lnTo>
                  <a:pt x="275" y="243"/>
                </a:lnTo>
                <a:lnTo>
                  <a:pt x="258" y="247"/>
                </a:lnTo>
                <a:lnTo>
                  <a:pt x="249" y="249"/>
                </a:lnTo>
                <a:lnTo>
                  <a:pt x="240" y="252"/>
                </a:lnTo>
                <a:lnTo>
                  <a:pt x="232" y="255"/>
                </a:lnTo>
                <a:lnTo>
                  <a:pt x="223" y="259"/>
                </a:lnTo>
                <a:lnTo>
                  <a:pt x="217" y="264"/>
                </a:lnTo>
                <a:lnTo>
                  <a:pt x="209" y="269"/>
                </a:lnTo>
                <a:lnTo>
                  <a:pt x="203" y="274"/>
                </a:lnTo>
                <a:lnTo>
                  <a:pt x="197" y="281"/>
                </a:lnTo>
                <a:lnTo>
                  <a:pt x="186" y="294"/>
                </a:lnTo>
                <a:lnTo>
                  <a:pt x="178" y="307"/>
                </a:lnTo>
                <a:lnTo>
                  <a:pt x="171" y="322"/>
                </a:lnTo>
                <a:lnTo>
                  <a:pt x="165" y="336"/>
                </a:lnTo>
                <a:lnTo>
                  <a:pt x="161" y="350"/>
                </a:lnTo>
                <a:lnTo>
                  <a:pt x="158" y="364"/>
                </a:lnTo>
                <a:lnTo>
                  <a:pt x="155" y="376"/>
                </a:lnTo>
                <a:lnTo>
                  <a:pt x="153" y="388"/>
                </a:lnTo>
                <a:lnTo>
                  <a:pt x="152" y="405"/>
                </a:lnTo>
                <a:lnTo>
                  <a:pt x="151" y="413"/>
                </a:lnTo>
                <a:lnTo>
                  <a:pt x="152" y="426"/>
                </a:lnTo>
                <a:lnTo>
                  <a:pt x="154" y="441"/>
                </a:lnTo>
                <a:lnTo>
                  <a:pt x="156" y="448"/>
                </a:lnTo>
                <a:lnTo>
                  <a:pt x="160" y="456"/>
                </a:lnTo>
                <a:lnTo>
                  <a:pt x="162" y="463"/>
                </a:lnTo>
                <a:lnTo>
                  <a:pt x="166" y="471"/>
                </a:lnTo>
                <a:lnTo>
                  <a:pt x="170" y="477"/>
                </a:lnTo>
                <a:lnTo>
                  <a:pt x="176" y="484"/>
                </a:lnTo>
                <a:lnTo>
                  <a:pt x="181" y="489"/>
                </a:lnTo>
                <a:lnTo>
                  <a:pt x="189" y="494"/>
                </a:lnTo>
                <a:lnTo>
                  <a:pt x="195" y="499"/>
                </a:lnTo>
                <a:lnTo>
                  <a:pt x="204" y="502"/>
                </a:lnTo>
                <a:lnTo>
                  <a:pt x="213" y="504"/>
                </a:lnTo>
                <a:lnTo>
                  <a:pt x="223" y="504"/>
                </a:lnTo>
                <a:lnTo>
                  <a:pt x="238" y="504"/>
                </a:lnTo>
                <a:lnTo>
                  <a:pt x="253" y="503"/>
                </a:lnTo>
                <a:lnTo>
                  <a:pt x="271" y="502"/>
                </a:lnTo>
                <a:lnTo>
                  <a:pt x="288" y="503"/>
                </a:lnTo>
                <a:lnTo>
                  <a:pt x="296" y="503"/>
                </a:lnTo>
                <a:lnTo>
                  <a:pt x="302" y="505"/>
                </a:lnTo>
                <a:lnTo>
                  <a:pt x="308" y="507"/>
                </a:lnTo>
                <a:lnTo>
                  <a:pt x="312" y="511"/>
                </a:lnTo>
                <a:lnTo>
                  <a:pt x="316" y="516"/>
                </a:lnTo>
                <a:lnTo>
                  <a:pt x="319" y="524"/>
                </a:lnTo>
                <a:lnTo>
                  <a:pt x="322" y="534"/>
                </a:lnTo>
                <a:lnTo>
                  <a:pt x="322" y="546"/>
                </a:lnTo>
                <a:lnTo>
                  <a:pt x="323" y="549"/>
                </a:lnTo>
                <a:lnTo>
                  <a:pt x="324" y="552"/>
                </a:lnTo>
                <a:lnTo>
                  <a:pt x="325" y="554"/>
                </a:lnTo>
                <a:lnTo>
                  <a:pt x="327" y="557"/>
                </a:lnTo>
                <a:lnTo>
                  <a:pt x="339" y="571"/>
                </a:lnTo>
                <a:lnTo>
                  <a:pt x="350" y="583"/>
                </a:lnTo>
                <a:lnTo>
                  <a:pt x="354" y="590"/>
                </a:lnTo>
                <a:lnTo>
                  <a:pt x="357" y="595"/>
                </a:lnTo>
                <a:lnTo>
                  <a:pt x="359" y="600"/>
                </a:lnTo>
                <a:lnTo>
                  <a:pt x="360" y="603"/>
                </a:lnTo>
                <a:lnTo>
                  <a:pt x="359" y="608"/>
                </a:lnTo>
                <a:lnTo>
                  <a:pt x="358" y="614"/>
                </a:lnTo>
                <a:lnTo>
                  <a:pt x="355" y="619"/>
                </a:lnTo>
                <a:lnTo>
                  <a:pt x="353" y="625"/>
                </a:lnTo>
                <a:lnTo>
                  <a:pt x="348" y="633"/>
                </a:lnTo>
                <a:lnTo>
                  <a:pt x="345" y="641"/>
                </a:lnTo>
                <a:lnTo>
                  <a:pt x="342" y="650"/>
                </a:lnTo>
                <a:lnTo>
                  <a:pt x="341" y="660"/>
                </a:lnTo>
                <a:lnTo>
                  <a:pt x="343" y="671"/>
                </a:lnTo>
                <a:lnTo>
                  <a:pt x="347" y="686"/>
                </a:lnTo>
                <a:lnTo>
                  <a:pt x="355" y="705"/>
                </a:lnTo>
                <a:lnTo>
                  <a:pt x="365" y="723"/>
                </a:lnTo>
                <a:lnTo>
                  <a:pt x="370" y="733"/>
                </a:lnTo>
                <a:lnTo>
                  <a:pt x="376" y="741"/>
                </a:lnTo>
                <a:lnTo>
                  <a:pt x="382" y="749"/>
                </a:lnTo>
                <a:lnTo>
                  <a:pt x="388" y="756"/>
                </a:lnTo>
                <a:lnTo>
                  <a:pt x="395" y="762"/>
                </a:lnTo>
                <a:lnTo>
                  <a:pt x="401" y="766"/>
                </a:lnTo>
                <a:lnTo>
                  <a:pt x="407" y="769"/>
                </a:lnTo>
                <a:lnTo>
                  <a:pt x="413" y="770"/>
                </a:lnTo>
                <a:lnTo>
                  <a:pt x="428" y="769"/>
                </a:lnTo>
                <a:lnTo>
                  <a:pt x="441" y="768"/>
                </a:lnTo>
                <a:lnTo>
                  <a:pt x="454" y="766"/>
                </a:lnTo>
                <a:lnTo>
                  <a:pt x="465" y="764"/>
                </a:lnTo>
                <a:lnTo>
                  <a:pt x="477" y="759"/>
                </a:lnTo>
                <a:lnTo>
                  <a:pt x="487" y="755"/>
                </a:lnTo>
                <a:lnTo>
                  <a:pt x="496" y="750"/>
                </a:lnTo>
                <a:lnTo>
                  <a:pt x="505" y="744"/>
                </a:lnTo>
                <a:lnTo>
                  <a:pt x="513" y="737"/>
                </a:lnTo>
                <a:lnTo>
                  <a:pt x="520" y="729"/>
                </a:lnTo>
                <a:lnTo>
                  <a:pt x="525" y="722"/>
                </a:lnTo>
                <a:lnTo>
                  <a:pt x="531" y="712"/>
                </a:lnTo>
                <a:lnTo>
                  <a:pt x="535" y="703"/>
                </a:lnTo>
                <a:lnTo>
                  <a:pt x="538" y="693"/>
                </a:lnTo>
                <a:lnTo>
                  <a:pt x="540" y="682"/>
                </a:lnTo>
                <a:lnTo>
                  <a:pt x="541" y="670"/>
                </a:lnTo>
                <a:lnTo>
                  <a:pt x="552" y="665"/>
                </a:lnTo>
                <a:lnTo>
                  <a:pt x="565" y="657"/>
                </a:lnTo>
                <a:lnTo>
                  <a:pt x="579" y="647"/>
                </a:lnTo>
                <a:lnTo>
                  <a:pt x="594" y="633"/>
                </a:lnTo>
                <a:lnTo>
                  <a:pt x="600" y="625"/>
                </a:lnTo>
                <a:lnTo>
                  <a:pt x="605" y="619"/>
                </a:lnTo>
                <a:lnTo>
                  <a:pt x="607" y="611"/>
                </a:lnTo>
                <a:lnTo>
                  <a:pt x="608" y="604"/>
                </a:lnTo>
                <a:lnTo>
                  <a:pt x="607" y="598"/>
                </a:lnTo>
                <a:lnTo>
                  <a:pt x="606" y="594"/>
                </a:lnTo>
                <a:lnTo>
                  <a:pt x="604" y="590"/>
                </a:lnTo>
                <a:lnTo>
                  <a:pt x="602" y="586"/>
                </a:lnTo>
                <a:lnTo>
                  <a:pt x="595" y="578"/>
                </a:lnTo>
                <a:lnTo>
                  <a:pt x="589" y="573"/>
                </a:lnTo>
                <a:lnTo>
                  <a:pt x="584" y="570"/>
                </a:lnTo>
                <a:lnTo>
                  <a:pt x="581" y="566"/>
                </a:lnTo>
                <a:lnTo>
                  <a:pt x="590" y="556"/>
                </a:lnTo>
                <a:lnTo>
                  <a:pt x="603" y="543"/>
                </a:lnTo>
                <a:lnTo>
                  <a:pt x="617" y="528"/>
                </a:lnTo>
                <a:lnTo>
                  <a:pt x="630" y="512"/>
                </a:lnTo>
                <a:lnTo>
                  <a:pt x="638" y="503"/>
                </a:lnTo>
                <a:lnTo>
                  <a:pt x="644" y="493"/>
                </a:lnTo>
                <a:lnTo>
                  <a:pt x="651" y="485"/>
                </a:lnTo>
                <a:lnTo>
                  <a:pt x="656" y="475"/>
                </a:lnTo>
                <a:lnTo>
                  <a:pt x="661" y="465"/>
                </a:lnTo>
                <a:lnTo>
                  <a:pt x="664" y="456"/>
                </a:lnTo>
                <a:lnTo>
                  <a:pt x="666" y="447"/>
                </a:lnTo>
                <a:lnTo>
                  <a:pt x="667" y="438"/>
                </a:lnTo>
                <a:lnTo>
                  <a:pt x="666" y="429"/>
                </a:lnTo>
                <a:lnTo>
                  <a:pt x="664" y="419"/>
                </a:lnTo>
                <a:lnTo>
                  <a:pt x="658" y="411"/>
                </a:lnTo>
                <a:lnTo>
                  <a:pt x="652" y="402"/>
                </a:lnTo>
                <a:lnTo>
                  <a:pt x="648" y="400"/>
                </a:lnTo>
                <a:lnTo>
                  <a:pt x="643" y="398"/>
                </a:lnTo>
                <a:lnTo>
                  <a:pt x="639" y="398"/>
                </a:lnTo>
                <a:lnTo>
                  <a:pt x="634" y="400"/>
                </a:lnTo>
                <a:lnTo>
                  <a:pt x="626" y="403"/>
                </a:lnTo>
                <a:lnTo>
                  <a:pt x="617" y="405"/>
                </a:lnTo>
                <a:lnTo>
                  <a:pt x="611" y="406"/>
                </a:lnTo>
                <a:lnTo>
                  <a:pt x="606" y="406"/>
                </a:lnTo>
                <a:lnTo>
                  <a:pt x="602" y="406"/>
                </a:lnTo>
                <a:lnTo>
                  <a:pt x="597" y="404"/>
                </a:lnTo>
                <a:lnTo>
                  <a:pt x="590" y="381"/>
                </a:lnTo>
                <a:lnTo>
                  <a:pt x="583" y="360"/>
                </a:lnTo>
                <a:lnTo>
                  <a:pt x="579" y="353"/>
                </a:lnTo>
                <a:lnTo>
                  <a:pt x="575" y="345"/>
                </a:lnTo>
                <a:lnTo>
                  <a:pt x="570" y="339"/>
                </a:lnTo>
                <a:lnTo>
                  <a:pt x="567" y="333"/>
                </a:lnTo>
                <a:lnTo>
                  <a:pt x="576" y="328"/>
                </a:lnTo>
                <a:lnTo>
                  <a:pt x="585" y="324"/>
                </a:lnTo>
                <a:lnTo>
                  <a:pt x="598" y="318"/>
                </a:lnTo>
                <a:lnTo>
                  <a:pt x="612" y="315"/>
                </a:lnTo>
                <a:lnTo>
                  <a:pt x="626" y="312"/>
                </a:lnTo>
                <a:lnTo>
                  <a:pt x="642" y="311"/>
                </a:lnTo>
                <a:lnTo>
                  <a:pt x="651" y="311"/>
                </a:lnTo>
                <a:lnTo>
                  <a:pt x="658" y="311"/>
                </a:lnTo>
                <a:lnTo>
                  <a:pt x="667" y="312"/>
                </a:lnTo>
                <a:lnTo>
                  <a:pt x="676" y="314"/>
                </a:lnTo>
                <a:lnTo>
                  <a:pt x="681" y="314"/>
                </a:lnTo>
                <a:lnTo>
                  <a:pt x="685" y="313"/>
                </a:lnTo>
                <a:lnTo>
                  <a:pt x="696" y="308"/>
                </a:lnTo>
                <a:lnTo>
                  <a:pt x="706" y="301"/>
                </a:lnTo>
                <a:lnTo>
                  <a:pt x="714" y="294"/>
                </a:lnTo>
                <a:lnTo>
                  <a:pt x="723" y="286"/>
                </a:lnTo>
                <a:lnTo>
                  <a:pt x="730" y="279"/>
                </a:lnTo>
                <a:lnTo>
                  <a:pt x="738" y="271"/>
                </a:lnTo>
                <a:lnTo>
                  <a:pt x="744" y="263"/>
                </a:lnTo>
                <a:lnTo>
                  <a:pt x="750" y="254"/>
                </a:lnTo>
                <a:lnTo>
                  <a:pt x="760" y="237"/>
                </a:lnTo>
                <a:lnTo>
                  <a:pt x="769" y="220"/>
                </a:lnTo>
                <a:lnTo>
                  <a:pt x="775" y="204"/>
                </a:lnTo>
                <a:lnTo>
                  <a:pt x="781" y="189"/>
                </a:lnTo>
                <a:lnTo>
                  <a:pt x="791" y="203"/>
                </a:lnTo>
                <a:lnTo>
                  <a:pt x="801" y="217"/>
                </a:lnTo>
                <a:lnTo>
                  <a:pt x="811" y="232"/>
                </a:lnTo>
                <a:lnTo>
                  <a:pt x="819" y="247"/>
                </a:lnTo>
                <a:lnTo>
                  <a:pt x="828" y="262"/>
                </a:lnTo>
                <a:lnTo>
                  <a:pt x="835" y="278"/>
                </a:lnTo>
                <a:lnTo>
                  <a:pt x="842" y="294"/>
                </a:lnTo>
                <a:lnTo>
                  <a:pt x="848" y="310"/>
                </a:lnTo>
                <a:lnTo>
                  <a:pt x="854" y="327"/>
                </a:lnTo>
                <a:lnTo>
                  <a:pt x="859" y="344"/>
                </a:lnTo>
                <a:lnTo>
                  <a:pt x="863" y="361"/>
                </a:lnTo>
                <a:lnTo>
                  <a:pt x="866" y="379"/>
                </a:lnTo>
                <a:lnTo>
                  <a:pt x="869" y="397"/>
                </a:lnTo>
                <a:lnTo>
                  <a:pt x="871" y="414"/>
                </a:lnTo>
                <a:lnTo>
                  <a:pt x="872" y="433"/>
                </a:lnTo>
                <a:lnTo>
                  <a:pt x="873" y="451"/>
                </a:lnTo>
                <a:lnTo>
                  <a:pt x="872" y="473"/>
                </a:lnTo>
                <a:lnTo>
                  <a:pt x="871" y="494"/>
                </a:lnTo>
                <a:lnTo>
                  <a:pt x="868" y="516"/>
                </a:lnTo>
                <a:lnTo>
                  <a:pt x="864" y="536"/>
                </a:lnTo>
                <a:lnTo>
                  <a:pt x="859" y="557"/>
                </a:lnTo>
                <a:lnTo>
                  <a:pt x="854" y="576"/>
                </a:lnTo>
                <a:lnTo>
                  <a:pt x="847" y="596"/>
                </a:lnTo>
                <a:lnTo>
                  <a:pt x="840" y="616"/>
                </a:lnTo>
                <a:lnTo>
                  <a:pt x="831" y="634"/>
                </a:lnTo>
                <a:lnTo>
                  <a:pt x="821" y="652"/>
                </a:lnTo>
                <a:lnTo>
                  <a:pt x="812" y="669"/>
                </a:lnTo>
                <a:lnTo>
                  <a:pt x="801" y="686"/>
                </a:lnTo>
                <a:lnTo>
                  <a:pt x="789" y="704"/>
                </a:lnTo>
                <a:lnTo>
                  <a:pt x="776" y="720"/>
                </a:lnTo>
                <a:lnTo>
                  <a:pt x="763" y="735"/>
                </a:lnTo>
                <a:lnTo>
                  <a:pt x="748" y="749"/>
                </a:lnTo>
                <a:lnTo>
                  <a:pt x="735" y="764"/>
                </a:lnTo>
                <a:lnTo>
                  <a:pt x="720" y="777"/>
                </a:lnTo>
                <a:lnTo>
                  <a:pt x="703" y="789"/>
                </a:lnTo>
                <a:lnTo>
                  <a:pt x="686" y="801"/>
                </a:lnTo>
                <a:lnTo>
                  <a:pt x="669" y="812"/>
                </a:lnTo>
                <a:lnTo>
                  <a:pt x="652" y="822"/>
                </a:lnTo>
                <a:lnTo>
                  <a:pt x="634" y="831"/>
                </a:lnTo>
                <a:lnTo>
                  <a:pt x="615" y="840"/>
                </a:lnTo>
                <a:lnTo>
                  <a:pt x="596" y="847"/>
                </a:lnTo>
                <a:lnTo>
                  <a:pt x="576" y="854"/>
                </a:lnTo>
                <a:lnTo>
                  <a:pt x="556" y="859"/>
                </a:lnTo>
                <a:lnTo>
                  <a:pt x="536" y="865"/>
                </a:lnTo>
                <a:lnTo>
                  <a:pt x="516" y="868"/>
                </a:lnTo>
                <a:lnTo>
                  <a:pt x="494" y="871"/>
                </a:lnTo>
                <a:lnTo>
                  <a:pt x="473" y="872"/>
                </a:lnTo>
                <a:lnTo>
                  <a:pt x="451" y="873"/>
                </a:lnTo>
                <a:close/>
                <a:moveTo>
                  <a:pt x="757" y="162"/>
                </a:moveTo>
                <a:lnTo>
                  <a:pt x="755" y="173"/>
                </a:lnTo>
                <a:lnTo>
                  <a:pt x="750" y="186"/>
                </a:lnTo>
                <a:lnTo>
                  <a:pt x="743" y="203"/>
                </a:lnTo>
                <a:lnTo>
                  <a:pt x="736" y="220"/>
                </a:lnTo>
                <a:lnTo>
                  <a:pt x="730" y="228"/>
                </a:lnTo>
                <a:lnTo>
                  <a:pt x="725" y="238"/>
                </a:lnTo>
                <a:lnTo>
                  <a:pt x="718" y="247"/>
                </a:lnTo>
                <a:lnTo>
                  <a:pt x="711" y="255"/>
                </a:lnTo>
                <a:lnTo>
                  <a:pt x="703" y="263"/>
                </a:lnTo>
                <a:lnTo>
                  <a:pt x="696" y="270"/>
                </a:lnTo>
                <a:lnTo>
                  <a:pt x="686" y="278"/>
                </a:lnTo>
                <a:lnTo>
                  <a:pt x="677" y="283"/>
                </a:lnTo>
                <a:lnTo>
                  <a:pt x="665" y="281"/>
                </a:lnTo>
                <a:lnTo>
                  <a:pt x="652" y="281"/>
                </a:lnTo>
                <a:lnTo>
                  <a:pt x="640" y="281"/>
                </a:lnTo>
                <a:lnTo>
                  <a:pt x="628" y="281"/>
                </a:lnTo>
                <a:lnTo>
                  <a:pt x="617" y="283"/>
                </a:lnTo>
                <a:lnTo>
                  <a:pt x="606" y="285"/>
                </a:lnTo>
                <a:lnTo>
                  <a:pt x="595" y="288"/>
                </a:lnTo>
                <a:lnTo>
                  <a:pt x="585" y="292"/>
                </a:lnTo>
                <a:lnTo>
                  <a:pt x="567" y="299"/>
                </a:lnTo>
                <a:lnTo>
                  <a:pt x="552" y="308"/>
                </a:lnTo>
                <a:lnTo>
                  <a:pt x="540" y="315"/>
                </a:lnTo>
                <a:lnTo>
                  <a:pt x="533" y="323"/>
                </a:lnTo>
                <a:lnTo>
                  <a:pt x="530" y="329"/>
                </a:lnTo>
                <a:lnTo>
                  <a:pt x="528" y="335"/>
                </a:lnTo>
                <a:lnTo>
                  <a:pt x="529" y="339"/>
                </a:lnTo>
                <a:lnTo>
                  <a:pt x="530" y="343"/>
                </a:lnTo>
                <a:lnTo>
                  <a:pt x="532" y="346"/>
                </a:lnTo>
                <a:lnTo>
                  <a:pt x="535" y="350"/>
                </a:lnTo>
                <a:lnTo>
                  <a:pt x="539" y="351"/>
                </a:lnTo>
                <a:lnTo>
                  <a:pt x="544" y="352"/>
                </a:lnTo>
                <a:lnTo>
                  <a:pt x="546" y="356"/>
                </a:lnTo>
                <a:lnTo>
                  <a:pt x="549" y="360"/>
                </a:lnTo>
                <a:lnTo>
                  <a:pt x="553" y="368"/>
                </a:lnTo>
                <a:lnTo>
                  <a:pt x="556" y="376"/>
                </a:lnTo>
                <a:lnTo>
                  <a:pt x="563" y="396"/>
                </a:lnTo>
                <a:lnTo>
                  <a:pt x="569" y="417"/>
                </a:lnTo>
                <a:lnTo>
                  <a:pt x="570" y="420"/>
                </a:lnTo>
                <a:lnTo>
                  <a:pt x="574" y="424"/>
                </a:lnTo>
                <a:lnTo>
                  <a:pt x="581" y="430"/>
                </a:lnTo>
                <a:lnTo>
                  <a:pt x="589" y="433"/>
                </a:lnTo>
                <a:lnTo>
                  <a:pt x="597" y="435"/>
                </a:lnTo>
                <a:lnTo>
                  <a:pt x="606" y="436"/>
                </a:lnTo>
                <a:lnTo>
                  <a:pt x="613" y="436"/>
                </a:lnTo>
                <a:lnTo>
                  <a:pt x="622" y="435"/>
                </a:lnTo>
                <a:lnTo>
                  <a:pt x="628" y="433"/>
                </a:lnTo>
                <a:lnTo>
                  <a:pt x="636" y="432"/>
                </a:lnTo>
                <a:lnTo>
                  <a:pt x="636" y="436"/>
                </a:lnTo>
                <a:lnTo>
                  <a:pt x="637" y="441"/>
                </a:lnTo>
                <a:lnTo>
                  <a:pt x="636" y="445"/>
                </a:lnTo>
                <a:lnTo>
                  <a:pt x="635" y="450"/>
                </a:lnTo>
                <a:lnTo>
                  <a:pt x="629" y="461"/>
                </a:lnTo>
                <a:lnTo>
                  <a:pt x="623" y="472"/>
                </a:lnTo>
                <a:lnTo>
                  <a:pt x="614" y="484"/>
                </a:lnTo>
                <a:lnTo>
                  <a:pt x="604" y="497"/>
                </a:lnTo>
                <a:lnTo>
                  <a:pt x="593" y="508"/>
                </a:lnTo>
                <a:lnTo>
                  <a:pt x="580" y="521"/>
                </a:lnTo>
                <a:lnTo>
                  <a:pt x="566" y="536"/>
                </a:lnTo>
                <a:lnTo>
                  <a:pt x="558" y="547"/>
                </a:lnTo>
                <a:lnTo>
                  <a:pt x="554" y="552"/>
                </a:lnTo>
                <a:lnTo>
                  <a:pt x="552" y="557"/>
                </a:lnTo>
                <a:lnTo>
                  <a:pt x="550" y="561"/>
                </a:lnTo>
                <a:lnTo>
                  <a:pt x="550" y="565"/>
                </a:lnTo>
                <a:lnTo>
                  <a:pt x="550" y="571"/>
                </a:lnTo>
                <a:lnTo>
                  <a:pt x="552" y="575"/>
                </a:lnTo>
                <a:lnTo>
                  <a:pt x="553" y="579"/>
                </a:lnTo>
                <a:lnTo>
                  <a:pt x="556" y="582"/>
                </a:lnTo>
                <a:lnTo>
                  <a:pt x="562" y="590"/>
                </a:lnTo>
                <a:lnTo>
                  <a:pt x="568" y="595"/>
                </a:lnTo>
                <a:lnTo>
                  <a:pt x="575" y="601"/>
                </a:lnTo>
                <a:lnTo>
                  <a:pt x="578" y="605"/>
                </a:lnTo>
                <a:lnTo>
                  <a:pt x="577" y="607"/>
                </a:lnTo>
                <a:lnTo>
                  <a:pt x="574" y="611"/>
                </a:lnTo>
                <a:lnTo>
                  <a:pt x="564" y="620"/>
                </a:lnTo>
                <a:lnTo>
                  <a:pt x="554" y="627"/>
                </a:lnTo>
                <a:lnTo>
                  <a:pt x="546" y="633"/>
                </a:lnTo>
                <a:lnTo>
                  <a:pt x="538" y="638"/>
                </a:lnTo>
                <a:lnTo>
                  <a:pt x="526" y="644"/>
                </a:lnTo>
                <a:lnTo>
                  <a:pt x="522" y="646"/>
                </a:lnTo>
                <a:lnTo>
                  <a:pt x="518" y="648"/>
                </a:lnTo>
                <a:lnTo>
                  <a:pt x="515" y="651"/>
                </a:lnTo>
                <a:lnTo>
                  <a:pt x="513" y="655"/>
                </a:lnTo>
                <a:lnTo>
                  <a:pt x="511" y="660"/>
                </a:lnTo>
                <a:lnTo>
                  <a:pt x="511" y="669"/>
                </a:lnTo>
                <a:lnTo>
                  <a:pt x="510" y="679"/>
                </a:lnTo>
                <a:lnTo>
                  <a:pt x="508" y="686"/>
                </a:lnTo>
                <a:lnTo>
                  <a:pt x="506" y="695"/>
                </a:lnTo>
                <a:lnTo>
                  <a:pt x="503" y="701"/>
                </a:lnTo>
                <a:lnTo>
                  <a:pt x="499" y="708"/>
                </a:lnTo>
                <a:lnTo>
                  <a:pt x="493" y="714"/>
                </a:lnTo>
                <a:lnTo>
                  <a:pt x="488" y="720"/>
                </a:lnTo>
                <a:lnTo>
                  <a:pt x="481" y="724"/>
                </a:lnTo>
                <a:lnTo>
                  <a:pt x="474" y="728"/>
                </a:lnTo>
                <a:lnTo>
                  <a:pt x="465" y="732"/>
                </a:lnTo>
                <a:lnTo>
                  <a:pt x="457" y="735"/>
                </a:lnTo>
                <a:lnTo>
                  <a:pt x="447" y="737"/>
                </a:lnTo>
                <a:lnTo>
                  <a:pt x="437" y="739"/>
                </a:lnTo>
                <a:lnTo>
                  <a:pt x="427" y="739"/>
                </a:lnTo>
                <a:lnTo>
                  <a:pt x="415" y="740"/>
                </a:lnTo>
                <a:lnTo>
                  <a:pt x="408" y="735"/>
                </a:lnTo>
                <a:lnTo>
                  <a:pt x="402" y="726"/>
                </a:lnTo>
                <a:lnTo>
                  <a:pt x="396" y="715"/>
                </a:lnTo>
                <a:lnTo>
                  <a:pt x="388" y="703"/>
                </a:lnTo>
                <a:lnTo>
                  <a:pt x="382" y="690"/>
                </a:lnTo>
                <a:lnTo>
                  <a:pt x="376" y="678"/>
                </a:lnTo>
                <a:lnTo>
                  <a:pt x="373" y="667"/>
                </a:lnTo>
                <a:lnTo>
                  <a:pt x="371" y="660"/>
                </a:lnTo>
                <a:lnTo>
                  <a:pt x="372" y="655"/>
                </a:lnTo>
                <a:lnTo>
                  <a:pt x="374" y="650"/>
                </a:lnTo>
                <a:lnTo>
                  <a:pt x="376" y="645"/>
                </a:lnTo>
                <a:lnTo>
                  <a:pt x="380" y="638"/>
                </a:lnTo>
                <a:lnTo>
                  <a:pt x="383" y="631"/>
                </a:lnTo>
                <a:lnTo>
                  <a:pt x="387" y="622"/>
                </a:lnTo>
                <a:lnTo>
                  <a:pt x="389" y="612"/>
                </a:lnTo>
                <a:lnTo>
                  <a:pt x="390" y="603"/>
                </a:lnTo>
                <a:lnTo>
                  <a:pt x="389" y="595"/>
                </a:lnTo>
                <a:lnTo>
                  <a:pt x="386" y="587"/>
                </a:lnTo>
                <a:lnTo>
                  <a:pt x="382" y="577"/>
                </a:lnTo>
                <a:lnTo>
                  <a:pt x="376" y="568"/>
                </a:lnTo>
                <a:lnTo>
                  <a:pt x="363" y="552"/>
                </a:lnTo>
                <a:lnTo>
                  <a:pt x="353" y="539"/>
                </a:lnTo>
                <a:lnTo>
                  <a:pt x="352" y="532"/>
                </a:lnTo>
                <a:lnTo>
                  <a:pt x="351" y="523"/>
                </a:lnTo>
                <a:lnTo>
                  <a:pt x="348" y="517"/>
                </a:lnTo>
                <a:lnTo>
                  <a:pt x="346" y="509"/>
                </a:lnTo>
                <a:lnTo>
                  <a:pt x="344" y="504"/>
                </a:lnTo>
                <a:lnTo>
                  <a:pt x="341" y="498"/>
                </a:lnTo>
                <a:lnTo>
                  <a:pt x="337" y="493"/>
                </a:lnTo>
                <a:lnTo>
                  <a:pt x="333" y="489"/>
                </a:lnTo>
                <a:lnTo>
                  <a:pt x="325" y="483"/>
                </a:lnTo>
                <a:lnTo>
                  <a:pt x="316" y="478"/>
                </a:lnTo>
                <a:lnTo>
                  <a:pt x="307" y="475"/>
                </a:lnTo>
                <a:lnTo>
                  <a:pt x="297" y="473"/>
                </a:lnTo>
                <a:lnTo>
                  <a:pt x="274" y="472"/>
                </a:lnTo>
                <a:lnTo>
                  <a:pt x="252" y="473"/>
                </a:lnTo>
                <a:lnTo>
                  <a:pt x="238" y="474"/>
                </a:lnTo>
                <a:lnTo>
                  <a:pt x="223" y="474"/>
                </a:lnTo>
                <a:lnTo>
                  <a:pt x="217" y="473"/>
                </a:lnTo>
                <a:lnTo>
                  <a:pt x="210" y="472"/>
                </a:lnTo>
                <a:lnTo>
                  <a:pt x="205" y="469"/>
                </a:lnTo>
                <a:lnTo>
                  <a:pt x="199" y="464"/>
                </a:lnTo>
                <a:lnTo>
                  <a:pt x="195" y="460"/>
                </a:lnTo>
                <a:lnTo>
                  <a:pt x="192" y="456"/>
                </a:lnTo>
                <a:lnTo>
                  <a:pt x="190" y="450"/>
                </a:lnTo>
                <a:lnTo>
                  <a:pt x="188" y="445"/>
                </a:lnTo>
                <a:lnTo>
                  <a:pt x="184" y="433"/>
                </a:lnTo>
                <a:lnTo>
                  <a:pt x="182" y="424"/>
                </a:lnTo>
                <a:lnTo>
                  <a:pt x="181" y="416"/>
                </a:lnTo>
                <a:lnTo>
                  <a:pt x="181" y="413"/>
                </a:lnTo>
                <a:lnTo>
                  <a:pt x="182" y="408"/>
                </a:lnTo>
                <a:lnTo>
                  <a:pt x="183" y="394"/>
                </a:lnTo>
                <a:lnTo>
                  <a:pt x="186" y="373"/>
                </a:lnTo>
                <a:lnTo>
                  <a:pt x="192" y="351"/>
                </a:lnTo>
                <a:lnTo>
                  <a:pt x="196" y="339"/>
                </a:lnTo>
                <a:lnTo>
                  <a:pt x="203" y="326"/>
                </a:lnTo>
                <a:lnTo>
                  <a:pt x="209" y="315"/>
                </a:lnTo>
                <a:lnTo>
                  <a:pt x="217" y="305"/>
                </a:lnTo>
                <a:lnTo>
                  <a:pt x="226" y="295"/>
                </a:lnTo>
                <a:lnTo>
                  <a:pt x="237" y="286"/>
                </a:lnTo>
                <a:lnTo>
                  <a:pt x="243" y="283"/>
                </a:lnTo>
                <a:lnTo>
                  <a:pt x="250" y="280"/>
                </a:lnTo>
                <a:lnTo>
                  <a:pt x="257" y="278"/>
                </a:lnTo>
                <a:lnTo>
                  <a:pt x="265" y="277"/>
                </a:lnTo>
                <a:lnTo>
                  <a:pt x="285" y="272"/>
                </a:lnTo>
                <a:lnTo>
                  <a:pt x="301" y="271"/>
                </a:lnTo>
                <a:lnTo>
                  <a:pt x="315" y="271"/>
                </a:lnTo>
                <a:lnTo>
                  <a:pt x="325" y="272"/>
                </a:lnTo>
                <a:lnTo>
                  <a:pt x="332" y="274"/>
                </a:lnTo>
                <a:lnTo>
                  <a:pt x="338" y="277"/>
                </a:lnTo>
                <a:lnTo>
                  <a:pt x="340" y="279"/>
                </a:lnTo>
                <a:lnTo>
                  <a:pt x="341" y="280"/>
                </a:lnTo>
                <a:lnTo>
                  <a:pt x="341" y="283"/>
                </a:lnTo>
                <a:lnTo>
                  <a:pt x="342" y="286"/>
                </a:lnTo>
                <a:lnTo>
                  <a:pt x="344" y="288"/>
                </a:lnTo>
                <a:lnTo>
                  <a:pt x="345" y="291"/>
                </a:lnTo>
                <a:lnTo>
                  <a:pt x="352" y="297"/>
                </a:lnTo>
                <a:lnTo>
                  <a:pt x="358" y="301"/>
                </a:lnTo>
                <a:lnTo>
                  <a:pt x="366" y="305"/>
                </a:lnTo>
                <a:lnTo>
                  <a:pt x="373" y="308"/>
                </a:lnTo>
                <a:lnTo>
                  <a:pt x="381" y="310"/>
                </a:lnTo>
                <a:lnTo>
                  <a:pt x="388" y="311"/>
                </a:lnTo>
                <a:lnTo>
                  <a:pt x="396" y="312"/>
                </a:lnTo>
                <a:lnTo>
                  <a:pt x="404" y="312"/>
                </a:lnTo>
                <a:lnTo>
                  <a:pt x="420" y="311"/>
                </a:lnTo>
                <a:lnTo>
                  <a:pt x="436" y="309"/>
                </a:lnTo>
                <a:lnTo>
                  <a:pt x="454" y="306"/>
                </a:lnTo>
                <a:lnTo>
                  <a:pt x="469" y="302"/>
                </a:lnTo>
                <a:lnTo>
                  <a:pt x="480" y="299"/>
                </a:lnTo>
                <a:lnTo>
                  <a:pt x="490" y="297"/>
                </a:lnTo>
                <a:lnTo>
                  <a:pt x="500" y="296"/>
                </a:lnTo>
                <a:lnTo>
                  <a:pt x="508" y="295"/>
                </a:lnTo>
                <a:lnTo>
                  <a:pt x="514" y="295"/>
                </a:lnTo>
                <a:lnTo>
                  <a:pt x="518" y="292"/>
                </a:lnTo>
                <a:lnTo>
                  <a:pt x="521" y="287"/>
                </a:lnTo>
                <a:lnTo>
                  <a:pt x="523" y="282"/>
                </a:lnTo>
                <a:lnTo>
                  <a:pt x="525" y="266"/>
                </a:lnTo>
                <a:lnTo>
                  <a:pt x="526" y="248"/>
                </a:lnTo>
                <a:lnTo>
                  <a:pt x="528" y="228"/>
                </a:lnTo>
                <a:lnTo>
                  <a:pt x="528" y="210"/>
                </a:lnTo>
                <a:lnTo>
                  <a:pt x="526" y="192"/>
                </a:lnTo>
                <a:lnTo>
                  <a:pt x="523" y="176"/>
                </a:lnTo>
                <a:lnTo>
                  <a:pt x="521" y="169"/>
                </a:lnTo>
                <a:lnTo>
                  <a:pt x="518" y="163"/>
                </a:lnTo>
                <a:lnTo>
                  <a:pt x="515" y="158"/>
                </a:lnTo>
                <a:lnTo>
                  <a:pt x="510" y="154"/>
                </a:lnTo>
                <a:lnTo>
                  <a:pt x="506" y="151"/>
                </a:lnTo>
                <a:lnTo>
                  <a:pt x="500" y="150"/>
                </a:lnTo>
                <a:lnTo>
                  <a:pt x="496" y="149"/>
                </a:lnTo>
                <a:lnTo>
                  <a:pt x="492" y="150"/>
                </a:lnTo>
                <a:lnTo>
                  <a:pt x="487" y="151"/>
                </a:lnTo>
                <a:lnTo>
                  <a:pt x="482" y="153"/>
                </a:lnTo>
                <a:lnTo>
                  <a:pt x="472" y="158"/>
                </a:lnTo>
                <a:lnTo>
                  <a:pt x="461" y="160"/>
                </a:lnTo>
                <a:lnTo>
                  <a:pt x="456" y="160"/>
                </a:lnTo>
                <a:lnTo>
                  <a:pt x="451" y="159"/>
                </a:lnTo>
                <a:lnTo>
                  <a:pt x="447" y="158"/>
                </a:lnTo>
                <a:lnTo>
                  <a:pt x="444" y="156"/>
                </a:lnTo>
                <a:lnTo>
                  <a:pt x="440" y="153"/>
                </a:lnTo>
                <a:lnTo>
                  <a:pt x="436" y="150"/>
                </a:lnTo>
                <a:lnTo>
                  <a:pt x="434" y="147"/>
                </a:lnTo>
                <a:lnTo>
                  <a:pt x="432" y="142"/>
                </a:lnTo>
                <a:lnTo>
                  <a:pt x="429" y="135"/>
                </a:lnTo>
                <a:lnTo>
                  <a:pt x="428" y="127"/>
                </a:lnTo>
                <a:lnTo>
                  <a:pt x="429" y="121"/>
                </a:lnTo>
                <a:lnTo>
                  <a:pt x="431" y="116"/>
                </a:lnTo>
                <a:lnTo>
                  <a:pt x="435" y="109"/>
                </a:lnTo>
                <a:lnTo>
                  <a:pt x="442" y="104"/>
                </a:lnTo>
                <a:lnTo>
                  <a:pt x="449" y="99"/>
                </a:lnTo>
                <a:lnTo>
                  <a:pt x="458" y="92"/>
                </a:lnTo>
                <a:lnTo>
                  <a:pt x="467" y="87"/>
                </a:lnTo>
                <a:lnTo>
                  <a:pt x="478" y="81"/>
                </a:lnTo>
                <a:lnTo>
                  <a:pt x="502" y="72"/>
                </a:lnTo>
                <a:lnTo>
                  <a:pt x="528" y="63"/>
                </a:lnTo>
                <a:lnTo>
                  <a:pt x="553" y="56"/>
                </a:lnTo>
                <a:lnTo>
                  <a:pt x="578" y="49"/>
                </a:lnTo>
                <a:lnTo>
                  <a:pt x="604" y="58"/>
                </a:lnTo>
                <a:lnTo>
                  <a:pt x="628" y="68"/>
                </a:lnTo>
                <a:lnTo>
                  <a:pt x="652" y="81"/>
                </a:lnTo>
                <a:lnTo>
                  <a:pt x="676" y="94"/>
                </a:lnTo>
                <a:lnTo>
                  <a:pt x="697" y="109"/>
                </a:lnTo>
                <a:lnTo>
                  <a:pt x="718" y="125"/>
                </a:lnTo>
                <a:lnTo>
                  <a:pt x="739" y="144"/>
                </a:lnTo>
                <a:lnTo>
                  <a:pt x="757" y="162"/>
                </a:lnTo>
                <a:lnTo>
                  <a:pt x="757" y="162"/>
                </a:lnTo>
                <a:close/>
                <a:moveTo>
                  <a:pt x="786" y="149"/>
                </a:moveTo>
                <a:lnTo>
                  <a:pt x="786" y="148"/>
                </a:lnTo>
                <a:lnTo>
                  <a:pt x="785" y="148"/>
                </a:lnTo>
                <a:lnTo>
                  <a:pt x="765" y="126"/>
                </a:lnTo>
                <a:lnTo>
                  <a:pt x="742" y="106"/>
                </a:lnTo>
                <a:lnTo>
                  <a:pt x="718" y="87"/>
                </a:lnTo>
                <a:lnTo>
                  <a:pt x="693" y="70"/>
                </a:lnTo>
                <a:lnTo>
                  <a:pt x="667" y="55"/>
                </a:lnTo>
                <a:lnTo>
                  <a:pt x="640" y="41"/>
                </a:lnTo>
                <a:lnTo>
                  <a:pt x="611" y="29"/>
                </a:lnTo>
                <a:lnTo>
                  <a:pt x="582" y="19"/>
                </a:lnTo>
                <a:lnTo>
                  <a:pt x="582" y="19"/>
                </a:lnTo>
                <a:lnTo>
                  <a:pt x="581" y="19"/>
                </a:lnTo>
                <a:lnTo>
                  <a:pt x="566" y="15"/>
                </a:lnTo>
                <a:lnTo>
                  <a:pt x="550" y="11"/>
                </a:lnTo>
                <a:lnTo>
                  <a:pt x="534" y="7"/>
                </a:lnTo>
                <a:lnTo>
                  <a:pt x="518" y="4"/>
                </a:lnTo>
                <a:lnTo>
                  <a:pt x="502" y="2"/>
                </a:lnTo>
                <a:lnTo>
                  <a:pt x="485" y="1"/>
                </a:lnTo>
                <a:lnTo>
                  <a:pt x="469" y="0"/>
                </a:lnTo>
                <a:lnTo>
                  <a:pt x="451" y="0"/>
                </a:lnTo>
                <a:lnTo>
                  <a:pt x="428" y="0"/>
                </a:lnTo>
                <a:lnTo>
                  <a:pt x="405" y="2"/>
                </a:lnTo>
                <a:lnTo>
                  <a:pt x="383" y="5"/>
                </a:lnTo>
                <a:lnTo>
                  <a:pt x="360" y="8"/>
                </a:lnTo>
                <a:lnTo>
                  <a:pt x="339" y="14"/>
                </a:lnTo>
                <a:lnTo>
                  <a:pt x="317" y="20"/>
                </a:lnTo>
                <a:lnTo>
                  <a:pt x="296" y="27"/>
                </a:lnTo>
                <a:lnTo>
                  <a:pt x="275" y="35"/>
                </a:lnTo>
                <a:lnTo>
                  <a:pt x="255" y="44"/>
                </a:lnTo>
                <a:lnTo>
                  <a:pt x="236" y="55"/>
                </a:lnTo>
                <a:lnTo>
                  <a:pt x="218" y="65"/>
                </a:lnTo>
                <a:lnTo>
                  <a:pt x="198" y="77"/>
                </a:lnTo>
                <a:lnTo>
                  <a:pt x="181" y="89"/>
                </a:lnTo>
                <a:lnTo>
                  <a:pt x="164" y="103"/>
                </a:lnTo>
                <a:lnTo>
                  <a:pt x="148" y="117"/>
                </a:lnTo>
                <a:lnTo>
                  <a:pt x="132" y="132"/>
                </a:lnTo>
                <a:lnTo>
                  <a:pt x="117" y="148"/>
                </a:lnTo>
                <a:lnTo>
                  <a:pt x="103" y="164"/>
                </a:lnTo>
                <a:lnTo>
                  <a:pt x="89" y="181"/>
                </a:lnTo>
                <a:lnTo>
                  <a:pt x="77" y="198"/>
                </a:lnTo>
                <a:lnTo>
                  <a:pt x="65" y="218"/>
                </a:lnTo>
                <a:lnTo>
                  <a:pt x="55" y="236"/>
                </a:lnTo>
                <a:lnTo>
                  <a:pt x="44" y="255"/>
                </a:lnTo>
                <a:lnTo>
                  <a:pt x="35" y="276"/>
                </a:lnTo>
                <a:lnTo>
                  <a:pt x="27" y="296"/>
                </a:lnTo>
                <a:lnTo>
                  <a:pt x="20" y="317"/>
                </a:lnTo>
                <a:lnTo>
                  <a:pt x="14" y="339"/>
                </a:lnTo>
                <a:lnTo>
                  <a:pt x="8" y="360"/>
                </a:lnTo>
                <a:lnTo>
                  <a:pt x="5" y="383"/>
                </a:lnTo>
                <a:lnTo>
                  <a:pt x="2" y="405"/>
                </a:lnTo>
                <a:lnTo>
                  <a:pt x="0" y="428"/>
                </a:lnTo>
                <a:lnTo>
                  <a:pt x="0" y="451"/>
                </a:lnTo>
                <a:lnTo>
                  <a:pt x="0" y="474"/>
                </a:lnTo>
                <a:lnTo>
                  <a:pt x="2" y="498"/>
                </a:lnTo>
                <a:lnTo>
                  <a:pt x="5" y="520"/>
                </a:lnTo>
                <a:lnTo>
                  <a:pt x="8" y="542"/>
                </a:lnTo>
                <a:lnTo>
                  <a:pt x="14" y="564"/>
                </a:lnTo>
                <a:lnTo>
                  <a:pt x="20" y="586"/>
                </a:lnTo>
                <a:lnTo>
                  <a:pt x="27" y="606"/>
                </a:lnTo>
                <a:lnTo>
                  <a:pt x="35" y="626"/>
                </a:lnTo>
                <a:lnTo>
                  <a:pt x="44" y="647"/>
                </a:lnTo>
                <a:lnTo>
                  <a:pt x="55" y="666"/>
                </a:lnTo>
                <a:lnTo>
                  <a:pt x="65" y="685"/>
                </a:lnTo>
                <a:lnTo>
                  <a:pt x="77" y="704"/>
                </a:lnTo>
                <a:lnTo>
                  <a:pt x="89" y="721"/>
                </a:lnTo>
                <a:lnTo>
                  <a:pt x="103" y="738"/>
                </a:lnTo>
                <a:lnTo>
                  <a:pt x="117" y="755"/>
                </a:lnTo>
                <a:lnTo>
                  <a:pt x="132" y="770"/>
                </a:lnTo>
                <a:lnTo>
                  <a:pt x="148" y="785"/>
                </a:lnTo>
                <a:lnTo>
                  <a:pt x="164" y="799"/>
                </a:lnTo>
                <a:lnTo>
                  <a:pt x="181" y="813"/>
                </a:lnTo>
                <a:lnTo>
                  <a:pt x="198" y="826"/>
                </a:lnTo>
                <a:lnTo>
                  <a:pt x="218" y="838"/>
                </a:lnTo>
                <a:lnTo>
                  <a:pt x="236" y="848"/>
                </a:lnTo>
                <a:lnTo>
                  <a:pt x="255" y="858"/>
                </a:lnTo>
                <a:lnTo>
                  <a:pt x="275" y="868"/>
                </a:lnTo>
                <a:lnTo>
                  <a:pt x="296" y="875"/>
                </a:lnTo>
                <a:lnTo>
                  <a:pt x="317" y="883"/>
                </a:lnTo>
                <a:lnTo>
                  <a:pt x="339" y="889"/>
                </a:lnTo>
                <a:lnTo>
                  <a:pt x="360" y="894"/>
                </a:lnTo>
                <a:lnTo>
                  <a:pt x="383" y="898"/>
                </a:lnTo>
                <a:lnTo>
                  <a:pt x="405" y="901"/>
                </a:lnTo>
                <a:lnTo>
                  <a:pt x="428" y="902"/>
                </a:lnTo>
                <a:lnTo>
                  <a:pt x="451" y="903"/>
                </a:lnTo>
                <a:lnTo>
                  <a:pt x="474" y="902"/>
                </a:lnTo>
                <a:lnTo>
                  <a:pt x="498" y="901"/>
                </a:lnTo>
                <a:lnTo>
                  <a:pt x="520" y="898"/>
                </a:lnTo>
                <a:lnTo>
                  <a:pt x="541" y="894"/>
                </a:lnTo>
                <a:lnTo>
                  <a:pt x="564" y="889"/>
                </a:lnTo>
                <a:lnTo>
                  <a:pt x="585" y="883"/>
                </a:lnTo>
                <a:lnTo>
                  <a:pt x="606" y="875"/>
                </a:lnTo>
                <a:lnTo>
                  <a:pt x="626" y="868"/>
                </a:lnTo>
                <a:lnTo>
                  <a:pt x="647" y="858"/>
                </a:lnTo>
                <a:lnTo>
                  <a:pt x="666" y="848"/>
                </a:lnTo>
                <a:lnTo>
                  <a:pt x="685" y="838"/>
                </a:lnTo>
                <a:lnTo>
                  <a:pt x="703" y="826"/>
                </a:lnTo>
                <a:lnTo>
                  <a:pt x="721" y="813"/>
                </a:lnTo>
                <a:lnTo>
                  <a:pt x="738" y="800"/>
                </a:lnTo>
                <a:lnTo>
                  <a:pt x="755" y="785"/>
                </a:lnTo>
                <a:lnTo>
                  <a:pt x="770" y="770"/>
                </a:lnTo>
                <a:lnTo>
                  <a:pt x="785" y="755"/>
                </a:lnTo>
                <a:lnTo>
                  <a:pt x="800" y="738"/>
                </a:lnTo>
                <a:lnTo>
                  <a:pt x="813" y="721"/>
                </a:lnTo>
                <a:lnTo>
                  <a:pt x="826" y="704"/>
                </a:lnTo>
                <a:lnTo>
                  <a:pt x="837" y="685"/>
                </a:lnTo>
                <a:lnTo>
                  <a:pt x="848" y="666"/>
                </a:lnTo>
                <a:lnTo>
                  <a:pt x="858" y="647"/>
                </a:lnTo>
                <a:lnTo>
                  <a:pt x="868" y="626"/>
                </a:lnTo>
                <a:lnTo>
                  <a:pt x="875" y="606"/>
                </a:lnTo>
                <a:lnTo>
                  <a:pt x="883" y="586"/>
                </a:lnTo>
                <a:lnTo>
                  <a:pt x="889" y="564"/>
                </a:lnTo>
                <a:lnTo>
                  <a:pt x="893" y="542"/>
                </a:lnTo>
                <a:lnTo>
                  <a:pt x="898" y="520"/>
                </a:lnTo>
                <a:lnTo>
                  <a:pt x="901" y="498"/>
                </a:lnTo>
                <a:lnTo>
                  <a:pt x="902" y="474"/>
                </a:lnTo>
                <a:lnTo>
                  <a:pt x="903" y="451"/>
                </a:lnTo>
                <a:lnTo>
                  <a:pt x="902" y="430"/>
                </a:lnTo>
                <a:lnTo>
                  <a:pt x="901" y="409"/>
                </a:lnTo>
                <a:lnTo>
                  <a:pt x="899" y="387"/>
                </a:lnTo>
                <a:lnTo>
                  <a:pt x="894" y="366"/>
                </a:lnTo>
                <a:lnTo>
                  <a:pt x="890" y="345"/>
                </a:lnTo>
                <a:lnTo>
                  <a:pt x="885" y="326"/>
                </a:lnTo>
                <a:lnTo>
                  <a:pt x="878" y="306"/>
                </a:lnTo>
                <a:lnTo>
                  <a:pt x="872" y="286"/>
                </a:lnTo>
                <a:lnTo>
                  <a:pt x="863" y="268"/>
                </a:lnTo>
                <a:lnTo>
                  <a:pt x="855" y="249"/>
                </a:lnTo>
                <a:lnTo>
                  <a:pt x="845" y="232"/>
                </a:lnTo>
                <a:lnTo>
                  <a:pt x="835" y="213"/>
                </a:lnTo>
                <a:lnTo>
                  <a:pt x="824" y="196"/>
                </a:lnTo>
                <a:lnTo>
                  <a:pt x="812" y="180"/>
                </a:lnTo>
                <a:lnTo>
                  <a:pt x="800" y="164"/>
                </a:lnTo>
                <a:lnTo>
                  <a:pt x="786" y="149"/>
                </a:lnTo>
                <a:lnTo>
                  <a:pt x="786" y="149"/>
                </a:lnTo>
                <a:close/>
              </a:path>
            </a:pathLst>
          </a:custGeom>
          <a:gradFill>
            <a:gsLst>
              <a:gs pos="50000">
                <a:srgbClr val="E94057"/>
              </a:gs>
              <a:gs pos="0">
                <a:srgbClr val="8A2387"/>
              </a:gs>
              <a:gs pos="100000">
                <a:srgbClr val="F27121"/>
              </a:gs>
            </a:gsLst>
            <a:lin ang="27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65" name="Group 64">
            <a:extLst>
              <a:ext uri="{FF2B5EF4-FFF2-40B4-BE49-F238E27FC236}">
                <a16:creationId xmlns:a16="http://schemas.microsoft.com/office/drawing/2014/main" id="{F129B4B5-1300-4AE4-B640-1D303ED36218}"/>
              </a:ext>
            </a:extLst>
          </p:cNvPr>
          <p:cNvGrpSpPr/>
          <p:nvPr/>
        </p:nvGrpSpPr>
        <p:grpSpPr>
          <a:xfrm>
            <a:off x="5793476" y="1092115"/>
            <a:ext cx="605044" cy="504758"/>
            <a:chOff x="10464801" y="817563"/>
            <a:chExt cx="287338" cy="239712"/>
          </a:xfrm>
          <a:gradFill>
            <a:gsLst>
              <a:gs pos="50000">
                <a:srgbClr val="E94057"/>
              </a:gs>
              <a:gs pos="0">
                <a:srgbClr val="8A2387"/>
              </a:gs>
              <a:gs pos="100000">
                <a:srgbClr val="F27121"/>
              </a:gs>
            </a:gsLst>
            <a:lin ang="2700000" scaled="1"/>
          </a:gradFill>
        </p:grpSpPr>
        <p:sp>
          <p:nvSpPr>
            <p:cNvPr id="66" name="Freeform 334">
              <a:extLst>
                <a:ext uri="{FF2B5EF4-FFF2-40B4-BE49-F238E27FC236}">
                  <a16:creationId xmlns:a16="http://schemas.microsoft.com/office/drawing/2014/main" id="{D013649D-991E-412A-9A1E-CE74441FADF6}"/>
                </a:ext>
              </a:extLst>
            </p:cNvPr>
            <p:cNvSpPr>
              <a:spLocks noEditPoints="1"/>
            </p:cNvSpPr>
            <p:nvPr/>
          </p:nvSpPr>
          <p:spPr bwMode="auto">
            <a:xfrm>
              <a:off x="10464801" y="817563"/>
              <a:ext cx="287338" cy="239712"/>
            </a:xfrm>
            <a:custGeom>
              <a:avLst/>
              <a:gdLst>
                <a:gd name="T0" fmla="*/ 723 w 904"/>
                <a:gd name="T1" fmla="*/ 602 h 753"/>
                <a:gd name="T2" fmla="*/ 512 w 904"/>
                <a:gd name="T3" fmla="*/ 602 h 753"/>
                <a:gd name="T4" fmla="*/ 512 w 904"/>
                <a:gd name="T5" fmla="*/ 722 h 753"/>
                <a:gd name="T6" fmla="*/ 181 w 904"/>
                <a:gd name="T7" fmla="*/ 542 h 753"/>
                <a:gd name="T8" fmla="*/ 181 w 904"/>
                <a:gd name="T9" fmla="*/ 722 h 753"/>
                <a:gd name="T10" fmla="*/ 391 w 904"/>
                <a:gd name="T11" fmla="*/ 722 h 753"/>
                <a:gd name="T12" fmla="*/ 331 w 904"/>
                <a:gd name="T13" fmla="*/ 524 h 753"/>
                <a:gd name="T14" fmla="*/ 327 w 904"/>
                <a:gd name="T15" fmla="*/ 516 h 753"/>
                <a:gd name="T16" fmla="*/ 319 w 904"/>
                <a:gd name="T17" fmla="*/ 512 h 753"/>
                <a:gd name="T18" fmla="*/ 163 w 904"/>
                <a:gd name="T19" fmla="*/ 512 h 753"/>
                <a:gd name="T20" fmla="*/ 155 w 904"/>
                <a:gd name="T21" fmla="*/ 516 h 753"/>
                <a:gd name="T22" fmla="*/ 151 w 904"/>
                <a:gd name="T23" fmla="*/ 524 h 753"/>
                <a:gd name="T24" fmla="*/ 91 w 904"/>
                <a:gd name="T25" fmla="*/ 722 h 753"/>
                <a:gd name="T26" fmla="*/ 813 w 904"/>
                <a:gd name="T27" fmla="*/ 722 h 753"/>
                <a:gd name="T28" fmla="*/ 753 w 904"/>
                <a:gd name="T29" fmla="*/ 584 h 753"/>
                <a:gd name="T30" fmla="*/ 748 w 904"/>
                <a:gd name="T31" fmla="*/ 577 h 753"/>
                <a:gd name="T32" fmla="*/ 741 w 904"/>
                <a:gd name="T33" fmla="*/ 572 h 753"/>
                <a:gd name="T34" fmla="*/ 494 w 904"/>
                <a:gd name="T35" fmla="*/ 572 h 753"/>
                <a:gd name="T36" fmla="*/ 487 w 904"/>
                <a:gd name="T37" fmla="*/ 577 h 753"/>
                <a:gd name="T38" fmla="*/ 482 w 904"/>
                <a:gd name="T39" fmla="*/ 584 h 753"/>
                <a:gd name="T40" fmla="*/ 421 w 904"/>
                <a:gd name="T41" fmla="*/ 722 h 753"/>
                <a:gd name="T42" fmla="*/ 723 w 904"/>
                <a:gd name="T43" fmla="*/ 121 h 753"/>
                <a:gd name="T44" fmla="*/ 723 w 904"/>
                <a:gd name="T45" fmla="*/ 241 h 753"/>
                <a:gd name="T46" fmla="*/ 843 w 904"/>
                <a:gd name="T47" fmla="*/ 722 h 753"/>
                <a:gd name="T48" fmla="*/ 885 w 904"/>
                <a:gd name="T49" fmla="*/ 376 h 753"/>
                <a:gd name="T50" fmla="*/ 895 w 904"/>
                <a:gd name="T51" fmla="*/ 375 h 753"/>
                <a:gd name="T52" fmla="*/ 903 w 904"/>
                <a:gd name="T53" fmla="*/ 366 h 753"/>
                <a:gd name="T54" fmla="*/ 903 w 904"/>
                <a:gd name="T55" fmla="*/ 358 h 753"/>
                <a:gd name="T56" fmla="*/ 898 w 904"/>
                <a:gd name="T57" fmla="*/ 350 h 753"/>
                <a:gd name="T58" fmla="*/ 813 w 904"/>
                <a:gd name="T59" fmla="*/ 106 h 753"/>
                <a:gd name="T60" fmla="*/ 811 w 904"/>
                <a:gd name="T61" fmla="*/ 97 h 753"/>
                <a:gd name="T62" fmla="*/ 804 w 904"/>
                <a:gd name="T63" fmla="*/ 92 h 753"/>
                <a:gd name="T64" fmla="*/ 708 w 904"/>
                <a:gd name="T65" fmla="*/ 91 h 753"/>
                <a:gd name="T66" fmla="*/ 699 w 904"/>
                <a:gd name="T67" fmla="*/ 93 h 753"/>
                <a:gd name="T68" fmla="*/ 694 w 904"/>
                <a:gd name="T69" fmla="*/ 99 h 753"/>
                <a:gd name="T70" fmla="*/ 693 w 904"/>
                <a:gd name="T71" fmla="*/ 221 h 753"/>
                <a:gd name="T72" fmla="*/ 333 w 904"/>
                <a:gd name="T73" fmla="*/ 0 h 753"/>
                <a:gd name="T74" fmla="*/ 325 w 904"/>
                <a:gd name="T75" fmla="*/ 1 h 753"/>
                <a:gd name="T76" fmla="*/ 318 w 904"/>
                <a:gd name="T77" fmla="*/ 7 h 753"/>
                <a:gd name="T78" fmla="*/ 316 w 904"/>
                <a:gd name="T79" fmla="*/ 15 h 753"/>
                <a:gd name="T80" fmla="*/ 319 w 904"/>
                <a:gd name="T81" fmla="*/ 24 h 753"/>
                <a:gd name="T82" fmla="*/ 391 w 904"/>
                <a:gd name="T83" fmla="*/ 70 h 753"/>
                <a:gd name="T84" fmla="*/ 69 w 904"/>
                <a:gd name="T85" fmla="*/ 394 h 753"/>
                <a:gd name="T86" fmla="*/ 6 w 904"/>
                <a:gd name="T87" fmla="*/ 424 h 753"/>
                <a:gd name="T88" fmla="*/ 1 w 904"/>
                <a:gd name="T89" fmla="*/ 432 h 753"/>
                <a:gd name="T90" fmla="*/ 1 w 904"/>
                <a:gd name="T91" fmla="*/ 440 h 753"/>
                <a:gd name="T92" fmla="*/ 7 w 904"/>
                <a:gd name="T93" fmla="*/ 450 h 753"/>
                <a:gd name="T94" fmla="*/ 19 w 904"/>
                <a:gd name="T95" fmla="*/ 451 h 753"/>
                <a:gd name="T96" fmla="*/ 61 w 904"/>
                <a:gd name="T97" fmla="*/ 722 h 753"/>
                <a:gd name="T98" fmla="*/ 9 w 904"/>
                <a:gd name="T99" fmla="*/ 724 h 753"/>
                <a:gd name="T100" fmla="*/ 3 w 904"/>
                <a:gd name="T101" fmla="*/ 730 h 753"/>
                <a:gd name="T102" fmla="*/ 0 w 904"/>
                <a:gd name="T103" fmla="*/ 738 h 753"/>
                <a:gd name="T104" fmla="*/ 3 w 904"/>
                <a:gd name="T105" fmla="*/ 746 h 753"/>
                <a:gd name="T106" fmla="*/ 9 w 904"/>
                <a:gd name="T107" fmla="*/ 751 h 753"/>
                <a:gd name="T108" fmla="*/ 166 w 904"/>
                <a:gd name="T109" fmla="*/ 753 h 753"/>
                <a:gd name="T110" fmla="*/ 738 w 904"/>
                <a:gd name="T111" fmla="*/ 753 h 753"/>
                <a:gd name="T112" fmla="*/ 894 w 904"/>
                <a:gd name="T113" fmla="*/ 751 h 753"/>
                <a:gd name="T114" fmla="*/ 901 w 904"/>
                <a:gd name="T115" fmla="*/ 746 h 753"/>
                <a:gd name="T116" fmla="*/ 904 w 904"/>
                <a:gd name="T117" fmla="*/ 738 h 753"/>
                <a:gd name="T118" fmla="*/ 901 w 904"/>
                <a:gd name="T119" fmla="*/ 730 h 753"/>
                <a:gd name="T120" fmla="*/ 894 w 904"/>
                <a:gd name="T121" fmla="*/ 724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753">
                  <a:moveTo>
                    <a:pt x="632" y="722"/>
                  </a:moveTo>
                  <a:lnTo>
                    <a:pt x="632" y="602"/>
                  </a:lnTo>
                  <a:lnTo>
                    <a:pt x="723" y="602"/>
                  </a:lnTo>
                  <a:lnTo>
                    <a:pt x="723" y="722"/>
                  </a:lnTo>
                  <a:lnTo>
                    <a:pt x="632" y="722"/>
                  </a:lnTo>
                  <a:close/>
                  <a:moveTo>
                    <a:pt x="512" y="602"/>
                  </a:moveTo>
                  <a:lnTo>
                    <a:pt x="602" y="602"/>
                  </a:lnTo>
                  <a:lnTo>
                    <a:pt x="602" y="722"/>
                  </a:lnTo>
                  <a:lnTo>
                    <a:pt x="512" y="722"/>
                  </a:lnTo>
                  <a:lnTo>
                    <a:pt x="512" y="602"/>
                  </a:lnTo>
                  <a:close/>
                  <a:moveTo>
                    <a:pt x="181" y="722"/>
                  </a:moveTo>
                  <a:lnTo>
                    <a:pt x="181" y="542"/>
                  </a:lnTo>
                  <a:lnTo>
                    <a:pt x="301" y="542"/>
                  </a:lnTo>
                  <a:lnTo>
                    <a:pt x="301" y="722"/>
                  </a:lnTo>
                  <a:lnTo>
                    <a:pt x="181" y="722"/>
                  </a:lnTo>
                  <a:close/>
                  <a:moveTo>
                    <a:pt x="91" y="417"/>
                  </a:moveTo>
                  <a:lnTo>
                    <a:pt x="391" y="273"/>
                  </a:lnTo>
                  <a:lnTo>
                    <a:pt x="391" y="722"/>
                  </a:lnTo>
                  <a:lnTo>
                    <a:pt x="331" y="722"/>
                  </a:lnTo>
                  <a:lnTo>
                    <a:pt x="331" y="527"/>
                  </a:lnTo>
                  <a:lnTo>
                    <a:pt x="331" y="524"/>
                  </a:lnTo>
                  <a:lnTo>
                    <a:pt x="330" y="521"/>
                  </a:lnTo>
                  <a:lnTo>
                    <a:pt x="329" y="519"/>
                  </a:lnTo>
                  <a:lnTo>
                    <a:pt x="327" y="516"/>
                  </a:lnTo>
                  <a:lnTo>
                    <a:pt x="325" y="514"/>
                  </a:lnTo>
                  <a:lnTo>
                    <a:pt x="323" y="513"/>
                  </a:lnTo>
                  <a:lnTo>
                    <a:pt x="319" y="512"/>
                  </a:lnTo>
                  <a:lnTo>
                    <a:pt x="316" y="512"/>
                  </a:lnTo>
                  <a:lnTo>
                    <a:pt x="166" y="512"/>
                  </a:lnTo>
                  <a:lnTo>
                    <a:pt x="163" y="512"/>
                  </a:lnTo>
                  <a:lnTo>
                    <a:pt x="160" y="513"/>
                  </a:lnTo>
                  <a:lnTo>
                    <a:pt x="157" y="514"/>
                  </a:lnTo>
                  <a:lnTo>
                    <a:pt x="155" y="516"/>
                  </a:lnTo>
                  <a:lnTo>
                    <a:pt x="153" y="519"/>
                  </a:lnTo>
                  <a:lnTo>
                    <a:pt x="152" y="521"/>
                  </a:lnTo>
                  <a:lnTo>
                    <a:pt x="151" y="524"/>
                  </a:lnTo>
                  <a:lnTo>
                    <a:pt x="151" y="527"/>
                  </a:lnTo>
                  <a:lnTo>
                    <a:pt x="151" y="722"/>
                  </a:lnTo>
                  <a:lnTo>
                    <a:pt x="91" y="722"/>
                  </a:lnTo>
                  <a:lnTo>
                    <a:pt x="91" y="417"/>
                  </a:lnTo>
                  <a:close/>
                  <a:moveTo>
                    <a:pt x="813" y="332"/>
                  </a:moveTo>
                  <a:lnTo>
                    <a:pt x="813" y="722"/>
                  </a:lnTo>
                  <a:lnTo>
                    <a:pt x="753" y="722"/>
                  </a:lnTo>
                  <a:lnTo>
                    <a:pt x="753" y="587"/>
                  </a:lnTo>
                  <a:lnTo>
                    <a:pt x="753" y="584"/>
                  </a:lnTo>
                  <a:lnTo>
                    <a:pt x="752" y="582"/>
                  </a:lnTo>
                  <a:lnTo>
                    <a:pt x="750" y="579"/>
                  </a:lnTo>
                  <a:lnTo>
                    <a:pt x="748" y="577"/>
                  </a:lnTo>
                  <a:lnTo>
                    <a:pt x="746" y="574"/>
                  </a:lnTo>
                  <a:lnTo>
                    <a:pt x="744" y="573"/>
                  </a:lnTo>
                  <a:lnTo>
                    <a:pt x="741" y="572"/>
                  </a:lnTo>
                  <a:lnTo>
                    <a:pt x="738" y="572"/>
                  </a:lnTo>
                  <a:lnTo>
                    <a:pt x="497" y="572"/>
                  </a:lnTo>
                  <a:lnTo>
                    <a:pt x="494" y="572"/>
                  </a:lnTo>
                  <a:lnTo>
                    <a:pt x="491" y="573"/>
                  </a:lnTo>
                  <a:lnTo>
                    <a:pt x="489" y="574"/>
                  </a:lnTo>
                  <a:lnTo>
                    <a:pt x="487" y="577"/>
                  </a:lnTo>
                  <a:lnTo>
                    <a:pt x="484" y="579"/>
                  </a:lnTo>
                  <a:lnTo>
                    <a:pt x="483" y="582"/>
                  </a:lnTo>
                  <a:lnTo>
                    <a:pt x="482" y="584"/>
                  </a:lnTo>
                  <a:lnTo>
                    <a:pt x="482" y="587"/>
                  </a:lnTo>
                  <a:lnTo>
                    <a:pt x="482" y="722"/>
                  </a:lnTo>
                  <a:lnTo>
                    <a:pt x="421" y="722"/>
                  </a:lnTo>
                  <a:lnTo>
                    <a:pt x="421" y="89"/>
                  </a:lnTo>
                  <a:lnTo>
                    <a:pt x="813" y="332"/>
                  </a:lnTo>
                  <a:close/>
                  <a:moveTo>
                    <a:pt x="723" y="121"/>
                  </a:moveTo>
                  <a:lnTo>
                    <a:pt x="783" y="121"/>
                  </a:lnTo>
                  <a:lnTo>
                    <a:pt x="783" y="278"/>
                  </a:lnTo>
                  <a:lnTo>
                    <a:pt x="723" y="241"/>
                  </a:lnTo>
                  <a:lnTo>
                    <a:pt x="723" y="121"/>
                  </a:lnTo>
                  <a:close/>
                  <a:moveTo>
                    <a:pt x="889" y="722"/>
                  </a:moveTo>
                  <a:lnTo>
                    <a:pt x="843" y="722"/>
                  </a:lnTo>
                  <a:lnTo>
                    <a:pt x="843" y="351"/>
                  </a:lnTo>
                  <a:lnTo>
                    <a:pt x="880" y="374"/>
                  </a:lnTo>
                  <a:lnTo>
                    <a:pt x="885" y="376"/>
                  </a:lnTo>
                  <a:lnTo>
                    <a:pt x="889" y="377"/>
                  </a:lnTo>
                  <a:lnTo>
                    <a:pt x="892" y="376"/>
                  </a:lnTo>
                  <a:lnTo>
                    <a:pt x="895" y="375"/>
                  </a:lnTo>
                  <a:lnTo>
                    <a:pt x="898" y="373"/>
                  </a:lnTo>
                  <a:lnTo>
                    <a:pt x="901" y="369"/>
                  </a:lnTo>
                  <a:lnTo>
                    <a:pt x="903" y="366"/>
                  </a:lnTo>
                  <a:lnTo>
                    <a:pt x="903" y="364"/>
                  </a:lnTo>
                  <a:lnTo>
                    <a:pt x="904" y="361"/>
                  </a:lnTo>
                  <a:lnTo>
                    <a:pt x="903" y="358"/>
                  </a:lnTo>
                  <a:lnTo>
                    <a:pt x="902" y="356"/>
                  </a:lnTo>
                  <a:lnTo>
                    <a:pt x="901" y="352"/>
                  </a:lnTo>
                  <a:lnTo>
                    <a:pt x="898" y="350"/>
                  </a:lnTo>
                  <a:lnTo>
                    <a:pt x="896" y="349"/>
                  </a:lnTo>
                  <a:lnTo>
                    <a:pt x="813" y="297"/>
                  </a:lnTo>
                  <a:lnTo>
                    <a:pt x="813" y="106"/>
                  </a:lnTo>
                  <a:lnTo>
                    <a:pt x="813" y="102"/>
                  </a:lnTo>
                  <a:lnTo>
                    <a:pt x="812" y="99"/>
                  </a:lnTo>
                  <a:lnTo>
                    <a:pt x="811" y="97"/>
                  </a:lnTo>
                  <a:lnTo>
                    <a:pt x="808" y="95"/>
                  </a:lnTo>
                  <a:lnTo>
                    <a:pt x="806" y="93"/>
                  </a:lnTo>
                  <a:lnTo>
                    <a:pt x="804" y="92"/>
                  </a:lnTo>
                  <a:lnTo>
                    <a:pt x="801" y="91"/>
                  </a:lnTo>
                  <a:lnTo>
                    <a:pt x="798" y="91"/>
                  </a:lnTo>
                  <a:lnTo>
                    <a:pt x="708" y="91"/>
                  </a:lnTo>
                  <a:lnTo>
                    <a:pt x="704" y="91"/>
                  </a:lnTo>
                  <a:lnTo>
                    <a:pt x="702" y="92"/>
                  </a:lnTo>
                  <a:lnTo>
                    <a:pt x="699" y="93"/>
                  </a:lnTo>
                  <a:lnTo>
                    <a:pt x="697" y="95"/>
                  </a:lnTo>
                  <a:lnTo>
                    <a:pt x="695" y="97"/>
                  </a:lnTo>
                  <a:lnTo>
                    <a:pt x="694" y="99"/>
                  </a:lnTo>
                  <a:lnTo>
                    <a:pt x="693" y="102"/>
                  </a:lnTo>
                  <a:lnTo>
                    <a:pt x="693" y="106"/>
                  </a:lnTo>
                  <a:lnTo>
                    <a:pt x="693" y="221"/>
                  </a:lnTo>
                  <a:lnTo>
                    <a:pt x="340" y="3"/>
                  </a:lnTo>
                  <a:lnTo>
                    <a:pt x="336" y="0"/>
                  </a:lnTo>
                  <a:lnTo>
                    <a:pt x="333" y="0"/>
                  </a:lnTo>
                  <a:lnTo>
                    <a:pt x="331" y="0"/>
                  </a:lnTo>
                  <a:lnTo>
                    <a:pt x="328" y="0"/>
                  </a:lnTo>
                  <a:lnTo>
                    <a:pt x="325" y="1"/>
                  </a:lnTo>
                  <a:lnTo>
                    <a:pt x="323" y="3"/>
                  </a:lnTo>
                  <a:lnTo>
                    <a:pt x="320" y="5"/>
                  </a:lnTo>
                  <a:lnTo>
                    <a:pt x="318" y="7"/>
                  </a:lnTo>
                  <a:lnTo>
                    <a:pt x="317" y="10"/>
                  </a:lnTo>
                  <a:lnTo>
                    <a:pt x="316" y="12"/>
                  </a:lnTo>
                  <a:lnTo>
                    <a:pt x="316" y="15"/>
                  </a:lnTo>
                  <a:lnTo>
                    <a:pt x="317" y="19"/>
                  </a:lnTo>
                  <a:lnTo>
                    <a:pt x="317" y="21"/>
                  </a:lnTo>
                  <a:lnTo>
                    <a:pt x="319" y="24"/>
                  </a:lnTo>
                  <a:lnTo>
                    <a:pt x="321" y="26"/>
                  </a:lnTo>
                  <a:lnTo>
                    <a:pt x="324" y="28"/>
                  </a:lnTo>
                  <a:lnTo>
                    <a:pt x="391" y="70"/>
                  </a:lnTo>
                  <a:lnTo>
                    <a:pt x="391" y="239"/>
                  </a:lnTo>
                  <a:lnTo>
                    <a:pt x="72" y="393"/>
                  </a:lnTo>
                  <a:lnTo>
                    <a:pt x="69" y="394"/>
                  </a:lnTo>
                  <a:lnTo>
                    <a:pt x="67" y="395"/>
                  </a:lnTo>
                  <a:lnTo>
                    <a:pt x="8" y="423"/>
                  </a:lnTo>
                  <a:lnTo>
                    <a:pt x="6" y="424"/>
                  </a:lnTo>
                  <a:lnTo>
                    <a:pt x="4" y="426"/>
                  </a:lnTo>
                  <a:lnTo>
                    <a:pt x="2" y="429"/>
                  </a:lnTo>
                  <a:lnTo>
                    <a:pt x="1" y="432"/>
                  </a:lnTo>
                  <a:lnTo>
                    <a:pt x="1" y="435"/>
                  </a:lnTo>
                  <a:lnTo>
                    <a:pt x="1" y="437"/>
                  </a:lnTo>
                  <a:lnTo>
                    <a:pt x="1" y="440"/>
                  </a:lnTo>
                  <a:lnTo>
                    <a:pt x="2" y="444"/>
                  </a:lnTo>
                  <a:lnTo>
                    <a:pt x="4" y="447"/>
                  </a:lnTo>
                  <a:lnTo>
                    <a:pt x="7" y="450"/>
                  </a:lnTo>
                  <a:lnTo>
                    <a:pt x="12" y="451"/>
                  </a:lnTo>
                  <a:lnTo>
                    <a:pt x="16" y="452"/>
                  </a:lnTo>
                  <a:lnTo>
                    <a:pt x="19" y="451"/>
                  </a:lnTo>
                  <a:lnTo>
                    <a:pt x="22" y="450"/>
                  </a:lnTo>
                  <a:lnTo>
                    <a:pt x="61" y="432"/>
                  </a:lnTo>
                  <a:lnTo>
                    <a:pt x="61" y="722"/>
                  </a:lnTo>
                  <a:lnTo>
                    <a:pt x="16" y="722"/>
                  </a:lnTo>
                  <a:lnTo>
                    <a:pt x="13" y="724"/>
                  </a:lnTo>
                  <a:lnTo>
                    <a:pt x="9" y="724"/>
                  </a:lnTo>
                  <a:lnTo>
                    <a:pt x="7" y="726"/>
                  </a:lnTo>
                  <a:lnTo>
                    <a:pt x="5" y="727"/>
                  </a:lnTo>
                  <a:lnTo>
                    <a:pt x="3" y="730"/>
                  </a:lnTo>
                  <a:lnTo>
                    <a:pt x="2" y="732"/>
                  </a:lnTo>
                  <a:lnTo>
                    <a:pt x="1" y="735"/>
                  </a:lnTo>
                  <a:lnTo>
                    <a:pt x="0" y="738"/>
                  </a:lnTo>
                  <a:lnTo>
                    <a:pt x="1" y="741"/>
                  </a:lnTo>
                  <a:lnTo>
                    <a:pt x="2" y="744"/>
                  </a:lnTo>
                  <a:lnTo>
                    <a:pt x="3" y="746"/>
                  </a:lnTo>
                  <a:lnTo>
                    <a:pt x="5" y="748"/>
                  </a:lnTo>
                  <a:lnTo>
                    <a:pt x="7" y="750"/>
                  </a:lnTo>
                  <a:lnTo>
                    <a:pt x="9" y="751"/>
                  </a:lnTo>
                  <a:lnTo>
                    <a:pt x="13" y="753"/>
                  </a:lnTo>
                  <a:lnTo>
                    <a:pt x="16" y="753"/>
                  </a:lnTo>
                  <a:lnTo>
                    <a:pt x="166" y="753"/>
                  </a:lnTo>
                  <a:lnTo>
                    <a:pt x="316" y="753"/>
                  </a:lnTo>
                  <a:lnTo>
                    <a:pt x="497" y="753"/>
                  </a:lnTo>
                  <a:lnTo>
                    <a:pt x="738" y="753"/>
                  </a:lnTo>
                  <a:lnTo>
                    <a:pt x="889" y="753"/>
                  </a:lnTo>
                  <a:lnTo>
                    <a:pt x="891" y="753"/>
                  </a:lnTo>
                  <a:lnTo>
                    <a:pt x="894" y="751"/>
                  </a:lnTo>
                  <a:lnTo>
                    <a:pt x="896" y="750"/>
                  </a:lnTo>
                  <a:lnTo>
                    <a:pt x="898" y="748"/>
                  </a:lnTo>
                  <a:lnTo>
                    <a:pt x="901" y="746"/>
                  </a:lnTo>
                  <a:lnTo>
                    <a:pt x="902" y="744"/>
                  </a:lnTo>
                  <a:lnTo>
                    <a:pt x="903" y="741"/>
                  </a:lnTo>
                  <a:lnTo>
                    <a:pt x="904" y="738"/>
                  </a:lnTo>
                  <a:lnTo>
                    <a:pt x="903" y="735"/>
                  </a:lnTo>
                  <a:lnTo>
                    <a:pt x="902" y="732"/>
                  </a:lnTo>
                  <a:lnTo>
                    <a:pt x="901" y="730"/>
                  </a:lnTo>
                  <a:lnTo>
                    <a:pt x="898" y="727"/>
                  </a:lnTo>
                  <a:lnTo>
                    <a:pt x="896" y="726"/>
                  </a:lnTo>
                  <a:lnTo>
                    <a:pt x="894" y="724"/>
                  </a:lnTo>
                  <a:lnTo>
                    <a:pt x="891" y="724"/>
                  </a:lnTo>
                  <a:lnTo>
                    <a:pt x="889"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35">
              <a:extLst>
                <a:ext uri="{FF2B5EF4-FFF2-40B4-BE49-F238E27FC236}">
                  <a16:creationId xmlns:a16="http://schemas.microsoft.com/office/drawing/2014/main" id="{1A0926C8-804D-4414-BF62-E7C077373E38}"/>
                </a:ext>
              </a:extLst>
            </p:cNvPr>
            <p:cNvSpPr>
              <a:spLocks/>
            </p:cNvSpPr>
            <p:nvPr/>
          </p:nvSpPr>
          <p:spPr bwMode="auto">
            <a:xfrm>
              <a:off x="10512426" y="962025"/>
              <a:ext cx="57150" cy="9525"/>
            </a:xfrm>
            <a:custGeom>
              <a:avLst/>
              <a:gdLst>
                <a:gd name="T0" fmla="*/ 15 w 180"/>
                <a:gd name="T1" fmla="*/ 30 h 30"/>
                <a:gd name="T2" fmla="*/ 165 w 180"/>
                <a:gd name="T3" fmla="*/ 30 h 30"/>
                <a:gd name="T4" fmla="*/ 168 w 180"/>
                <a:gd name="T5" fmla="*/ 29 h 30"/>
                <a:gd name="T6" fmla="*/ 172 w 180"/>
                <a:gd name="T7" fmla="*/ 29 h 30"/>
                <a:gd name="T8" fmla="*/ 174 w 180"/>
                <a:gd name="T9" fmla="*/ 27 h 30"/>
                <a:gd name="T10" fmla="*/ 176 w 180"/>
                <a:gd name="T11" fmla="*/ 26 h 30"/>
                <a:gd name="T12" fmla="*/ 178 w 180"/>
                <a:gd name="T13" fmla="*/ 24 h 30"/>
                <a:gd name="T14" fmla="*/ 179 w 180"/>
                <a:gd name="T15" fmla="*/ 20 h 30"/>
                <a:gd name="T16" fmla="*/ 180 w 180"/>
                <a:gd name="T17" fmla="*/ 18 h 30"/>
                <a:gd name="T18" fmla="*/ 180 w 180"/>
                <a:gd name="T19" fmla="*/ 15 h 30"/>
                <a:gd name="T20" fmla="*/ 180 w 180"/>
                <a:gd name="T21" fmla="*/ 12 h 30"/>
                <a:gd name="T22" fmla="*/ 179 w 180"/>
                <a:gd name="T23" fmla="*/ 9 h 30"/>
                <a:gd name="T24" fmla="*/ 178 w 180"/>
                <a:gd name="T25" fmla="*/ 7 h 30"/>
                <a:gd name="T26" fmla="*/ 176 w 180"/>
                <a:gd name="T27" fmla="*/ 4 h 30"/>
                <a:gd name="T28" fmla="*/ 174 w 180"/>
                <a:gd name="T29" fmla="*/ 2 h 30"/>
                <a:gd name="T30" fmla="*/ 172 w 180"/>
                <a:gd name="T31" fmla="*/ 1 h 30"/>
                <a:gd name="T32" fmla="*/ 168 w 180"/>
                <a:gd name="T33" fmla="*/ 0 h 30"/>
                <a:gd name="T34" fmla="*/ 165 w 180"/>
                <a:gd name="T35" fmla="*/ 0 h 30"/>
                <a:gd name="T36" fmla="*/ 15 w 180"/>
                <a:gd name="T37" fmla="*/ 0 h 30"/>
                <a:gd name="T38" fmla="*/ 12 w 180"/>
                <a:gd name="T39" fmla="*/ 0 h 30"/>
                <a:gd name="T40" fmla="*/ 9 w 180"/>
                <a:gd name="T41" fmla="*/ 1 h 30"/>
                <a:gd name="T42" fmla="*/ 6 w 180"/>
                <a:gd name="T43" fmla="*/ 2 h 30"/>
                <a:gd name="T44" fmla="*/ 4 w 180"/>
                <a:gd name="T45" fmla="*/ 4 h 30"/>
                <a:gd name="T46" fmla="*/ 2 w 180"/>
                <a:gd name="T47" fmla="*/ 7 h 30"/>
                <a:gd name="T48" fmla="*/ 1 w 180"/>
                <a:gd name="T49" fmla="*/ 9 h 30"/>
                <a:gd name="T50" fmla="*/ 0 w 180"/>
                <a:gd name="T51" fmla="*/ 12 h 30"/>
                <a:gd name="T52" fmla="*/ 0 w 180"/>
                <a:gd name="T53" fmla="*/ 15 h 30"/>
                <a:gd name="T54" fmla="*/ 0 w 180"/>
                <a:gd name="T55" fmla="*/ 18 h 30"/>
                <a:gd name="T56" fmla="*/ 1 w 180"/>
                <a:gd name="T57" fmla="*/ 20 h 30"/>
                <a:gd name="T58" fmla="*/ 2 w 180"/>
                <a:gd name="T59" fmla="*/ 24 h 30"/>
                <a:gd name="T60" fmla="*/ 4 w 180"/>
                <a:gd name="T61" fmla="*/ 26 h 30"/>
                <a:gd name="T62" fmla="*/ 6 w 180"/>
                <a:gd name="T63" fmla="*/ 27 h 30"/>
                <a:gd name="T64" fmla="*/ 9 w 180"/>
                <a:gd name="T65" fmla="*/ 29 h 30"/>
                <a:gd name="T66" fmla="*/ 12 w 180"/>
                <a:gd name="T67" fmla="*/ 29 h 30"/>
                <a:gd name="T68" fmla="*/ 15 w 180"/>
                <a:gd name="T69" fmla="*/ 30 h 30"/>
                <a:gd name="T70" fmla="*/ 15 w 180"/>
                <a:gd name="T7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30">
                  <a:moveTo>
                    <a:pt x="15" y="30"/>
                  </a:moveTo>
                  <a:lnTo>
                    <a:pt x="165" y="30"/>
                  </a:lnTo>
                  <a:lnTo>
                    <a:pt x="168" y="29"/>
                  </a:lnTo>
                  <a:lnTo>
                    <a:pt x="172" y="29"/>
                  </a:lnTo>
                  <a:lnTo>
                    <a:pt x="174" y="27"/>
                  </a:lnTo>
                  <a:lnTo>
                    <a:pt x="176" y="26"/>
                  </a:lnTo>
                  <a:lnTo>
                    <a:pt x="178" y="24"/>
                  </a:lnTo>
                  <a:lnTo>
                    <a:pt x="179" y="20"/>
                  </a:lnTo>
                  <a:lnTo>
                    <a:pt x="180" y="18"/>
                  </a:lnTo>
                  <a:lnTo>
                    <a:pt x="180" y="15"/>
                  </a:lnTo>
                  <a:lnTo>
                    <a:pt x="180" y="12"/>
                  </a:lnTo>
                  <a:lnTo>
                    <a:pt x="179" y="9"/>
                  </a:lnTo>
                  <a:lnTo>
                    <a:pt x="178" y="7"/>
                  </a:lnTo>
                  <a:lnTo>
                    <a:pt x="176" y="4"/>
                  </a:lnTo>
                  <a:lnTo>
                    <a:pt x="174" y="2"/>
                  </a:lnTo>
                  <a:lnTo>
                    <a:pt x="172" y="1"/>
                  </a:lnTo>
                  <a:lnTo>
                    <a:pt x="168" y="0"/>
                  </a:lnTo>
                  <a:lnTo>
                    <a:pt x="165" y="0"/>
                  </a:lnTo>
                  <a:lnTo>
                    <a:pt x="15" y="0"/>
                  </a:lnTo>
                  <a:lnTo>
                    <a:pt x="12" y="0"/>
                  </a:lnTo>
                  <a:lnTo>
                    <a:pt x="9" y="1"/>
                  </a:lnTo>
                  <a:lnTo>
                    <a:pt x="6" y="2"/>
                  </a:lnTo>
                  <a:lnTo>
                    <a:pt x="4" y="4"/>
                  </a:lnTo>
                  <a:lnTo>
                    <a:pt x="2" y="7"/>
                  </a:lnTo>
                  <a:lnTo>
                    <a:pt x="1" y="9"/>
                  </a:lnTo>
                  <a:lnTo>
                    <a:pt x="0" y="12"/>
                  </a:lnTo>
                  <a:lnTo>
                    <a:pt x="0" y="15"/>
                  </a:lnTo>
                  <a:lnTo>
                    <a:pt x="0" y="18"/>
                  </a:lnTo>
                  <a:lnTo>
                    <a:pt x="1" y="20"/>
                  </a:lnTo>
                  <a:lnTo>
                    <a:pt x="2" y="24"/>
                  </a:lnTo>
                  <a:lnTo>
                    <a:pt x="4" y="26"/>
                  </a:lnTo>
                  <a:lnTo>
                    <a:pt x="6" y="27"/>
                  </a:lnTo>
                  <a:lnTo>
                    <a:pt x="9" y="29"/>
                  </a:lnTo>
                  <a:lnTo>
                    <a:pt x="12" y="29"/>
                  </a:lnTo>
                  <a:lnTo>
                    <a:pt x="15" y="30"/>
                  </a:lnTo>
                  <a:lnTo>
                    <a:pt x="1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36">
              <a:extLst>
                <a:ext uri="{FF2B5EF4-FFF2-40B4-BE49-F238E27FC236}">
                  <a16:creationId xmlns:a16="http://schemas.microsoft.com/office/drawing/2014/main" id="{04DB0E38-068D-4BC6-93F5-5E29F5082A49}"/>
                </a:ext>
              </a:extLst>
            </p:cNvPr>
            <p:cNvSpPr>
              <a:spLocks noEditPoints="1"/>
            </p:cNvSpPr>
            <p:nvPr/>
          </p:nvSpPr>
          <p:spPr bwMode="auto">
            <a:xfrm>
              <a:off x="10607676" y="893763"/>
              <a:ext cx="47625" cy="49212"/>
            </a:xfrm>
            <a:custGeom>
              <a:avLst/>
              <a:gdLst>
                <a:gd name="T0" fmla="*/ 84 w 150"/>
                <a:gd name="T1" fmla="*/ 31 h 151"/>
                <a:gd name="T2" fmla="*/ 100 w 150"/>
                <a:gd name="T3" fmla="*/ 37 h 151"/>
                <a:gd name="T4" fmla="*/ 113 w 150"/>
                <a:gd name="T5" fmla="*/ 50 h 151"/>
                <a:gd name="T6" fmla="*/ 119 w 150"/>
                <a:gd name="T7" fmla="*/ 66 h 151"/>
                <a:gd name="T8" fmla="*/ 119 w 150"/>
                <a:gd name="T9" fmla="*/ 84 h 151"/>
                <a:gd name="T10" fmla="*/ 113 w 150"/>
                <a:gd name="T11" fmla="*/ 101 h 151"/>
                <a:gd name="T12" fmla="*/ 100 w 150"/>
                <a:gd name="T13" fmla="*/ 112 h 151"/>
                <a:gd name="T14" fmla="*/ 84 w 150"/>
                <a:gd name="T15" fmla="*/ 120 h 151"/>
                <a:gd name="T16" fmla="*/ 66 w 150"/>
                <a:gd name="T17" fmla="*/ 120 h 151"/>
                <a:gd name="T18" fmla="*/ 50 w 150"/>
                <a:gd name="T19" fmla="*/ 112 h 151"/>
                <a:gd name="T20" fmla="*/ 38 w 150"/>
                <a:gd name="T21" fmla="*/ 101 h 151"/>
                <a:gd name="T22" fmla="*/ 30 w 150"/>
                <a:gd name="T23" fmla="*/ 84 h 151"/>
                <a:gd name="T24" fmla="*/ 30 w 150"/>
                <a:gd name="T25" fmla="*/ 66 h 151"/>
                <a:gd name="T26" fmla="*/ 38 w 150"/>
                <a:gd name="T27" fmla="*/ 50 h 151"/>
                <a:gd name="T28" fmla="*/ 50 w 150"/>
                <a:gd name="T29" fmla="*/ 37 h 151"/>
                <a:gd name="T30" fmla="*/ 66 w 150"/>
                <a:gd name="T31" fmla="*/ 31 h 151"/>
                <a:gd name="T32" fmla="*/ 75 w 150"/>
                <a:gd name="T33" fmla="*/ 150 h 151"/>
                <a:gd name="T34" fmla="*/ 90 w 150"/>
                <a:gd name="T35" fmla="*/ 149 h 151"/>
                <a:gd name="T36" fmla="*/ 104 w 150"/>
                <a:gd name="T37" fmla="*/ 145 h 151"/>
                <a:gd name="T38" fmla="*/ 117 w 150"/>
                <a:gd name="T39" fmla="*/ 137 h 151"/>
                <a:gd name="T40" fmla="*/ 128 w 150"/>
                <a:gd name="T41" fmla="*/ 128 h 151"/>
                <a:gd name="T42" fmla="*/ 138 w 150"/>
                <a:gd name="T43" fmla="*/ 118 h 151"/>
                <a:gd name="T44" fmla="*/ 144 w 150"/>
                <a:gd name="T45" fmla="*/ 105 h 151"/>
                <a:gd name="T46" fmla="*/ 148 w 150"/>
                <a:gd name="T47" fmla="*/ 90 h 151"/>
                <a:gd name="T48" fmla="*/ 150 w 150"/>
                <a:gd name="T49" fmla="*/ 75 h 151"/>
                <a:gd name="T50" fmla="*/ 148 w 150"/>
                <a:gd name="T51" fmla="*/ 60 h 151"/>
                <a:gd name="T52" fmla="*/ 144 w 150"/>
                <a:gd name="T53" fmla="*/ 46 h 151"/>
                <a:gd name="T54" fmla="*/ 138 w 150"/>
                <a:gd name="T55" fmla="*/ 33 h 151"/>
                <a:gd name="T56" fmla="*/ 128 w 150"/>
                <a:gd name="T57" fmla="*/ 22 h 151"/>
                <a:gd name="T58" fmla="*/ 117 w 150"/>
                <a:gd name="T59" fmla="*/ 13 h 151"/>
                <a:gd name="T60" fmla="*/ 104 w 150"/>
                <a:gd name="T61" fmla="*/ 6 h 151"/>
                <a:gd name="T62" fmla="*/ 90 w 150"/>
                <a:gd name="T63" fmla="*/ 2 h 151"/>
                <a:gd name="T64" fmla="*/ 75 w 150"/>
                <a:gd name="T65" fmla="*/ 0 h 151"/>
                <a:gd name="T66" fmla="*/ 60 w 150"/>
                <a:gd name="T67" fmla="*/ 2 h 151"/>
                <a:gd name="T68" fmla="*/ 45 w 150"/>
                <a:gd name="T69" fmla="*/ 6 h 151"/>
                <a:gd name="T70" fmla="*/ 32 w 150"/>
                <a:gd name="T71" fmla="*/ 13 h 151"/>
                <a:gd name="T72" fmla="*/ 22 w 150"/>
                <a:gd name="T73" fmla="*/ 22 h 151"/>
                <a:gd name="T74" fmla="*/ 13 w 150"/>
                <a:gd name="T75" fmla="*/ 33 h 151"/>
                <a:gd name="T76" fmla="*/ 6 w 150"/>
                <a:gd name="T77" fmla="*/ 46 h 151"/>
                <a:gd name="T78" fmla="*/ 1 w 150"/>
                <a:gd name="T79" fmla="*/ 60 h 151"/>
                <a:gd name="T80" fmla="*/ 0 w 150"/>
                <a:gd name="T81" fmla="*/ 75 h 151"/>
                <a:gd name="T82" fmla="*/ 1 w 150"/>
                <a:gd name="T83" fmla="*/ 90 h 151"/>
                <a:gd name="T84" fmla="*/ 6 w 150"/>
                <a:gd name="T85" fmla="*/ 105 h 151"/>
                <a:gd name="T86" fmla="*/ 13 w 150"/>
                <a:gd name="T87" fmla="*/ 117 h 151"/>
                <a:gd name="T88" fmla="*/ 22 w 150"/>
                <a:gd name="T89" fmla="*/ 128 h 151"/>
                <a:gd name="T90" fmla="*/ 32 w 150"/>
                <a:gd name="T91" fmla="*/ 137 h 151"/>
                <a:gd name="T92" fmla="*/ 45 w 150"/>
                <a:gd name="T93" fmla="*/ 145 h 151"/>
                <a:gd name="T94" fmla="*/ 60 w 150"/>
                <a:gd name="T95" fmla="*/ 149 h 151"/>
                <a:gd name="T96" fmla="*/ 75 w 150"/>
                <a:gd name="T97"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0" h="151">
                  <a:moveTo>
                    <a:pt x="75" y="30"/>
                  </a:moveTo>
                  <a:lnTo>
                    <a:pt x="84" y="31"/>
                  </a:lnTo>
                  <a:lnTo>
                    <a:pt x="93" y="34"/>
                  </a:lnTo>
                  <a:lnTo>
                    <a:pt x="100" y="37"/>
                  </a:lnTo>
                  <a:lnTo>
                    <a:pt x="106" y="44"/>
                  </a:lnTo>
                  <a:lnTo>
                    <a:pt x="113" y="50"/>
                  </a:lnTo>
                  <a:lnTo>
                    <a:pt x="116" y="58"/>
                  </a:lnTo>
                  <a:lnTo>
                    <a:pt x="119" y="66"/>
                  </a:lnTo>
                  <a:lnTo>
                    <a:pt x="120" y="75"/>
                  </a:lnTo>
                  <a:lnTo>
                    <a:pt x="119" y="84"/>
                  </a:lnTo>
                  <a:lnTo>
                    <a:pt x="116" y="93"/>
                  </a:lnTo>
                  <a:lnTo>
                    <a:pt x="113" y="101"/>
                  </a:lnTo>
                  <a:lnTo>
                    <a:pt x="106" y="107"/>
                  </a:lnTo>
                  <a:lnTo>
                    <a:pt x="100" y="112"/>
                  </a:lnTo>
                  <a:lnTo>
                    <a:pt x="93" y="117"/>
                  </a:lnTo>
                  <a:lnTo>
                    <a:pt x="84" y="120"/>
                  </a:lnTo>
                  <a:lnTo>
                    <a:pt x="75" y="120"/>
                  </a:lnTo>
                  <a:lnTo>
                    <a:pt x="66" y="120"/>
                  </a:lnTo>
                  <a:lnTo>
                    <a:pt x="57" y="117"/>
                  </a:lnTo>
                  <a:lnTo>
                    <a:pt x="50" y="112"/>
                  </a:lnTo>
                  <a:lnTo>
                    <a:pt x="43" y="107"/>
                  </a:lnTo>
                  <a:lnTo>
                    <a:pt x="38" y="101"/>
                  </a:lnTo>
                  <a:lnTo>
                    <a:pt x="34" y="93"/>
                  </a:lnTo>
                  <a:lnTo>
                    <a:pt x="30" y="84"/>
                  </a:lnTo>
                  <a:lnTo>
                    <a:pt x="30" y="75"/>
                  </a:lnTo>
                  <a:lnTo>
                    <a:pt x="30" y="66"/>
                  </a:lnTo>
                  <a:lnTo>
                    <a:pt x="34" y="58"/>
                  </a:lnTo>
                  <a:lnTo>
                    <a:pt x="38" y="50"/>
                  </a:lnTo>
                  <a:lnTo>
                    <a:pt x="43" y="44"/>
                  </a:lnTo>
                  <a:lnTo>
                    <a:pt x="50" y="37"/>
                  </a:lnTo>
                  <a:lnTo>
                    <a:pt x="57" y="34"/>
                  </a:lnTo>
                  <a:lnTo>
                    <a:pt x="66" y="31"/>
                  </a:lnTo>
                  <a:lnTo>
                    <a:pt x="75" y="30"/>
                  </a:lnTo>
                  <a:close/>
                  <a:moveTo>
                    <a:pt x="75" y="150"/>
                  </a:moveTo>
                  <a:lnTo>
                    <a:pt x="83" y="150"/>
                  </a:lnTo>
                  <a:lnTo>
                    <a:pt x="90" y="149"/>
                  </a:lnTo>
                  <a:lnTo>
                    <a:pt x="98" y="147"/>
                  </a:lnTo>
                  <a:lnTo>
                    <a:pt x="104" y="145"/>
                  </a:lnTo>
                  <a:lnTo>
                    <a:pt x="111" y="141"/>
                  </a:lnTo>
                  <a:lnTo>
                    <a:pt x="117" y="137"/>
                  </a:lnTo>
                  <a:lnTo>
                    <a:pt x="123" y="133"/>
                  </a:lnTo>
                  <a:lnTo>
                    <a:pt x="128" y="128"/>
                  </a:lnTo>
                  <a:lnTo>
                    <a:pt x="133" y="123"/>
                  </a:lnTo>
                  <a:lnTo>
                    <a:pt x="138" y="118"/>
                  </a:lnTo>
                  <a:lnTo>
                    <a:pt x="141" y="111"/>
                  </a:lnTo>
                  <a:lnTo>
                    <a:pt x="144" y="105"/>
                  </a:lnTo>
                  <a:lnTo>
                    <a:pt x="147" y="97"/>
                  </a:lnTo>
                  <a:lnTo>
                    <a:pt x="148" y="90"/>
                  </a:lnTo>
                  <a:lnTo>
                    <a:pt x="150" y="83"/>
                  </a:lnTo>
                  <a:lnTo>
                    <a:pt x="150" y="75"/>
                  </a:lnTo>
                  <a:lnTo>
                    <a:pt x="150" y="67"/>
                  </a:lnTo>
                  <a:lnTo>
                    <a:pt x="148" y="60"/>
                  </a:lnTo>
                  <a:lnTo>
                    <a:pt x="147" y="52"/>
                  </a:lnTo>
                  <a:lnTo>
                    <a:pt x="144" y="46"/>
                  </a:lnTo>
                  <a:lnTo>
                    <a:pt x="141" y="39"/>
                  </a:lnTo>
                  <a:lnTo>
                    <a:pt x="138" y="33"/>
                  </a:lnTo>
                  <a:lnTo>
                    <a:pt x="133" y="28"/>
                  </a:lnTo>
                  <a:lnTo>
                    <a:pt x="128" y="22"/>
                  </a:lnTo>
                  <a:lnTo>
                    <a:pt x="123" y="17"/>
                  </a:lnTo>
                  <a:lnTo>
                    <a:pt x="117" y="13"/>
                  </a:lnTo>
                  <a:lnTo>
                    <a:pt x="111" y="9"/>
                  </a:lnTo>
                  <a:lnTo>
                    <a:pt x="104" y="6"/>
                  </a:lnTo>
                  <a:lnTo>
                    <a:pt x="98" y="3"/>
                  </a:lnTo>
                  <a:lnTo>
                    <a:pt x="90" y="2"/>
                  </a:lnTo>
                  <a:lnTo>
                    <a:pt x="83" y="1"/>
                  </a:lnTo>
                  <a:lnTo>
                    <a:pt x="75" y="0"/>
                  </a:lnTo>
                  <a:lnTo>
                    <a:pt x="68" y="1"/>
                  </a:lnTo>
                  <a:lnTo>
                    <a:pt x="60" y="2"/>
                  </a:lnTo>
                  <a:lnTo>
                    <a:pt x="53" y="3"/>
                  </a:lnTo>
                  <a:lnTo>
                    <a:pt x="45" y="6"/>
                  </a:lnTo>
                  <a:lnTo>
                    <a:pt x="39" y="9"/>
                  </a:lnTo>
                  <a:lnTo>
                    <a:pt x="32" y="13"/>
                  </a:lnTo>
                  <a:lnTo>
                    <a:pt x="27" y="17"/>
                  </a:lnTo>
                  <a:lnTo>
                    <a:pt x="22" y="22"/>
                  </a:lnTo>
                  <a:lnTo>
                    <a:pt x="17" y="28"/>
                  </a:lnTo>
                  <a:lnTo>
                    <a:pt x="13" y="33"/>
                  </a:lnTo>
                  <a:lnTo>
                    <a:pt x="9" y="39"/>
                  </a:lnTo>
                  <a:lnTo>
                    <a:pt x="6" y="46"/>
                  </a:lnTo>
                  <a:lnTo>
                    <a:pt x="4" y="53"/>
                  </a:lnTo>
                  <a:lnTo>
                    <a:pt x="1" y="60"/>
                  </a:lnTo>
                  <a:lnTo>
                    <a:pt x="0" y="67"/>
                  </a:lnTo>
                  <a:lnTo>
                    <a:pt x="0" y="75"/>
                  </a:lnTo>
                  <a:lnTo>
                    <a:pt x="0" y="83"/>
                  </a:lnTo>
                  <a:lnTo>
                    <a:pt x="1" y="90"/>
                  </a:lnTo>
                  <a:lnTo>
                    <a:pt x="4" y="97"/>
                  </a:lnTo>
                  <a:lnTo>
                    <a:pt x="6" y="105"/>
                  </a:lnTo>
                  <a:lnTo>
                    <a:pt x="9" y="111"/>
                  </a:lnTo>
                  <a:lnTo>
                    <a:pt x="13" y="117"/>
                  </a:lnTo>
                  <a:lnTo>
                    <a:pt x="17" y="123"/>
                  </a:lnTo>
                  <a:lnTo>
                    <a:pt x="22" y="128"/>
                  </a:lnTo>
                  <a:lnTo>
                    <a:pt x="27" y="133"/>
                  </a:lnTo>
                  <a:lnTo>
                    <a:pt x="32" y="137"/>
                  </a:lnTo>
                  <a:lnTo>
                    <a:pt x="39" y="141"/>
                  </a:lnTo>
                  <a:lnTo>
                    <a:pt x="45" y="145"/>
                  </a:lnTo>
                  <a:lnTo>
                    <a:pt x="53" y="147"/>
                  </a:lnTo>
                  <a:lnTo>
                    <a:pt x="60" y="149"/>
                  </a:lnTo>
                  <a:lnTo>
                    <a:pt x="68" y="150"/>
                  </a:lnTo>
                  <a:lnTo>
                    <a:pt x="75" y="151"/>
                  </a:lnTo>
                  <a:lnTo>
                    <a:pt x="75" y="1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0" name="TextBox 69">
            <a:extLst>
              <a:ext uri="{FF2B5EF4-FFF2-40B4-BE49-F238E27FC236}">
                <a16:creationId xmlns:a16="http://schemas.microsoft.com/office/drawing/2014/main" id="{EB40CCCF-F950-4E66-BD9A-C13A69E1C139}"/>
              </a:ext>
            </a:extLst>
          </p:cNvPr>
          <p:cNvSpPr txBox="1"/>
          <p:nvPr/>
        </p:nvSpPr>
        <p:spPr>
          <a:xfrm>
            <a:off x="1043182" y="1992055"/>
            <a:ext cx="2546334" cy="1831271"/>
          </a:xfrm>
          <a:prstGeom prst="rect">
            <a:avLst/>
          </a:prstGeom>
          <a:noFill/>
          <a:ln>
            <a:noFill/>
          </a:ln>
        </p:spPr>
        <p:txBody>
          <a:bodyPr wrap="square" lIns="0" tIns="0" rIns="0" bIns="0" rtlCol="0" anchor="t">
            <a:spAutoFit/>
          </a:bodyPr>
          <a:lstStyle/>
          <a:p>
            <a:pPr algn="ctr"/>
            <a:r>
              <a:rPr lang="en-IN" sz="1700" dirty="0">
                <a:solidFill>
                  <a:schemeClr val="bg1"/>
                </a:solidFill>
              </a:rPr>
              <a:t>We have implemented a data de-duplication system using cloud databases and Python. We have tried to keep our classroom learning in mind while working on the project.</a:t>
            </a:r>
          </a:p>
        </p:txBody>
      </p:sp>
      <p:sp>
        <p:nvSpPr>
          <p:cNvPr id="71" name="TextBox 70">
            <a:extLst>
              <a:ext uri="{FF2B5EF4-FFF2-40B4-BE49-F238E27FC236}">
                <a16:creationId xmlns:a16="http://schemas.microsoft.com/office/drawing/2014/main" id="{CA37473D-F83B-4F84-8FE3-28AF81D13F59}"/>
              </a:ext>
            </a:extLst>
          </p:cNvPr>
          <p:cNvSpPr txBox="1"/>
          <p:nvPr/>
        </p:nvSpPr>
        <p:spPr>
          <a:xfrm>
            <a:off x="4822833" y="1901834"/>
            <a:ext cx="2546334" cy="1831271"/>
          </a:xfrm>
          <a:prstGeom prst="rect">
            <a:avLst/>
          </a:prstGeom>
          <a:noFill/>
          <a:ln>
            <a:noFill/>
          </a:ln>
        </p:spPr>
        <p:txBody>
          <a:bodyPr wrap="square" lIns="0" tIns="0" rIns="0" bIns="0" rtlCol="0" anchor="t">
            <a:spAutoFit/>
          </a:bodyPr>
          <a:lstStyle/>
          <a:p>
            <a:pPr algn="ctr"/>
            <a:r>
              <a:rPr lang="en-IN" sz="1700" dirty="0">
                <a:solidFill>
                  <a:schemeClr val="bg1"/>
                </a:solidFill>
              </a:rPr>
              <a:t>During the development phase, we faced few obstacles but through Zoom calls and teamwork were able to resolve them. We became good friends during </a:t>
            </a:r>
            <a:r>
              <a:rPr lang="en-IN" sz="1700">
                <a:solidFill>
                  <a:schemeClr val="bg1"/>
                </a:solidFill>
              </a:rPr>
              <a:t>this fun development </a:t>
            </a:r>
            <a:r>
              <a:rPr lang="en-IN" sz="1700" dirty="0">
                <a:solidFill>
                  <a:schemeClr val="bg1"/>
                </a:solidFill>
              </a:rPr>
              <a:t>phase.</a:t>
            </a:r>
          </a:p>
        </p:txBody>
      </p:sp>
      <p:sp>
        <p:nvSpPr>
          <p:cNvPr id="72" name="TextBox 71">
            <a:extLst>
              <a:ext uri="{FF2B5EF4-FFF2-40B4-BE49-F238E27FC236}">
                <a16:creationId xmlns:a16="http://schemas.microsoft.com/office/drawing/2014/main" id="{CB0FB5B7-3AB9-43EF-A1BE-49E3D42AE2F4}"/>
              </a:ext>
            </a:extLst>
          </p:cNvPr>
          <p:cNvSpPr txBox="1"/>
          <p:nvPr/>
        </p:nvSpPr>
        <p:spPr>
          <a:xfrm>
            <a:off x="8587486" y="1879849"/>
            <a:ext cx="2546334" cy="1831271"/>
          </a:xfrm>
          <a:prstGeom prst="rect">
            <a:avLst/>
          </a:prstGeom>
          <a:noFill/>
          <a:ln>
            <a:noFill/>
          </a:ln>
        </p:spPr>
        <p:txBody>
          <a:bodyPr wrap="square" lIns="0" tIns="0" rIns="0" bIns="0" rtlCol="0" anchor="t">
            <a:spAutoFit/>
          </a:bodyPr>
          <a:lstStyle/>
          <a:p>
            <a:pPr algn="ctr"/>
            <a:r>
              <a:rPr lang="en-IN" sz="1700" dirty="0">
                <a:solidFill>
                  <a:schemeClr val="bg1"/>
                </a:solidFill>
              </a:rPr>
              <a:t>In the future, we would like to implement features such as caching of most used files, implement a hybrid architecture of local + cloud, and research even better algorithms / techniques.</a:t>
            </a:r>
          </a:p>
        </p:txBody>
      </p:sp>
      <p:sp>
        <p:nvSpPr>
          <p:cNvPr id="2" name="Slide Number Placeholder 1">
            <a:extLst>
              <a:ext uri="{FF2B5EF4-FFF2-40B4-BE49-F238E27FC236}">
                <a16:creationId xmlns:a16="http://schemas.microsoft.com/office/drawing/2014/main" id="{55666C43-5576-8546-9255-FC57DF2D85C3}"/>
              </a:ext>
            </a:extLst>
          </p:cNvPr>
          <p:cNvSpPr>
            <a:spLocks noGrp="1"/>
          </p:cNvSpPr>
          <p:nvPr>
            <p:ph type="sldNum" sz="quarter" idx="12"/>
          </p:nvPr>
        </p:nvSpPr>
        <p:spPr>
          <a:xfrm>
            <a:off x="11492055" y="6308373"/>
            <a:ext cx="365760" cy="365760"/>
          </a:xfrm>
        </p:spPr>
        <p:txBody>
          <a:bodyPr/>
          <a:lstStyle/>
          <a:p>
            <a:fld id="{3E182AC8-DD77-9B45-9DC7-8BC866FEB13E}" type="slidenum">
              <a:rPr lang="en-US" smtClean="0"/>
              <a:t>8</a:t>
            </a:fld>
            <a:endParaRPr lang="en-US"/>
          </a:p>
        </p:txBody>
      </p:sp>
    </p:spTree>
    <p:extLst>
      <p:ext uri="{BB962C8B-B14F-4D97-AF65-F5344CB8AC3E}">
        <p14:creationId xmlns:p14="http://schemas.microsoft.com/office/powerpoint/2010/main" val="3900435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0C3F0923-5604-4254-AA64-3E393F95979D}"/>
              </a:ext>
            </a:extLst>
          </p:cNvPr>
          <p:cNvSpPr/>
          <p:nvPr/>
        </p:nvSpPr>
        <p:spPr>
          <a:xfrm rot="5400000" flipV="1">
            <a:off x="574811" y="3324632"/>
            <a:ext cx="2968168" cy="4187801"/>
          </a:xfrm>
          <a:custGeom>
            <a:avLst/>
            <a:gdLst>
              <a:gd name="connsiteX0" fmla="*/ 211718 w 4848043"/>
              <a:gd name="connsiteY0" fmla="*/ 0 h 6840124"/>
              <a:gd name="connsiteX1" fmla="*/ 4848043 w 4848043"/>
              <a:gd name="connsiteY1" fmla="*/ 0 h 6840124"/>
              <a:gd name="connsiteX2" fmla="*/ 4848043 w 4848043"/>
              <a:gd name="connsiteY2" fmla="*/ 6840124 h 6840124"/>
              <a:gd name="connsiteX3" fmla="*/ 4749519 w 4848043"/>
              <a:gd name="connsiteY3" fmla="*/ 6830304 h 6840124"/>
              <a:gd name="connsiteX4" fmla="*/ 1235917 w 4848043"/>
              <a:gd name="connsiteY4" fmla="*/ 4742302 h 6840124"/>
              <a:gd name="connsiteX5" fmla="*/ 204001 w 4848043"/>
              <a:gd name="connsiteY5" fmla="*/ 21613 h 6840124"/>
              <a:gd name="connsiteX6" fmla="*/ 211718 w 4848043"/>
              <a:gd name="connsiteY6" fmla="*/ 0 h 6840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48043" h="6840124">
                <a:moveTo>
                  <a:pt x="211718" y="0"/>
                </a:moveTo>
                <a:lnTo>
                  <a:pt x="4848043" y="0"/>
                </a:lnTo>
                <a:lnTo>
                  <a:pt x="4848043" y="6840124"/>
                </a:lnTo>
                <a:lnTo>
                  <a:pt x="4749519" y="6830304"/>
                </a:lnTo>
                <a:cubicBezTo>
                  <a:pt x="3484274" y="6672846"/>
                  <a:pt x="2186297" y="5948610"/>
                  <a:pt x="1235917" y="4742302"/>
                </a:cubicBezTo>
                <a:cubicBezTo>
                  <a:pt x="74341" y="3267925"/>
                  <a:pt x="-265578" y="1457259"/>
                  <a:pt x="204001" y="21613"/>
                </a:cubicBezTo>
                <a:lnTo>
                  <a:pt x="211718" y="0"/>
                </a:lnTo>
                <a:close/>
              </a:path>
            </a:pathLst>
          </a:custGeom>
          <a:gradFill>
            <a:gsLst>
              <a:gs pos="47026">
                <a:schemeClr val="accent1">
                  <a:lumMod val="75000"/>
                </a:schemeClr>
              </a:gs>
              <a:gs pos="100000">
                <a:schemeClr val="accent1">
                  <a:lumMod val="40000"/>
                  <a:lumOff val="60000"/>
                </a:schemeClr>
              </a:gs>
              <a:gs pos="100000">
                <a:srgbClr val="0D040D"/>
              </a:gs>
              <a:gs pos="0">
                <a:schemeClr val="accent1">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1B6D13A6-ECF4-47DB-AF02-1B734B5A5218}"/>
              </a:ext>
            </a:extLst>
          </p:cNvPr>
          <p:cNvGrpSpPr/>
          <p:nvPr/>
        </p:nvGrpSpPr>
        <p:grpSpPr>
          <a:xfrm>
            <a:off x="649952" y="1372294"/>
            <a:ext cx="1655533" cy="2418874"/>
            <a:chOff x="649952" y="1502917"/>
            <a:chExt cx="1655533" cy="2418874"/>
          </a:xfrm>
        </p:grpSpPr>
        <p:sp>
          <p:nvSpPr>
            <p:cNvPr id="2" name="Rectangle: Diagonal Corners Rounded 1">
              <a:extLst>
                <a:ext uri="{FF2B5EF4-FFF2-40B4-BE49-F238E27FC236}">
                  <a16:creationId xmlns:a16="http://schemas.microsoft.com/office/drawing/2014/main" id="{1593E8FF-3D0E-405F-8FB8-93123EB1770E}"/>
                </a:ext>
              </a:extLst>
            </p:cNvPr>
            <p:cNvSpPr/>
            <p:nvPr/>
          </p:nvSpPr>
          <p:spPr>
            <a:xfrm>
              <a:off x="649954" y="1632242"/>
              <a:ext cx="1655531" cy="1988273"/>
            </a:xfrm>
            <a:prstGeom prst="round2DiagRect">
              <a:avLst>
                <a:gd name="adj1" fmla="val 10146"/>
                <a:gd name="adj2" fmla="val 0"/>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ight Triangle 2">
              <a:extLst>
                <a:ext uri="{FF2B5EF4-FFF2-40B4-BE49-F238E27FC236}">
                  <a16:creationId xmlns:a16="http://schemas.microsoft.com/office/drawing/2014/main" id="{16907C62-E167-42D1-B4ED-2586F8A01182}"/>
                </a:ext>
              </a:extLst>
            </p:cNvPr>
            <p:cNvSpPr/>
            <p:nvPr/>
          </p:nvSpPr>
          <p:spPr>
            <a:xfrm flipH="1" flipV="1">
              <a:off x="649953" y="3620514"/>
              <a:ext cx="301277" cy="301277"/>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E1607AC-455A-40F6-8C4F-978F388E4D5F}"/>
                </a:ext>
              </a:extLst>
            </p:cNvPr>
            <p:cNvSpPr/>
            <p:nvPr/>
          </p:nvSpPr>
          <p:spPr>
            <a:xfrm>
              <a:off x="872226" y="1502917"/>
              <a:ext cx="555163" cy="747897"/>
            </a:xfrm>
            <a:prstGeom prst="rect">
              <a:avLst/>
            </a:prstGeom>
            <a:solidFill>
              <a:srgbClr val="8A2387"/>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j-lt"/>
                </a:rPr>
                <a:t>01</a:t>
              </a:r>
            </a:p>
          </p:txBody>
        </p:sp>
        <p:sp>
          <p:nvSpPr>
            <p:cNvPr id="36" name="Right Triangle 35">
              <a:extLst>
                <a:ext uri="{FF2B5EF4-FFF2-40B4-BE49-F238E27FC236}">
                  <a16:creationId xmlns:a16="http://schemas.microsoft.com/office/drawing/2014/main" id="{4928AE9A-604B-47D1-AFD3-35551E90D025}"/>
                </a:ext>
              </a:extLst>
            </p:cNvPr>
            <p:cNvSpPr/>
            <p:nvPr/>
          </p:nvSpPr>
          <p:spPr>
            <a:xfrm flipH="1">
              <a:off x="804861" y="1502917"/>
              <a:ext cx="67363" cy="129325"/>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Triangle 36">
              <a:extLst>
                <a:ext uri="{FF2B5EF4-FFF2-40B4-BE49-F238E27FC236}">
                  <a16:creationId xmlns:a16="http://schemas.microsoft.com/office/drawing/2014/main" id="{46F184BD-5C00-4D72-8FAA-D6A3C55840AA}"/>
                </a:ext>
              </a:extLst>
            </p:cNvPr>
            <p:cNvSpPr/>
            <p:nvPr/>
          </p:nvSpPr>
          <p:spPr>
            <a:xfrm flipH="1" flipV="1">
              <a:off x="649952" y="3620514"/>
              <a:ext cx="301277" cy="87092"/>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62309168-84EB-41F6-9B09-DB558AC52F32}"/>
              </a:ext>
            </a:extLst>
          </p:cNvPr>
          <p:cNvGrpSpPr/>
          <p:nvPr/>
        </p:nvGrpSpPr>
        <p:grpSpPr>
          <a:xfrm flipV="1">
            <a:off x="2497265" y="4250147"/>
            <a:ext cx="1655533" cy="2418874"/>
            <a:chOff x="649952" y="1502917"/>
            <a:chExt cx="1655533" cy="2418874"/>
          </a:xfrm>
        </p:grpSpPr>
        <p:sp>
          <p:nvSpPr>
            <p:cNvPr id="40" name="Rectangle: Diagonal Corners Rounded 39">
              <a:extLst>
                <a:ext uri="{FF2B5EF4-FFF2-40B4-BE49-F238E27FC236}">
                  <a16:creationId xmlns:a16="http://schemas.microsoft.com/office/drawing/2014/main" id="{24BABDB2-3CD5-4436-9A6F-6EE9DA196119}"/>
                </a:ext>
              </a:extLst>
            </p:cNvPr>
            <p:cNvSpPr/>
            <p:nvPr/>
          </p:nvSpPr>
          <p:spPr>
            <a:xfrm>
              <a:off x="649954" y="1632242"/>
              <a:ext cx="1655531" cy="1988273"/>
            </a:xfrm>
            <a:prstGeom prst="round2DiagRect">
              <a:avLst>
                <a:gd name="adj1" fmla="val 10146"/>
                <a:gd name="adj2" fmla="val 0"/>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Triangle 40">
              <a:extLst>
                <a:ext uri="{FF2B5EF4-FFF2-40B4-BE49-F238E27FC236}">
                  <a16:creationId xmlns:a16="http://schemas.microsoft.com/office/drawing/2014/main" id="{55CCB803-6EAD-4730-B365-FF6BCE282DC6}"/>
                </a:ext>
              </a:extLst>
            </p:cNvPr>
            <p:cNvSpPr/>
            <p:nvPr/>
          </p:nvSpPr>
          <p:spPr>
            <a:xfrm flipH="1" flipV="1">
              <a:off x="649953" y="3620514"/>
              <a:ext cx="301277" cy="301277"/>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C1E5A7D-1DB4-4B0E-B792-E02CF29AA939}"/>
                </a:ext>
              </a:extLst>
            </p:cNvPr>
            <p:cNvSpPr/>
            <p:nvPr/>
          </p:nvSpPr>
          <p:spPr>
            <a:xfrm rot="10800000">
              <a:off x="872226" y="1502917"/>
              <a:ext cx="555163" cy="747897"/>
            </a:xfrm>
            <a:prstGeom prst="rect">
              <a:avLst/>
            </a:prstGeom>
            <a:solidFill>
              <a:srgbClr val="E94057"/>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j-lt"/>
                </a:rPr>
                <a:t>02</a:t>
              </a:r>
            </a:p>
          </p:txBody>
        </p:sp>
        <p:sp>
          <p:nvSpPr>
            <p:cNvPr id="43" name="Right Triangle 42">
              <a:extLst>
                <a:ext uri="{FF2B5EF4-FFF2-40B4-BE49-F238E27FC236}">
                  <a16:creationId xmlns:a16="http://schemas.microsoft.com/office/drawing/2014/main" id="{BEFA9E0F-4CAC-4E60-9D23-9E1C60A32678}"/>
                </a:ext>
              </a:extLst>
            </p:cNvPr>
            <p:cNvSpPr/>
            <p:nvPr/>
          </p:nvSpPr>
          <p:spPr>
            <a:xfrm flipH="1">
              <a:off x="804861" y="1502917"/>
              <a:ext cx="67363" cy="129325"/>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Triangle 43">
              <a:extLst>
                <a:ext uri="{FF2B5EF4-FFF2-40B4-BE49-F238E27FC236}">
                  <a16:creationId xmlns:a16="http://schemas.microsoft.com/office/drawing/2014/main" id="{8BF8A804-2AED-4B15-93EB-DA86FFE0F254}"/>
                </a:ext>
              </a:extLst>
            </p:cNvPr>
            <p:cNvSpPr/>
            <p:nvPr/>
          </p:nvSpPr>
          <p:spPr>
            <a:xfrm flipH="1" flipV="1">
              <a:off x="649952" y="3620514"/>
              <a:ext cx="301277" cy="87092"/>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8961CA2B-E019-439D-A838-5D58DA1E4996}"/>
              </a:ext>
            </a:extLst>
          </p:cNvPr>
          <p:cNvGrpSpPr/>
          <p:nvPr/>
        </p:nvGrpSpPr>
        <p:grpSpPr>
          <a:xfrm>
            <a:off x="4344578" y="1372294"/>
            <a:ext cx="1655533" cy="2418874"/>
            <a:chOff x="649952" y="1502917"/>
            <a:chExt cx="1655533" cy="2418874"/>
          </a:xfrm>
        </p:grpSpPr>
        <p:sp>
          <p:nvSpPr>
            <p:cNvPr id="46" name="Rectangle: Diagonal Corners Rounded 45">
              <a:extLst>
                <a:ext uri="{FF2B5EF4-FFF2-40B4-BE49-F238E27FC236}">
                  <a16:creationId xmlns:a16="http://schemas.microsoft.com/office/drawing/2014/main" id="{3A1A0F59-FFE3-43D8-828E-62AE85212669}"/>
                </a:ext>
              </a:extLst>
            </p:cNvPr>
            <p:cNvSpPr/>
            <p:nvPr/>
          </p:nvSpPr>
          <p:spPr>
            <a:xfrm>
              <a:off x="649954" y="1632242"/>
              <a:ext cx="1655531" cy="1988273"/>
            </a:xfrm>
            <a:prstGeom prst="round2DiagRect">
              <a:avLst>
                <a:gd name="adj1" fmla="val 10146"/>
                <a:gd name="adj2" fmla="val 0"/>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Triangle 46">
              <a:extLst>
                <a:ext uri="{FF2B5EF4-FFF2-40B4-BE49-F238E27FC236}">
                  <a16:creationId xmlns:a16="http://schemas.microsoft.com/office/drawing/2014/main" id="{941C3E82-45C3-414A-BC55-1B899F7A2F9D}"/>
                </a:ext>
              </a:extLst>
            </p:cNvPr>
            <p:cNvSpPr/>
            <p:nvPr/>
          </p:nvSpPr>
          <p:spPr>
            <a:xfrm flipH="1" flipV="1">
              <a:off x="649953" y="3620514"/>
              <a:ext cx="301277" cy="301277"/>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9643166-C35C-4107-9B01-184B706A65D6}"/>
                </a:ext>
              </a:extLst>
            </p:cNvPr>
            <p:cNvSpPr/>
            <p:nvPr/>
          </p:nvSpPr>
          <p:spPr>
            <a:xfrm>
              <a:off x="872226" y="1502917"/>
              <a:ext cx="555163" cy="747897"/>
            </a:xfrm>
            <a:prstGeom prst="rect">
              <a:avLst/>
            </a:prstGeom>
            <a:solidFill>
              <a:srgbClr val="F2712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j-lt"/>
                </a:rPr>
                <a:t>03</a:t>
              </a:r>
            </a:p>
          </p:txBody>
        </p:sp>
        <p:sp>
          <p:nvSpPr>
            <p:cNvPr id="49" name="Right Triangle 48">
              <a:extLst>
                <a:ext uri="{FF2B5EF4-FFF2-40B4-BE49-F238E27FC236}">
                  <a16:creationId xmlns:a16="http://schemas.microsoft.com/office/drawing/2014/main" id="{1F33BFAF-38EE-4CF9-8F70-7D32E979BD77}"/>
                </a:ext>
              </a:extLst>
            </p:cNvPr>
            <p:cNvSpPr/>
            <p:nvPr/>
          </p:nvSpPr>
          <p:spPr>
            <a:xfrm flipH="1">
              <a:off x="804861" y="1502917"/>
              <a:ext cx="67363" cy="129325"/>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Triangle 49">
              <a:extLst>
                <a:ext uri="{FF2B5EF4-FFF2-40B4-BE49-F238E27FC236}">
                  <a16:creationId xmlns:a16="http://schemas.microsoft.com/office/drawing/2014/main" id="{9EB1D370-0C54-4E50-A19B-1476DD83A7C8}"/>
                </a:ext>
              </a:extLst>
            </p:cNvPr>
            <p:cNvSpPr/>
            <p:nvPr/>
          </p:nvSpPr>
          <p:spPr>
            <a:xfrm flipH="1" flipV="1">
              <a:off x="649952" y="3620514"/>
              <a:ext cx="301277" cy="87092"/>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5875E375-5939-44CE-AEC2-4B7F7D0216AE}"/>
              </a:ext>
            </a:extLst>
          </p:cNvPr>
          <p:cNvGrpSpPr/>
          <p:nvPr/>
        </p:nvGrpSpPr>
        <p:grpSpPr>
          <a:xfrm flipV="1">
            <a:off x="6191891" y="4250147"/>
            <a:ext cx="1655533" cy="2418874"/>
            <a:chOff x="649952" y="1502917"/>
            <a:chExt cx="1655533" cy="2418874"/>
          </a:xfrm>
        </p:grpSpPr>
        <p:sp>
          <p:nvSpPr>
            <p:cNvPr id="52" name="Rectangle: Diagonal Corners Rounded 51">
              <a:extLst>
                <a:ext uri="{FF2B5EF4-FFF2-40B4-BE49-F238E27FC236}">
                  <a16:creationId xmlns:a16="http://schemas.microsoft.com/office/drawing/2014/main" id="{4287E931-359F-44C2-9DCC-181FA65BF6E7}"/>
                </a:ext>
              </a:extLst>
            </p:cNvPr>
            <p:cNvSpPr/>
            <p:nvPr/>
          </p:nvSpPr>
          <p:spPr>
            <a:xfrm>
              <a:off x="649954" y="1632242"/>
              <a:ext cx="1655531" cy="1988273"/>
            </a:xfrm>
            <a:prstGeom prst="round2DiagRect">
              <a:avLst>
                <a:gd name="adj1" fmla="val 10146"/>
                <a:gd name="adj2" fmla="val 0"/>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ight Triangle 52">
              <a:extLst>
                <a:ext uri="{FF2B5EF4-FFF2-40B4-BE49-F238E27FC236}">
                  <a16:creationId xmlns:a16="http://schemas.microsoft.com/office/drawing/2014/main" id="{B15A2787-1443-4F2A-AB55-52102311B755}"/>
                </a:ext>
              </a:extLst>
            </p:cNvPr>
            <p:cNvSpPr/>
            <p:nvPr/>
          </p:nvSpPr>
          <p:spPr>
            <a:xfrm flipH="1" flipV="1">
              <a:off x="649953" y="3620514"/>
              <a:ext cx="301277" cy="301277"/>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7C8FEBB-3756-410D-ABB8-470424FA53D9}"/>
                </a:ext>
              </a:extLst>
            </p:cNvPr>
            <p:cNvSpPr/>
            <p:nvPr/>
          </p:nvSpPr>
          <p:spPr>
            <a:xfrm rot="10800000">
              <a:off x="872226" y="1502917"/>
              <a:ext cx="555163" cy="747897"/>
            </a:xfrm>
            <a:prstGeom prst="rect">
              <a:avLst/>
            </a:prstGeom>
            <a:solidFill>
              <a:srgbClr val="8A2387"/>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j-lt"/>
                </a:rPr>
                <a:t>04</a:t>
              </a:r>
            </a:p>
          </p:txBody>
        </p:sp>
        <p:sp>
          <p:nvSpPr>
            <p:cNvPr id="55" name="Right Triangle 54">
              <a:extLst>
                <a:ext uri="{FF2B5EF4-FFF2-40B4-BE49-F238E27FC236}">
                  <a16:creationId xmlns:a16="http://schemas.microsoft.com/office/drawing/2014/main" id="{41868C40-1E31-4499-A1CD-59C4EC006C1C}"/>
                </a:ext>
              </a:extLst>
            </p:cNvPr>
            <p:cNvSpPr/>
            <p:nvPr/>
          </p:nvSpPr>
          <p:spPr>
            <a:xfrm flipH="1">
              <a:off x="804861" y="1502917"/>
              <a:ext cx="67363" cy="129325"/>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Triangle 55">
              <a:extLst>
                <a:ext uri="{FF2B5EF4-FFF2-40B4-BE49-F238E27FC236}">
                  <a16:creationId xmlns:a16="http://schemas.microsoft.com/office/drawing/2014/main" id="{EB9F5DF0-2869-4986-9F5E-5A3C423D56A1}"/>
                </a:ext>
              </a:extLst>
            </p:cNvPr>
            <p:cNvSpPr/>
            <p:nvPr/>
          </p:nvSpPr>
          <p:spPr>
            <a:xfrm flipH="1" flipV="1">
              <a:off x="649952" y="3620514"/>
              <a:ext cx="301277" cy="87092"/>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57103698-4C80-488F-97CC-77F1B0165CEA}"/>
              </a:ext>
            </a:extLst>
          </p:cNvPr>
          <p:cNvGrpSpPr/>
          <p:nvPr/>
        </p:nvGrpSpPr>
        <p:grpSpPr>
          <a:xfrm>
            <a:off x="8039204" y="1372294"/>
            <a:ext cx="1655533" cy="2418874"/>
            <a:chOff x="649952" y="1502917"/>
            <a:chExt cx="1655533" cy="2418874"/>
          </a:xfrm>
        </p:grpSpPr>
        <p:sp>
          <p:nvSpPr>
            <p:cNvPr id="58" name="Rectangle: Diagonal Corners Rounded 57">
              <a:extLst>
                <a:ext uri="{FF2B5EF4-FFF2-40B4-BE49-F238E27FC236}">
                  <a16:creationId xmlns:a16="http://schemas.microsoft.com/office/drawing/2014/main" id="{A42A7286-5CC1-41E4-81AF-3A5C8A11DB56}"/>
                </a:ext>
              </a:extLst>
            </p:cNvPr>
            <p:cNvSpPr/>
            <p:nvPr/>
          </p:nvSpPr>
          <p:spPr>
            <a:xfrm>
              <a:off x="649954" y="1632242"/>
              <a:ext cx="1655531" cy="1988273"/>
            </a:xfrm>
            <a:prstGeom prst="round2DiagRect">
              <a:avLst>
                <a:gd name="adj1" fmla="val 10146"/>
                <a:gd name="adj2" fmla="val 0"/>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Triangle 58">
              <a:extLst>
                <a:ext uri="{FF2B5EF4-FFF2-40B4-BE49-F238E27FC236}">
                  <a16:creationId xmlns:a16="http://schemas.microsoft.com/office/drawing/2014/main" id="{81134E3C-9061-4CF3-8651-8B41590726C5}"/>
                </a:ext>
              </a:extLst>
            </p:cNvPr>
            <p:cNvSpPr/>
            <p:nvPr/>
          </p:nvSpPr>
          <p:spPr>
            <a:xfrm flipH="1" flipV="1">
              <a:off x="649953" y="3620514"/>
              <a:ext cx="301277" cy="301277"/>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221007F-BB41-4BDA-9E2B-10A1CD45E7C4}"/>
                </a:ext>
              </a:extLst>
            </p:cNvPr>
            <p:cNvSpPr/>
            <p:nvPr/>
          </p:nvSpPr>
          <p:spPr>
            <a:xfrm>
              <a:off x="872226" y="1502917"/>
              <a:ext cx="555163" cy="747897"/>
            </a:xfrm>
            <a:prstGeom prst="rect">
              <a:avLst/>
            </a:prstGeom>
            <a:solidFill>
              <a:srgbClr val="E94057"/>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j-lt"/>
                </a:rPr>
                <a:t>05</a:t>
              </a:r>
            </a:p>
          </p:txBody>
        </p:sp>
        <p:sp>
          <p:nvSpPr>
            <p:cNvPr id="61" name="Right Triangle 60">
              <a:extLst>
                <a:ext uri="{FF2B5EF4-FFF2-40B4-BE49-F238E27FC236}">
                  <a16:creationId xmlns:a16="http://schemas.microsoft.com/office/drawing/2014/main" id="{96E45C0E-E236-48E0-B57A-CE1FEF7B56FC}"/>
                </a:ext>
              </a:extLst>
            </p:cNvPr>
            <p:cNvSpPr/>
            <p:nvPr/>
          </p:nvSpPr>
          <p:spPr>
            <a:xfrm flipH="1">
              <a:off x="804861" y="1502917"/>
              <a:ext cx="67363" cy="129325"/>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ight Triangle 61">
              <a:extLst>
                <a:ext uri="{FF2B5EF4-FFF2-40B4-BE49-F238E27FC236}">
                  <a16:creationId xmlns:a16="http://schemas.microsoft.com/office/drawing/2014/main" id="{FC3A3D90-C17C-4DC9-955C-EDAB5276D6F5}"/>
                </a:ext>
              </a:extLst>
            </p:cNvPr>
            <p:cNvSpPr/>
            <p:nvPr/>
          </p:nvSpPr>
          <p:spPr>
            <a:xfrm flipH="1" flipV="1">
              <a:off x="649952" y="3620514"/>
              <a:ext cx="301277" cy="87092"/>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11773432-6F57-40E9-B8D5-89FF30CAD944}"/>
              </a:ext>
            </a:extLst>
          </p:cNvPr>
          <p:cNvGrpSpPr/>
          <p:nvPr/>
        </p:nvGrpSpPr>
        <p:grpSpPr>
          <a:xfrm flipV="1">
            <a:off x="9886517" y="4250147"/>
            <a:ext cx="1655533" cy="2418874"/>
            <a:chOff x="649952" y="1502917"/>
            <a:chExt cx="1655533" cy="2418874"/>
          </a:xfrm>
        </p:grpSpPr>
        <p:sp>
          <p:nvSpPr>
            <p:cNvPr id="64" name="Rectangle: Diagonal Corners Rounded 63">
              <a:extLst>
                <a:ext uri="{FF2B5EF4-FFF2-40B4-BE49-F238E27FC236}">
                  <a16:creationId xmlns:a16="http://schemas.microsoft.com/office/drawing/2014/main" id="{2733E850-8972-4CCA-B9C3-59E305C19EB2}"/>
                </a:ext>
              </a:extLst>
            </p:cNvPr>
            <p:cNvSpPr/>
            <p:nvPr/>
          </p:nvSpPr>
          <p:spPr>
            <a:xfrm>
              <a:off x="649954" y="1632242"/>
              <a:ext cx="1655531" cy="1988273"/>
            </a:xfrm>
            <a:prstGeom prst="round2DiagRect">
              <a:avLst>
                <a:gd name="adj1" fmla="val 10146"/>
                <a:gd name="adj2" fmla="val 0"/>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ight Triangle 64">
              <a:extLst>
                <a:ext uri="{FF2B5EF4-FFF2-40B4-BE49-F238E27FC236}">
                  <a16:creationId xmlns:a16="http://schemas.microsoft.com/office/drawing/2014/main" id="{6E06547E-1480-4A58-BA58-318C4335C040}"/>
                </a:ext>
              </a:extLst>
            </p:cNvPr>
            <p:cNvSpPr/>
            <p:nvPr/>
          </p:nvSpPr>
          <p:spPr>
            <a:xfrm flipH="1" flipV="1">
              <a:off x="649953" y="3620514"/>
              <a:ext cx="301277" cy="301277"/>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04A4CDAA-BBF2-4E44-979D-45EB242B3DBC}"/>
                </a:ext>
              </a:extLst>
            </p:cNvPr>
            <p:cNvSpPr/>
            <p:nvPr/>
          </p:nvSpPr>
          <p:spPr>
            <a:xfrm rot="10800000">
              <a:off x="872226" y="1502917"/>
              <a:ext cx="555163" cy="747897"/>
            </a:xfrm>
            <a:prstGeom prst="rect">
              <a:avLst/>
            </a:prstGeom>
            <a:solidFill>
              <a:srgbClr val="F27121"/>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j-lt"/>
                </a:rPr>
                <a:t>06</a:t>
              </a:r>
            </a:p>
          </p:txBody>
        </p:sp>
        <p:sp>
          <p:nvSpPr>
            <p:cNvPr id="67" name="Right Triangle 66">
              <a:extLst>
                <a:ext uri="{FF2B5EF4-FFF2-40B4-BE49-F238E27FC236}">
                  <a16:creationId xmlns:a16="http://schemas.microsoft.com/office/drawing/2014/main" id="{5634EFEC-B788-4812-91DF-995F4A14766A}"/>
                </a:ext>
              </a:extLst>
            </p:cNvPr>
            <p:cNvSpPr/>
            <p:nvPr/>
          </p:nvSpPr>
          <p:spPr>
            <a:xfrm flipH="1">
              <a:off x="804861" y="1502917"/>
              <a:ext cx="67363" cy="129325"/>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ight Triangle 68">
              <a:extLst>
                <a:ext uri="{FF2B5EF4-FFF2-40B4-BE49-F238E27FC236}">
                  <a16:creationId xmlns:a16="http://schemas.microsoft.com/office/drawing/2014/main" id="{A96F9E6F-95DD-42D3-9D88-CCBAE23427C0}"/>
                </a:ext>
              </a:extLst>
            </p:cNvPr>
            <p:cNvSpPr/>
            <p:nvPr/>
          </p:nvSpPr>
          <p:spPr>
            <a:xfrm flipH="1" flipV="1">
              <a:off x="649952" y="3620514"/>
              <a:ext cx="301277" cy="87092"/>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0" name="Straight Connector 69">
            <a:extLst>
              <a:ext uri="{FF2B5EF4-FFF2-40B4-BE49-F238E27FC236}">
                <a16:creationId xmlns:a16="http://schemas.microsoft.com/office/drawing/2014/main" id="{FE1EA684-FEBB-4CE3-A231-B48E5FB50185}"/>
              </a:ext>
            </a:extLst>
          </p:cNvPr>
          <p:cNvCxnSpPr/>
          <p:nvPr/>
        </p:nvCxnSpPr>
        <p:spPr>
          <a:xfrm>
            <a:off x="9626" y="3890591"/>
            <a:ext cx="121920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8FB2CC3-88E2-44E4-8600-7D15C2AC4FC2}"/>
              </a:ext>
            </a:extLst>
          </p:cNvPr>
          <p:cNvSpPr/>
          <p:nvPr/>
        </p:nvSpPr>
        <p:spPr>
          <a:xfrm>
            <a:off x="859159" y="3928999"/>
            <a:ext cx="184140" cy="184140"/>
          </a:xfrm>
          <a:prstGeom prst="ellipse">
            <a:avLst/>
          </a:prstGeom>
          <a:solidFill>
            <a:srgbClr val="8A2387"/>
          </a:solidFill>
          <a:ln w="19050">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lumMod val="75000"/>
                  <a:lumOff val="25000"/>
                </a:schemeClr>
              </a:solidFill>
              <a:latin typeface="+mj-lt"/>
            </a:endParaRPr>
          </a:p>
        </p:txBody>
      </p:sp>
      <p:sp>
        <p:nvSpPr>
          <p:cNvPr id="72" name="Oval 71">
            <a:extLst>
              <a:ext uri="{FF2B5EF4-FFF2-40B4-BE49-F238E27FC236}">
                <a16:creationId xmlns:a16="http://schemas.microsoft.com/office/drawing/2014/main" id="{87FD6275-9572-4BB9-BDD9-BFE208C89A93}"/>
              </a:ext>
            </a:extLst>
          </p:cNvPr>
          <p:cNvSpPr/>
          <p:nvPr/>
        </p:nvSpPr>
        <p:spPr>
          <a:xfrm>
            <a:off x="2709706" y="3928999"/>
            <a:ext cx="184140" cy="184140"/>
          </a:xfrm>
          <a:prstGeom prst="ellipse">
            <a:avLst/>
          </a:prstGeom>
          <a:solidFill>
            <a:srgbClr val="E94057"/>
          </a:solidFill>
          <a:ln w="19050">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lumMod val="75000"/>
                  <a:lumOff val="25000"/>
                </a:schemeClr>
              </a:solidFill>
              <a:latin typeface="+mj-lt"/>
            </a:endParaRPr>
          </a:p>
        </p:txBody>
      </p:sp>
      <p:sp>
        <p:nvSpPr>
          <p:cNvPr id="73" name="Oval 72">
            <a:extLst>
              <a:ext uri="{FF2B5EF4-FFF2-40B4-BE49-F238E27FC236}">
                <a16:creationId xmlns:a16="http://schemas.microsoft.com/office/drawing/2014/main" id="{84953418-0A15-4E89-A96D-FD86858E16ED}"/>
              </a:ext>
            </a:extLst>
          </p:cNvPr>
          <p:cNvSpPr/>
          <p:nvPr/>
        </p:nvSpPr>
        <p:spPr>
          <a:xfrm>
            <a:off x="4560253" y="3928999"/>
            <a:ext cx="184140" cy="184140"/>
          </a:xfrm>
          <a:prstGeom prst="ellipse">
            <a:avLst/>
          </a:prstGeom>
          <a:solidFill>
            <a:srgbClr val="F27121"/>
          </a:solidFill>
          <a:ln w="19050">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lumMod val="75000"/>
                  <a:lumOff val="25000"/>
                </a:schemeClr>
              </a:solidFill>
              <a:latin typeface="+mj-lt"/>
            </a:endParaRPr>
          </a:p>
        </p:txBody>
      </p:sp>
      <p:sp>
        <p:nvSpPr>
          <p:cNvPr id="74" name="Oval 73">
            <a:extLst>
              <a:ext uri="{FF2B5EF4-FFF2-40B4-BE49-F238E27FC236}">
                <a16:creationId xmlns:a16="http://schemas.microsoft.com/office/drawing/2014/main" id="{F6A49387-8F5A-4351-916D-BC0A96BDF7D0}"/>
              </a:ext>
            </a:extLst>
          </p:cNvPr>
          <p:cNvSpPr/>
          <p:nvPr/>
        </p:nvSpPr>
        <p:spPr>
          <a:xfrm>
            <a:off x="6410800" y="3928999"/>
            <a:ext cx="184140" cy="184140"/>
          </a:xfrm>
          <a:prstGeom prst="ellipse">
            <a:avLst/>
          </a:prstGeom>
          <a:solidFill>
            <a:srgbClr val="8A2387"/>
          </a:solidFill>
          <a:ln w="19050">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lumMod val="75000"/>
                  <a:lumOff val="25000"/>
                </a:schemeClr>
              </a:solidFill>
              <a:latin typeface="+mj-lt"/>
            </a:endParaRPr>
          </a:p>
        </p:txBody>
      </p:sp>
      <p:sp>
        <p:nvSpPr>
          <p:cNvPr id="75" name="Oval 74">
            <a:extLst>
              <a:ext uri="{FF2B5EF4-FFF2-40B4-BE49-F238E27FC236}">
                <a16:creationId xmlns:a16="http://schemas.microsoft.com/office/drawing/2014/main" id="{73CB65F0-4144-4835-B70A-CD4D28B6A046}"/>
              </a:ext>
            </a:extLst>
          </p:cNvPr>
          <p:cNvSpPr/>
          <p:nvPr/>
        </p:nvSpPr>
        <p:spPr>
          <a:xfrm>
            <a:off x="8261347" y="3928999"/>
            <a:ext cx="184140" cy="184140"/>
          </a:xfrm>
          <a:prstGeom prst="ellipse">
            <a:avLst/>
          </a:prstGeom>
          <a:solidFill>
            <a:srgbClr val="E94057"/>
          </a:solidFill>
          <a:ln w="19050">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lumMod val="75000"/>
                  <a:lumOff val="25000"/>
                </a:schemeClr>
              </a:solidFill>
              <a:latin typeface="+mj-lt"/>
            </a:endParaRPr>
          </a:p>
        </p:txBody>
      </p:sp>
      <p:sp>
        <p:nvSpPr>
          <p:cNvPr id="76" name="Oval 75">
            <a:extLst>
              <a:ext uri="{FF2B5EF4-FFF2-40B4-BE49-F238E27FC236}">
                <a16:creationId xmlns:a16="http://schemas.microsoft.com/office/drawing/2014/main" id="{AFE7D66F-968A-4405-A8C6-854E7F1EAA01}"/>
              </a:ext>
            </a:extLst>
          </p:cNvPr>
          <p:cNvSpPr/>
          <p:nvPr/>
        </p:nvSpPr>
        <p:spPr>
          <a:xfrm>
            <a:off x="10111896" y="3928999"/>
            <a:ext cx="184140" cy="184140"/>
          </a:xfrm>
          <a:prstGeom prst="ellipse">
            <a:avLst/>
          </a:prstGeom>
          <a:solidFill>
            <a:srgbClr val="F27121"/>
          </a:solidFill>
          <a:ln w="19050">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lumMod val="75000"/>
                  <a:lumOff val="25000"/>
                </a:schemeClr>
              </a:solidFill>
              <a:latin typeface="+mj-lt"/>
            </a:endParaRPr>
          </a:p>
        </p:txBody>
      </p:sp>
      <p:sp>
        <p:nvSpPr>
          <p:cNvPr id="78" name="TextBox 77">
            <a:extLst>
              <a:ext uri="{FF2B5EF4-FFF2-40B4-BE49-F238E27FC236}">
                <a16:creationId xmlns:a16="http://schemas.microsoft.com/office/drawing/2014/main" id="{2D0DFCE6-9935-4530-86DE-D37D33BE84C6}"/>
              </a:ext>
            </a:extLst>
          </p:cNvPr>
          <p:cNvSpPr txBox="1"/>
          <p:nvPr/>
        </p:nvSpPr>
        <p:spPr>
          <a:xfrm>
            <a:off x="788237" y="2317233"/>
            <a:ext cx="1378963" cy="738664"/>
          </a:xfrm>
          <a:prstGeom prst="rect">
            <a:avLst/>
          </a:prstGeom>
          <a:noFill/>
          <a:ln>
            <a:noFill/>
          </a:ln>
        </p:spPr>
        <p:txBody>
          <a:bodyPr wrap="square" lIns="0" tIns="0" rIns="0" bIns="0" rtlCol="0" anchor="t">
            <a:spAutoFit/>
          </a:bodyPr>
          <a:lstStyle/>
          <a:p>
            <a:r>
              <a:rPr lang="en-US" sz="1200" b="1" dirty="0">
                <a:solidFill>
                  <a:schemeClr val="bg1"/>
                </a:solidFill>
              </a:rPr>
              <a:t>AWS official website</a:t>
            </a:r>
          </a:p>
          <a:p>
            <a:endParaRPr lang="en-US" sz="1200" dirty="0">
              <a:solidFill>
                <a:schemeClr val="bg1"/>
              </a:solidFill>
            </a:endParaRPr>
          </a:p>
          <a:p>
            <a:r>
              <a:rPr lang="en-US" sz="1200" dirty="0">
                <a:solidFill>
                  <a:schemeClr val="bg1"/>
                </a:solidFill>
              </a:rPr>
              <a:t>https://</a:t>
            </a:r>
            <a:r>
              <a:rPr lang="en-US" sz="1200" dirty="0" err="1">
                <a:solidFill>
                  <a:schemeClr val="bg1"/>
                </a:solidFill>
              </a:rPr>
              <a:t>aws.amazon.com</a:t>
            </a:r>
            <a:r>
              <a:rPr lang="en-US" sz="1200" dirty="0">
                <a:solidFill>
                  <a:schemeClr val="bg1"/>
                </a:solidFill>
              </a:rPr>
              <a:t>/free/</a:t>
            </a:r>
          </a:p>
        </p:txBody>
      </p:sp>
      <p:sp>
        <p:nvSpPr>
          <p:cNvPr id="79" name="TextBox 78">
            <a:extLst>
              <a:ext uri="{FF2B5EF4-FFF2-40B4-BE49-F238E27FC236}">
                <a16:creationId xmlns:a16="http://schemas.microsoft.com/office/drawing/2014/main" id="{EDF7034C-FA4C-4528-9912-FFFB66C1A800}"/>
              </a:ext>
            </a:extLst>
          </p:cNvPr>
          <p:cNvSpPr txBox="1"/>
          <p:nvPr/>
        </p:nvSpPr>
        <p:spPr>
          <a:xfrm>
            <a:off x="4573613" y="2374600"/>
            <a:ext cx="1197464" cy="923330"/>
          </a:xfrm>
          <a:prstGeom prst="rect">
            <a:avLst/>
          </a:prstGeom>
          <a:noFill/>
          <a:ln>
            <a:noFill/>
          </a:ln>
        </p:spPr>
        <p:txBody>
          <a:bodyPr wrap="square" lIns="0" tIns="0" rIns="0" bIns="0" rtlCol="0" anchor="t">
            <a:spAutoFit/>
          </a:bodyPr>
          <a:lstStyle/>
          <a:p>
            <a:pPr algn="just"/>
            <a:r>
              <a:rPr lang="en-US" sz="1200" b="1" dirty="0">
                <a:solidFill>
                  <a:schemeClr val="bg1"/>
                </a:solidFill>
              </a:rPr>
              <a:t>Flask documentation – </a:t>
            </a:r>
          </a:p>
          <a:p>
            <a:pPr algn="just"/>
            <a:endParaRPr lang="en-US" sz="1200" dirty="0">
              <a:solidFill>
                <a:schemeClr val="bg1"/>
              </a:solidFill>
            </a:endParaRPr>
          </a:p>
          <a:p>
            <a:pPr algn="just"/>
            <a:r>
              <a:rPr lang="en-US" sz="1200" dirty="0">
                <a:solidFill>
                  <a:schemeClr val="bg1"/>
                </a:solidFill>
              </a:rPr>
              <a:t>https://</a:t>
            </a:r>
            <a:r>
              <a:rPr lang="en-US" sz="1200" dirty="0" err="1">
                <a:solidFill>
                  <a:schemeClr val="bg1"/>
                </a:solidFill>
              </a:rPr>
              <a:t>flask.palletsprojects.com</a:t>
            </a:r>
            <a:r>
              <a:rPr lang="en-US" sz="1200" dirty="0">
                <a:solidFill>
                  <a:schemeClr val="bg1"/>
                </a:solidFill>
              </a:rPr>
              <a:t>/</a:t>
            </a:r>
          </a:p>
        </p:txBody>
      </p:sp>
      <p:sp>
        <p:nvSpPr>
          <p:cNvPr id="80" name="TextBox 79">
            <a:extLst>
              <a:ext uri="{FF2B5EF4-FFF2-40B4-BE49-F238E27FC236}">
                <a16:creationId xmlns:a16="http://schemas.microsoft.com/office/drawing/2014/main" id="{3FB2D428-5248-4C23-BF91-06489CB35478}"/>
              </a:ext>
            </a:extLst>
          </p:cNvPr>
          <p:cNvSpPr txBox="1"/>
          <p:nvPr/>
        </p:nvSpPr>
        <p:spPr>
          <a:xfrm>
            <a:off x="8261347" y="2313411"/>
            <a:ext cx="1197464" cy="923330"/>
          </a:xfrm>
          <a:prstGeom prst="rect">
            <a:avLst/>
          </a:prstGeom>
          <a:noFill/>
          <a:ln>
            <a:noFill/>
          </a:ln>
        </p:spPr>
        <p:txBody>
          <a:bodyPr wrap="square" lIns="0" tIns="0" rIns="0" bIns="0" rtlCol="0" anchor="t">
            <a:spAutoFit/>
          </a:bodyPr>
          <a:lstStyle/>
          <a:p>
            <a:pPr algn="ctr"/>
            <a:r>
              <a:rPr lang="en-IN" sz="1200" b="1" dirty="0">
                <a:solidFill>
                  <a:schemeClr val="bg1"/>
                </a:solidFill>
              </a:rPr>
              <a:t>Python documentation : </a:t>
            </a:r>
          </a:p>
          <a:p>
            <a:pPr algn="ctr"/>
            <a:endParaRPr lang="en-IN" sz="1200" dirty="0">
              <a:solidFill>
                <a:schemeClr val="bg1"/>
              </a:solidFill>
              <a:effectLst/>
            </a:endParaRPr>
          </a:p>
          <a:p>
            <a:pPr algn="ctr"/>
            <a:r>
              <a:rPr lang="en-IN" sz="1200" dirty="0">
                <a:solidFill>
                  <a:schemeClr val="bg1"/>
                </a:solidFill>
                <a:effectLst/>
              </a:rPr>
              <a:t>https://</a:t>
            </a:r>
            <a:r>
              <a:rPr lang="en-IN" sz="1200" dirty="0" err="1">
                <a:solidFill>
                  <a:schemeClr val="bg1"/>
                </a:solidFill>
                <a:effectLst/>
              </a:rPr>
              <a:t>www.python.org</a:t>
            </a:r>
            <a:r>
              <a:rPr lang="en-IN" sz="1200" dirty="0">
                <a:solidFill>
                  <a:schemeClr val="bg1"/>
                </a:solidFill>
                <a:effectLst/>
              </a:rPr>
              <a:t>/doc/</a:t>
            </a:r>
          </a:p>
        </p:txBody>
      </p:sp>
      <p:sp>
        <p:nvSpPr>
          <p:cNvPr id="81" name="TextBox 80">
            <a:extLst>
              <a:ext uri="{FF2B5EF4-FFF2-40B4-BE49-F238E27FC236}">
                <a16:creationId xmlns:a16="http://schemas.microsoft.com/office/drawing/2014/main" id="{21D4B347-27FC-4ECB-BC44-175B48DD34A0}"/>
              </a:ext>
            </a:extLst>
          </p:cNvPr>
          <p:cNvSpPr txBox="1"/>
          <p:nvPr/>
        </p:nvSpPr>
        <p:spPr>
          <a:xfrm>
            <a:off x="2611783" y="4739342"/>
            <a:ext cx="1426498" cy="923330"/>
          </a:xfrm>
          <a:prstGeom prst="rect">
            <a:avLst/>
          </a:prstGeom>
          <a:noFill/>
          <a:ln>
            <a:noFill/>
          </a:ln>
        </p:spPr>
        <p:txBody>
          <a:bodyPr wrap="square" lIns="0" tIns="0" rIns="0" bIns="0" rtlCol="0" anchor="t">
            <a:spAutoFit/>
          </a:bodyPr>
          <a:lstStyle/>
          <a:p>
            <a:pPr algn="just"/>
            <a:r>
              <a:rPr lang="en-US" sz="1200" b="1" dirty="0">
                <a:solidFill>
                  <a:schemeClr val="bg1"/>
                </a:solidFill>
              </a:rPr>
              <a:t>DynamoDB documentation – </a:t>
            </a:r>
          </a:p>
          <a:p>
            <a:pPr algn="just"/>
            <a:endParaRPr lang="en-US" sz="1200" dirty="0">
              <a:solidFill>
                <a:schemeClr val="bg1"/>
              </a:solidFill>
            </a:endParaRPr>
          </a:p>
          <a:p>
            <a:pPr algn="just"/>
            <a:r>
              <a:rPr lang="en-US" sz="1200" dirty="0">
                <a:solidFill>
                  <a:schemeClr val="bg1"/>
                </a:solidFill>
              </a:rPr>
              <a:t>https://</a:t>
            </a:r>
            <a:r>
              <a:rPr lang="en-US" sz="1200" dirty="0" err="1">
                <a:solidFill>
                  <a:schemeClr val="bg1"/>
                </a:solidFill>
              </a:rPr>
              <a:t>aws.amazon.com</a:t>
            </a:r>
            <a:r>
              <a:rPr lang="en-US" sz="1200" dirty="0">
                <a:solidFill>
                  <a:schemeClr val="bg1"/>
                </a:solidFill>
              </a:rPr>
              <a:t>/</a:t>
            </a:r>
            <a:r>
              <a:rPr lang="en-US" sz="1200" dirty="0" err="1">
                <a:solidFill>
                  <a:schemeClr val="bg1"/>
                </a:solidFill>
              </a:rPr>
              <a:t>dynamodb</a:t>
            </a:r>
            <a:r>
              <a:rPr lang="en-US" sz="1200" dirty="0">
                <a:solidFill>
                  <a:schemeClr val="bg1"/>
                </a:solidFill>
              </a:rPr>
              <a:t>/</a:t>
            </a:r>
          </a:p>
        </p:txBody>
      </p:sp>
      <p:sp>
        <p:nvSpPr>
          <p:cNvPr id="83" name="TextBox 82">
            <a:extLst>
              <a:ext uri="{FF2B5EF4-FFF2-40B4-BE49-F238E27FC236}">
                <a16:creationId xmlns:a16="http://schemas.microsoft.com/office/drawing/2014/main" id="{244455F1-9DA1-45AD-962F-FFD25E0372F5}"/>
              </a:ext>
            </a:extLst>
          </p:cNvPr>
          <p:cNvSpPr txBox="1"/>
          <p:nvPr/>
        </p:nvSpPr>
        <p:spPr>
          <a:xfrm>
            <a:off x="10115552" y="4685261"/>
            <a:ext cx="1197464" cy="184666"/>
          </a:xfrm>
          <a:prstGeom prst="rect">
            <a:avLst/>
          </a:prstGeom>
          <a:noFill/>
          <a:ln>
            <a:noFill/>
          </a:ln>
        </p:spPr>
        <p:txBody>
          <a:bodyPr wrap="square" lIns="0" tIns="0" rIns="0" bIns="0" rtlCol="0" anchor="t">
            <a:spAutoFit/>
          </a:bodyPr>
          <a:lstStyle/>
          <a:p>
            <a:pPr algn="ctr"/>
            <a:endParaRPr lang="en-IN" sz="1200" dirty="0">
              <a:solidFill>
                <a:schemeClr val="bg1"/>
              </a:solidFill>
              <a:effectLst/>
            </a:endParaRPr>
          </a:p>
        </p:txBody>
      </p:sp>
      <p:sp>
        <p:nvSpPr>
          <p:cNvPr id="87" name="TextBox 86">
            <a:extLst>
              <a:ext uri="{FF2B5EF4-FFF2-40B4-BE49-F238E27FC236}">
                <a16:creationId xmlns:a16="http://schemas.microsoft.com/office/drawing/2014/main" id="{5350C9E7-A669-7E42-8045-8D850B1FD4C0}"/>
              </a:ext>
            </a:extLst>
          </p:cNvPr>
          <p:cNvSpPr txBox="1"/>
          <p:nvPr/>
        </p:nvSpPr>
        <p:spPr>
          <a:xfrm>
            <a:off x="-495801" y="221995"/>
            <a:ext cx="4181770" cy="615553"/>
          </a:xfrm>
          <a:prstGeom prst="rect">
            <a:avLst/>
          </a:prstGeom>
          <a:noFill/>
        </p:spPr>
        <p:txBody>
          <a:bodyPr wrap="square" lIns="0" tIns="0" rIns="0" bIns="0" rtlCol="0" anchor="t">
            <a:spAutoFit/>
          </a:bodyPr>
          <a:lstStyle/>
          <a:p>
            <a:pPr algn="ctr"/>
            <a:r>
              <a:rPr lang="en-US" sz="4000" b="1" dirty="0">
                <a:latin typeface="Gill Sans MT" panose="020B0502020104020203" pitchFamily="34" charset="77"/>
                <a:ea typeface="Segoe UI Black" panose="020B0A02040204020203" pitchFamily="34" charset="0"/>
                <a:cs typeface="Segoe UI" panose="020B0502040204020203" pitchFamily="34" charset="0"/>
              </a:rPr>
              <a:t>References</a:t>
            </a:r>
          </a:p>
        </p:txBody>
      </p:sp>
      <p:sp>
        <p:nvSpPr>
          <p:cNvPr id="4" name="Slide Number Placeholder 3">
            <a:extLst>
              <a:ext uri="{FF2B5EF4-FFF2-40B4-BE49-F238E27FC236}">
                <a16:creationId xmlns:a16="http://schemas.microsoft.com/office/drawing/2014/main" id="{8D3FDAC1-DE4B-244C-A1BA-F6B9ECBE8EC0}"/>
              </a:ext>
            </a:extLst>
          </p:cNvPr>
          <p:cNvSpPr>
            <a:spLocks noGrp="1"/>
          </p:cNvSpPr>
          <p:nvPr>
            <p:ph type="sldNum" sz="quarter" idx="12"/>
          </p:nvPr>
        </p:nvSpPr>
        <p:spPr>
          <a:xfrm>
            <a:off x="11798218" y="6486141"/>
            <a:ext cx="365760" cy="365760"/>
          </a:xfrm>
        </p:spPr>
        <p:txBody>
          <a:bodyPr/>
          <a:lstStyle/>
          <a:p>
            <a:fld id="{3E182AC8-DD77-9B45-9DC7-8BC866FEB13E}" type="slidenum">
              <a:rPr lang="en-US" smtClean="0"/>
              <a:t>9</a:t>
            </a:fld>
            <a:endParaRPr lang="en-US" dirty="0"/>
          </a:p>
        </p:txBody>
      </p:sp>
      <p:sp>
        <p:nvSpPr>
          <p:cNvPr id="6" name="Rectangle 5">
            <a:extLst>
              <a:ext uri="{FF2B5EF4-FFF2-40B4-BE49-F238E27FC236}">
                <a16:creationId xmlns:a16="http://schemas.microsoft.com/office/drawing/2014/main" id="{E15A9B11-EA2F-4040-9495-174188246A7E}"/>
              </a:ext>
            </a:extLst>
          </p:cNvPr>
          <p:cNvSpPr/>
          <p:nvPr/>
        </p:nvSpPr>
        <p:spPr>
          <a:xfrm>
            <a:off x="6265201" y="4678535"/>
            <a:ext cx="1582223" cy="1200329"/>
          </a:xfrm>
          <a:prstGeom prst="rect">
            <a:avLst/>
          </a:prstGeom>
        </p:spPr>
        <p:txBody>
          <a:bodyPr wrap="square">
            <a:spAutoFit/>
          </a:bodyPr>
          <a:lstStyle/>
          <a:p>
            <a:pPr algn="just"/>
            <a:r>
              <a:rPr lang="en-IN" sz="1200" b="1" dirty="0">
                <a:solidFill>
                  <a:schemeClr val="bg1"/>
                </a:solidFill>
              </a:rPr>
              <a:t>Cloud Computing overview:</a:t>
            </a:r>
          </a:p>
          <a:p>
            <a:pPr algn="just"/>
            <a:endParaRPr lang="en-IN" sz="1200" dirty="0">
              <a:solidFill>
                <a:schemeClr val="bg1"/>
              </a:solidFill>
            </a:endParaRPr>
          </a:p>
          <a:p>
            <a:pPr algn="just"/>
            <a:r>
              <a:rPr lang="en-IN" sz="1200" dirty="0">
                <a:solidFill>
                  <a:schemeClr val="bg1"/>
                </a:solidFill>
              </a:rPr>
              <a:t>https://</a:t>
            </a:r>
            <a:r>
              <a:rPr lang="en-IN" sz="1200" dirty="0" err="1">
                <a:solidFill>
                  <a:schemeClr val="bg1"/>
                </a:solidFill>
              </a:rPr>
              <a:t>aws.amazon.com</a:t>
            </a:r>
            <a:r>
              <a:rPr lang="en-IN" sz="1200" dirty="0">
                <a:solidFill>
                  <a:schemeClr val="bg1"/>
                </a:solidFill>
              </a:rPr>
              <a:t>/what-is-cloud-computing/</a:t>
            </a:r>
          </a:p>
        </p:txBody>
      </p:sp>
      <p:sp>
        <p:nvSpPr>
          <p:cNvPr id="7" name="Rectangle 6">
            <a:extLst>
              <a:ext uri="{FF2B5EF4-FFF2-40B4-BE49-F238E27FC236}">
                <a16:creationId xmlns:a16="http://schemas.microsoft.com/office/drawing/2014/main" id="{F9B8BE57-74D5-DA4B-8653-FB129A635F04}"/>
              </a:ext>
            </a:extLst>
          </p:cNvPr>
          <p:cNvSpPr/>
          <p:nvPr/>
        </p:nvSpPr>
        <p:spPr>
          <a:xfrm>
            <a:off x="9964310" y="4680598"/>
            <a:ext cx="1600744" cy="1200329"/>
          </a:xfrm>
          <a:prstGeom prst="rect">
            <a:avLst/>
          </a:prstGeom>
        </p:spPr>
        <p:txBody>
          <a:bodyPr wrap="square">
            <a:spAutoFit/>
          </a:bodyPr>
          <a:lstStyle/>
          <a:p>
            <a:r>
              <a:rPr lang="en-US" sz="1200" b="1" dirty="0">
                <a:solidFill>
                  <a:schemeClr val="bg1"/>
                </a:solidFill>
              </a:rPr>
              <a:t>Lambda documentation:</a:t>
            </a:r>
          </a:p>
          <a:p>
            <a:endParaRPr lang="en-US" sz="1200" dirty="0">
              <a:solidFill>
                <a:schemeClr val="bg1"/>
              </a:solidFill>
            </a:endParaRPr>
          </a:p>
          <a:p>
            <a:r>
              <a:rPr lang="en-US" sz="1200" dirty="0">
                <a:solidFill>
                  <a:schemeClr val="bg1"/>
                </a:solidFill>
              </a:rPr>
              <a:t>https://</a:t>
            </a:r>
            <a:r>
              <a:rPr lang="en-US" sz="1200" dirty="0" err="1">
                <a:solidFill>
                  <a:schemeClr val="bg1"/>
                </a:solidFill>
              </a:rPr>
              <a:t>docs.aws.amazon.com</a:t>
            </a:r>
            <a:r>
              <a:rPr lang="en-US" sz="1200" dirty="0">
                <a:solidFill>
                  <a:schemeClr val="bg1"/>
                </a:solidFill>
              </a:rPr>
              <a:t>/lambda/</a:t>
            </a:r>
            <a:r>
              <a:rPr lang="en-US" sz="1200" dirty="0" err="1">
                <a:solidFill>
                  <a:schemeClr val="bg1"/>
                </a:solidFill>
              </a:rPr>
              <a:t>index.html</a:t>
            </a:r>
            <a:endParaRPr lang="en-US" sz="1200" dirty="0">
              <a:solidFill>
                <a:schemeClr val="bg1"/>
              </a:solidFill>
            </a:endParaRPr>
          </a:p>
        </p:txBody>
      </p:sp>
    </p:spTree>
    <p:extLst>
      <p:ext uri="{BB962C8B-B14F-4D97-AF65-F5344CB8AC3E}">
        <p14:creationId xmlns:p14="http://schemas.microsoft.com/office/powerpoint/2010/main" val="36984552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70</TotalTime>
  <Words>678</Words>
  <Application>Microsoft Macintosh PowerPoint</Application>
  <PresentationFormat>Widescreen</PresentationFormat>
  <Paragraphs>119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Gill Sans MT</vt:lpstr>
      <vt:lpstr>Segoe UI</vt:lpstr>
      <vt:lpstr>Celestial</vt:lpstr>
      <vt:lpstr>Data de-duplication using checksum and cloud databases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24</cp:revision>
  <dcterms:created xsi:type="dcterms:W3CDTF">2020-08-09T17:18:35Z</dcterms:created>
  <dcterms:modified xsi:type="dcterms:W3CDTF">2020-08-09T18:29:08Z</dcterms:modified>
</cp:coreProperties>
</file>